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2.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3.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4.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5.xml" ContentType="application/vnd.openxmlformats-officedocument.theme+xml"/>
  <Override PartName="/ppt/tags/tag5.xml" ContentType="application/vnd.openxmlformats-officedocument.presentationml.tags+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6.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7.xml" ContentType="application/vnd.openxmlformats-officedocument.theme+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theme/theme8.xml" ContentType="application/vnd.openxmlformats-officedocument.theme+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ags/tag9.xml" ContentType="application/vnd.openxmlformats-officedocument.presentationml.tags+xml"/>
  <Override PartName="/ppt/notesSlides/notesSlide1.xml" ContentType="application/vnd.openxmlformats-officedocument.presentationml.notesSlide+xml"/>
  <Override PartName="/ppt/tags/tag10.xml" ContentType="application/vnd.openxmlformats-officedocument.presentationml.tags+xml"/>
  <Override PartName="/ppt/notesSlides/notesSlide2.xml" ContentType="application/vnd.openxmlformats-officedocument.presentationml.notesSlide+xml"/>
  <Override PartName="/ppt/tags/tag11.xml" ContentType="application/vnd.openxmlformats-officedocument.presentationml.tags+xml"/>
  <Override PartName="/ppt/notesSlides/notesSlide3.xml" ContentType="application/vnd.openxmlformats-officedocument.presentationml.notesSlide+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notesSlides/notesSlide5.xml" ContentType="application/vnd.openxmlformats-officedocument.presentationml.notesSlide+xml"/>
  <Override PartName="/ppt/tags/tag14.xml" ContentType="application/vnd.openxmlformats-officedocument.presentationml.tags+xml"/>
  <Override PartName="/ppt/notesSlides/notesSlide6.xml" ContentType="application/vnd.openxmlformats-officedocument.presentationml.notesSlide+xml"/>
  <Override PartName="/ppt/tags/tag15.xml" ContentType="application/vnd.openxmlformats-officedocument.presentationml.tags+xml"/>
  <Override PartName="/ppt/notesSlides/notesSlide7.xml" ContentType="application/vnd.openxmlformats-officedocument.presentationml.notesSlide+xml"/>
  <Override PartName="/ppt/tags/tag16.xml" ContentType="application/vnd.openxmlformats-officedocument.presentationml.tags+xml"/>
  <Override PartName="/ppt/notesSlides/notesSlide8.xml" ContentType="application/vnd.openxmlformats-officedocument.presentationml.notesSlide+xml"/>
  <Override PartName="/ppt/tags/tag17.xml" ContentType="application/vnd.openxmlformats-officedocument.presentationml.tags+xml"/>
  <Override PartName="/ppt/notesSlides/notesSlide9.xml" ContentType="application/vnd.openxmlformats-officedocument.presentationml.notesSlide+xml"/>
  <Override PartName="/ppt/tags/tag18.xml" ContentType="application/vnd.openxmlformats-officedocument.presentationml.tags+xml"/>
  <Override PartName="/ppt/notesSlides/notesSlide10.xml" ContentType="application/vnd.openxmlformats-officedocument.presentationml.notesSlide+xml"/>
  <Override PartName="/ppt/tags/tag19.xml" ContentType="application/vnd.openxmlformats-officedocument.presentationml.tags+xml"/>
  <Override PartName="/ppt/notesSlides/notesSlide11.xml" ContentType="application/vnd.openxmlformats-officedocument.presentationml.notesSlide+xml"/>
  <Override PartName="/ppt/tags/tag20.xml" ContentType="application/vnd.openxmlformats-officedocument.presentationml.tags+xml"/>
  <Override PartName="/ppt/notesSlides/notesSlide12.xml" ContentType="application/vnd.openxmlformats-officedocument.presentationml.notesSlide+xml"/>
  <Override PartName="/ppt/tags/tag21.xml" ContentType="application/vnd.openxmlformats-officedocument.presentationml.tags+xml"/>
  <Override PartName="/ppt/notesSlides/notesSlide13.xml" ContentType="application/vnd.openxmlformats-officedocument.presentationml.notesSlide+xml"/>
  <Override PartName="/ppt/tags/tag22.xml" ContentType="application/vnd.openxmlformats-officedocument.presentationml.tags+xml"/>
  <Override PartName="/ppt/notesSlides/notesSlide14.xml" ContentType="application/vnd.openxmlformats-officedocument.presentationml.notesSlide+xml"/>
  <Override PartName="/ppt/tags/tag23.xml" ContentType="application/vnd.openxmlformats-officedocument.presentationml.tags+xml"/>
  <Override PartName="/ppt/notesSlides/notesSlide15.xml" ContentType="application/vnd.openxmlformats-officedocument.presentationml.notesSlide+xml"/>
  <Override PartName="/ppt/tags/tag24.xml" ContentType="application/vnd.openxmlformats-officedocument.presentationml.tags+xml"/>
  <Override PartName="/ppt/notesSlides/notesSlide16.xml" ContentType="application/vnd.openxmlformats-officedocument.presentationml.notesSlide+xml"/>
  <Override PartName="/ppt/tags/tag25.xml" ContentType="application/vnd.openxmlformats-officedocument.presentationml.tags+xml"/>
  <Override PartName="/ppt/notesSlides/notesSlide17.xml" ContentType="application/vnd.openxmlformats-officedocument.presentationml.notesSlide+xml"/>
  <Override PartName="/ppt/tags/tag26.xml" ContentType="application/vnd.openxmlformats-officedocument.presentationml.tags+xml"/>
  <Override PartName="/ppt/notesSlides/notesSlide18.xml" ContentType="application/vnd.openxmlformats-officedocument.presentationml.notesSlide+xml"/>
  <Override PartName="/ppt/tags/tag27.xml" ContentType="application/vnd.openxmlformats-officedocument.presentationml.tags+xml"/>
  <Override PartName="/ppt/notesSlides/notesSlide19.xml" ContentType="application/vnd.openxmlformats-officedocument.presentationml.notesSlide+xml"/>
  <Override PartName="/ppt/tags/tag28.xml" ContentType="application/vnd.openxmlformats-officedocument.presentationml.tags+xml"/>
  <Override PartName="/ppt/notesSlides/notesSlide20.xml" ContentType="application/vnd.openxmlformats-officedocument.presentationml.notesSlide+xml"/>
  <Override PartName="/ppt/tags/tag29.xml" ContentType="application/vnd.openxmlformats-officedocument.presentationml.tags+xml"/>
  <Override PartName="/ppt/notesSlides/notesSlide21.xml" ContentType="application/vnd.openxmlformats-officedocument.presentationml.notesSlide+xml"/>
  <Override PartName="/ppt/tags/tag30.xml" ContentType="application/vnd.openxmlformats-officedocument.presentationml.tags+xml"/>
  <Override PartName="/ppt/notesSlides/notesSlide22.xml" ContentType="application/vnd.openxmlformats-officedocument.presentationml.notesSlide+xml"/>
  <Override PartName="/ppt/tags/tag31.xml" ContentType="application/vnd.openxmlformats-officedocument.presentationml.tags+xml"/>
  <Override PartName="/ppt/notesSlides/notesSlide23.xml" ContentType="application/vnd.openxmlformats-officedocument.presentationml.notesSlide+xml"/>
  <Override PartName="/ppt/tags/tag32.xml" ContentType="application/vnd.openxmlformats-officedocument.presentationml.tags+xml"/>
  <Override PartName="/ppt/notesSlides/notesSlide24.xml" ContentType="application/vnd.openxmlformats-officedocument.presentationml.notesSlide+xml"/>
  <Override PartName="/ppt/tags/tag33.xml" ContentType="application/vnd.openxmlformats-officedocument.presentationml.tags+xml"/>
  <Override PartName="/ppt/notesSlides/notesSlide25.xml" ContentType="application/vnd.openxmlformats-officedocument.presentationml.notesSlide+xml"/>
  <Override PartName="/ppt/tags/tag34.xml" ContentType="application/vnd.openxmlformats-officedocument.presentationml.tags+xml"/>
  <Override PartName="/ppt/notesSlides/notesSlide26.xml" ContentType="application/vnd.openxmlformats-officedocument.presentationml.notesSlide+xml"/>
  <Override PartName="/ppt/tags/tag35.xml" ContentType="application/vnd.openxmlformats-officedocument.presentationml.tags+xml"/>
  <Override PartName="/ppt/notesSlides/notesSlide27.xml" ContentType="application/vnd.openxmlformats-officedocument.presentationml.notesSlide+xml"/>
  <Override PartName="/ppt/tags/tag36.xml" ContentType="application/vnd.openxmlformats-officedocument.presentationml.tags+xml"/>
  <Override PartName="/ppt/notesSlides/notesSlide28.xml" ContentType="application/vnd.openxmlformats-officedocument.presentationml.notesSlide+xml"/>
  <Override PartName="/ppt/tags/tag37.xml" ContentType="application/vnd.openxmlformats-officedocument.presentationml.tags+xml"/>
  <Override PartName="/ppt/notesSlides/notesSlide29.xml" ContentType="application/vnd.openxmlformats-officedocument.presentationml.notesSlide+xml"/>
  <Override PartName="/ppt/tags/tag38.xml" ContentType="application/vnd.openxmlformats-officedocument.presentationml.tags+xml"/>
  <Override PartName="/ppt/notesSlides/notesSlide30.xml" ContentType="application/vnd.openxmlformats-officedocument.presentationml.notesSlide+xml"/>
  <Override PartName="/ppt/tags/tag39.xml" ContentType="application/vnd.openxmlformats-officedocument.presentationml.tags+xml"/>
  <Override PartName="/ppt/notesSlides/notesSlide31.xml" ContentType="application/vnd.openxmlformats-officedocument.presentationml.notesSlide+xml"/>
  <Override PartName="/ppt/tags/tag40.xml" ContentType="application/vnd.openxmlformats-officedocument.presentationml.tags+xml"/>
  <Override PartName="/ppt/notesSlides/notesSlide32.xml" ContentType="application/vnd.openxmlformats-officedocument.presentationml.notesSlide+xml"/>
  <Override PartName="/ppt/tags/tag41.xml" ContentType="application/vnd.openxmlformats-officedocument.presentationml.tags+xml"/>
  <Override PartName="/ppt/notesSlides/notesSlide33.xml" ContentType="application/vnd.openxmlformats-officedocument.presentationml.notesSlide+xml"/>
  <Override PartName="/ppt/tags/tag42.xml" ContentType="application/vnd.openxmlformats-officedocument.presentationml.tags+xml"/>
  <Override PartName="/ppt/notesSlides/notesSlide34.xml" ContentType="application/vnd.openxmlformats-officedocument.presentationml.notesSlide+xml"/>
  <Override PartName="/ppt/tags/tag43.xml" ContentType="application/vnd.openxmlformats-officedocument.presentationml.tags+xml"/>
  <Override PartName="/ppt/notesSlides/notesSlide35.xml" ContentType="application/vnd.openxmlformats-officedocument.presentationml.notesSlide+xml"/>
  <Override PartName="/ppt/tags/tag44.xml" ContentType="application/vnd.openxmlformats-officedocument.presentationml.tags+xml"/>
  <Override PartName="/ppt/notesSlides/notesSlide36.xml" ContentType="application/vnd.openxmlformats-officedocument.presentationml.notesSlide+xml"/>
  <Override PartName="/ppt/tags/tag45.xml" ContentType="application/vnd.openxmlformats-officedocument.presentationml.tags+xml"/>
  <Override PartName="/ppt/notesSlides/notesSlide37.xml" ContentType="application/vnd.openxmlformats-officedocument.presentationml.notesSlide+xml"/>
  <Override PartName="/ppt/tags/tag46.xml" ContentType="application/vnd.openxmlformats-officedocument.presentationml.tags+xml"/>
  <Override PartName="/ppt/notesSlides/notesSlide38.xml" ContentType="application/vnd.openxmlformats-officedocument.presentationml.notesSlide+xml"/>
  <Override PartName="/ppt/tags/tag47.xml" ContentType="application/vnd.openxmlformats-officedocument.presentationml.tags+xml"/>
  <Override PartName="/ppt/notesSlides/notesSlide39.xml" ContentType="application/vnd.openxmlformats-officedocument.presentationml.notesSlide+xml"/>
  <Override PartName="/ppt/tags/tag48.xml" ContentType="application/vnd.openxmlformats-officedocument.presentationml.tags+xml"/>
  <Override PartName="/ppt/notesSlides/notesSlide4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93" r:id="rId4"/>
    <p:sldMasterId id="2147483704" r:id="rId5"/>
    <p:sldMasterId id="2147483660" r:id="rId6"/>
    <p:sldMasterId id="2147483786" r:id="rId7"/>
    <p:sldMasterId id="2147483998" r:id="rId8"/>
    <p:sldMasterId id="2147484089" r:id="rId9"/>
    <p:sldMasterId id="2147484143" r:id="rId10"/>
    <p:sldMasterId id="2147484172" r:id="rId11"/>
    <p:sldMasterId id="2147484211" r:id="rId12"/>
  </p:sldMasterIdLst>
  <p:notesMasterIdLst>
    <p:notesMasterId r:id="rId53"/>
  </p:notesMasterIdLst>
  <p:handoutMasterIdLst>
    <p:handoutMasterId r:id="rId54"/>
  </p:handoutMasterIdLst>
  <p:sldIdLst>
    <p:sldId id="2076138181" r:id="rId13"/>
    <p:sldId id="2147481753" r:id="rId14"/>
    <p:sldId id="2147481763" r:id="rId15"/>
    <p:sldId id="2147481762" r:id="rId16"/>
    <p:sldId id="2147481761" r:id="rId17"/>
    <p:sldId id="2147481773" r:id="rId18"/>
    <p:sldId id="2147481792" r:id="rId19"/>
    <p:sldId id="2147481754" r:id="rId20"/>
    <p:sldId id="2147469502" r:id="rId21"/>
    <p:sldId id="2147469504" r:id="rId22"/>
    <p:sldId id="2147469505" r:id="rId23"/>
    <p:sldId id="2147469506" r:id="rId24"/>
    <p:sldId id="2147481746" r:id="rId25"/>
    <p:sldId id="2147481748" r:id="rId26"/>
    <p:sldId id="2147481648" r:id="rId27"/>
    <p:sldId id="2147481779" r:id="rId28"/>
    <p:sldId id="2147481780" r:id="rId29"/>
    <p:sldId id="2147481715" r:id="rId30"/>
    <p:sldId id="2147470643" r:id="rId31"/>
    <p:sldId id="2147481696" r:id="rId32"/>
    <p:sldId id="2147481695" r:id="rId33"/>
    <p:sldId id="2147481649" r:id="rId34"/>
    <p:sldId id="2147471609" r:id="rId35"/>
    <p:sldId id="2147471610" r:id="rId36"/>
    <p:sldId id="2147471607" r:id="rId37"/>
    <p:sldId id="2147471608" r:id="rId38"/>
    <p:sldId id="2147470756" r:id="rId39"/>
    <p:sldId id="2147481708" r:id="rId40"/>
    <p:sldId id="2147481699" r:id="rId41"/>
    <p:sldId id="2147481700" r:id="rId42"/>
    <p:sldId id="2147481650" r:id="rId43"/>
    <p:sldId id="2147470661" r:id="rId44"/>
    <p:sldId id="2147481709" r:id="rId45"/>
    <p:sldId id="2147470652" r:id="rId46"/>
    <p:sldId id="2147470587" r:id="rId47"/>
    <p:sldId id="2147470653" r:id="rId48"/>
    <p:sldId id="2147470642" r:id="rId49"/>
    <p:sldId id="2147481702" r:id="rId50"/>
    <p:sldId id="2147481703" r:id="rId51"/>
    <p:sldId id="2147481735" r:id="rId52"/>
  </p:sldIdLst>
  <p:sldSz cx="12192000" cy="6858000"/>
  <p:notesSz cx="6858000" cy="9144000"/>
  <p:custDataLst>
    <p:tags r:id="rId5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2_Lab_Exercises continuation.pptx" id="{0427900E-D649-4EA7-A87B-FC645E8272C6}">
          <p14:sldIdLst>
            <p14:sldId id="2076138181"/>
          </p14:sldIdLst>
        </p14:section>
        <p14:section name="Welcome Day 2" id="{AA6BD1E1-1BB3-4BAE-B741-04B94CF9229B}">
          <p14:sldIdLst>
            <p14:sldId id="2147481753"/>
            <p14:sldId id="2147481763"/>
            <p14:sldId id="2147481762"/>
            <p14:sldId id="2147481761"/>
            <p14:sldId id="2147481773"/>
            <p14:sldId id="2147481792"/>
            <p14:sldId id="2147481754"/>
            <p14:sldId id="2147469502"/>
            <p14:sldId id="2147469504"/>
            <p14:sldId id="2147469505"/>
            <p14:sldId id="2147469506"/>
            <p14:sldId id="2147481746"/>
            <p14:sldId id="2147481748"/>
          </p14:sldIdLst>
        </p14:section>
        <p14:section name="Improve and deploy your application (part 2)" id="{A6F6D514-151C-4952-AB61-616A475B2096}">
          <p14:sldIdLst>
            <p14:sldId id="2147481648"/>
            <p14:sldId id="2147481779"/>
            <p14:sldId id="2147481780"/>
            <p14:sldId id="2147481715"/>
            <p14:sldId id="2147470643"/>
            <p14:sldId id="2147481696"/>
            <p14:sldId id="2147481695"/>
          </p14:sldIdLst>
        </p14:section>
        <p14:section name="Implement load testing and secure practices" id="{2AC7C0A4-F190-4069-858E-45A99D77B76C}">
          <p14:sldIdLst>
            <p14:sldId id="2147481649"/>
            <p14:sldId id="2147471609"/>
            <p14:sldId id="2147471610"/>
            <p14:sldId id="2147471607"/>
            <p14:sldId id="2147471608"/>
            <p14:sldId id="2147470756"/>
            <p14:sldId id="2147481708"/>
            <p14:sldId id="2147481699"/>
            <p14:sldId id="2147481700"/>
          </p14:sldIdLst>
        </p14:section>
        <p14:section name="Make things secure" id="{70DDFBD1-E507-4018-814F-5B3CC3BD68BF}">
          <p14:sldIdLst>
            <p14:sldId id="2147481650"/>
            <p14:sldId id="2147470661"/>
            <p14:sldId id="2147481709"/>
            <p14:sldId id="2147470652"/>
            <p14:sldId id="2147470587"/>
            <p14:sldId id="2147470653"/>
            <p14:sldId id="2147470642"/>
            <p14:sldId id="2147481702"/>
            <p14:sldId id="2147481703"/>
            <p14:sldId id="214748173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05E"/>
    <a:srgbClr val="53358D"/>
    <a:srgbClr val="005A9F"/>
    <a:srgbClr val="8661C5"/>
    <a:srgbClr val="8E6BCA"/>
    <a:srgbClr val="C9C2D5"/>
    <a:srgbClr val="E9EDF1"/>
    <a:srgbClr val="DFDCE5"/>
    <a:srgbClr val="F2F2F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367977-94AB-4798-8C2E-87A82B327A14}" v="51" dt="2023-11-16T19:19:06.122"/>
    <p1510:client id="{F531ECAA-4CF9-1587-9773-8F7C6413E9C4}" v="4" dt="2023-11-28T20:10:12.563"/>
    <p1510:client id="{F83C370F-83CA-0BF6-A995-DCA7E6AA23BE}" v="42" dt="2023-12-05T23:58:19.8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6" autoAdjust="0"/>
    <p:restoredTop sz="76709" autoAdjust="0"/>
  </p:normalViewPr>
  <p:slideViewPr>
    <p:cSldViewPr snapToGrid="0">
      <p:cViewPr varScale="1">
        <p:scale>
          <a:sx n="111" d="100"/>
          <a:sy n="111" d="100"/>
        </p:scale>
        <p:origin x="594" y="9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tags" Target="tags/tag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notesMaster" Target="notesMasters/notesMaster1.xml"/><Relationship Id="rId58" Type="http://schemas.openxmlformats.org/officeDocument/2006/relationships/viewProps" Target="viewProps.xml"/><Relationship Id="rId5" Type="http://schemas.openxmlformats.org/officeDocument/2006/relationships/slideMaster" Target="slideMasters/slideMaster2.xml"/><Relationship Id="rId61" Type="http://schemas.microsoft.com/office/2015/10/relationships/revisionInfo" Target="revisionInfo.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slide" Target="slides/slide39.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theme" Target="theme/theme1.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handoutMaster" Target="handoutMasters/handoutMaster1.xml"/><Relationship Id="rId62"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presProps" Target="presProps.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055863D-C722-668A-CC3F-22A064F8832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E6CD983-11F1-35E0-0009-670578212A3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342EA6-A226-4786-BCE6-E710E0E7543B}" type="datetimeFigureOut">
              <a:rPr lang="en-US" smtClean="0"/>
              <a:t>3/5/2024</a:t>
            </a:fld>
            <a:endParaRPr lang="en-US"/>
          </a:p>
        </p:txBody>
      </p:sp>
      <p:sp>
        <p:nvSpPr>
          <p:cNvPr id="4" name="Footer Placeholder 3">
            <a:extLst>
              <a:ext uri="{FF2B5EF4-FFF2-40B4-BE49-F238E27FC236}">
                <a16:creationId xmlns:a16="http://schemas.microsoft.com/office/drawing/2014/main" id="{824FD97A-8E4A-0A17-E484-422D8DCF049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71DC98F-430E-0A5D-65E3-521C38CE47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DD9D34-EE31-4F9D-AC21-D1F3B46C9ED9}" type="slidenum">
              <a:rPr lang="en-US" smtClean="0"/>
              <a:t>‹#›</a:t>
            </a:fld>
            <a:endParaRPr lang="en-US"/>
          </a:p>
        </p:txBody>
      </p:sp>
    </p:spTree>
    <p:extLst>
      <p:ext uri="{BB962C8B-B14F-4D97-AF65-F5344CB8AC3E}">
        <p14:creationId xmlns:p14="http://schemas.microsoft.com/office/powerpoint/2010/main" val="5103959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006867-2BEC-4EB1-932A-BD828C50F5A6}" type="datetimeFigureOut">
              <a:rPr lang="en-US" smtClean="0"/>
              <a:t>3/5/2024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BFA05F-1A8C-432D-BC54-796887A51DAB}" type="slidenum">
              <a:rPr lang="en-US" smtClean="0"/>
              <a:t>‹#›</a:t>
            </a:fld>
            <a:endParaRPr lang="en-US"/>
          </a:p>
        </p:txBody>
      </p:sp>
    </p:spTree>
    <p:extLst>
      <p:ext uri="{BB962C8B-B14F-4D97-AF65-F5344CB8AC3E}">
        <p14:creationId xmlns:p14="http://schemas.microsoft.com/office/powerpoint/2010/main" val="3569997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ev.azure.com/OneCommercial/NoCode/_wiki/wikis/NoCode.wiki/12/Hybrid-Subscription"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learn.microsoft.com/en-us/azure/azure-monitor/app/app-insights-overview"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learn.microsoft.com/en-us/azure/azure-monitor/app/app-insights-overview"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learn.microsoft.com/en-us/azure/well-architected/scalability/performance-test"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learn.microsoft.com/en-us/azure/well-architected/scalability/performance-test"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learn.microsoft.com/en-us/azure/load-testing/overview-what-is-azure-load-testing"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learn.microsoft.com/en-us/azure/frontdoor/front-door-routing-methods#priority-based-traffic-routing" TargetMode="External"/><Relationship Id="rId3" Type="http://schemas.openxmlformats.org/officeDocument/2006/relationships/hyperlink" Target="https://learn.microsoft.com/en-us/azure/well-architected/scalability/performance-test" TargetMode="External"/><Relationship Id="rId7" Type="http://schemas.openxmlformats.org/officeDocument/2006/relationships/hyperlink" Target="https://learn.microsoft.com/en-us/azure/frontdoor/front-door-overview"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learn.microsoft.com/en-us/azure/azure-monitor/platform/autoscale-best-practices" TargetMode="External"/><Relationship Id="rId5" Type="http://schemas.openxmlformats.org/officeDocument/2006/relationships/hyperlink" Target="https://github.com/mspnp/samples/tree/master/OperationalExcellence/ResourceLimits" TargetMode="External"/><Relationship Id="rId4" Type="http://schemas.openxmlformats.org/officeDocument/2006/relationships/hyperlink" Target="https://learn.microsoft.com/en-us/azure/azure-resource-manager/management/azure-subscription-service-limits"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learn.microsoft.com/en-us/azure/well-architected/scalability/performance-test#stress-testing"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learn.microsoft.com/en-us/azure/load-testing/overview-what-is-azure-load-testing" TargetMode="External"/><Relationship Id="rId4" Type="http://schemas.openxmlformats.org/officeDocument/2006/relationships/hyperlink" Target="https://learn.microsoft.com/en-us/azure/well-architected/scalability/load-testing"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24292E"/>
                </a:solidFill>
                <a:effectLst/>
                <a:latin typeface="Segoe UI" panose="020B0502040204020203" pitchFamily="34" charset="0"/>
                <a:cs typeface="Segoe UI" panose="020B0502040204020203" pitchFamily="34" charset="0"/>
              </a:rPr>
              <a:t>Important notes:</a:t>
            </a:r>
          </a:p>
          <a:p>
            <a:pPr algn="l">
              <a:buFont typeface="+mj-lt"/>
              <a:buNone/>
            </a:pPr>
            <a:endParaRPr lang="en-US" b="0" i="0" dirty="0">
              <a:solidFill>
                <a:srgbClr val="24292E"/>
              </a:solidFill>
              <a:effectLst/>
              <a:latin typeface="-apple-system"/>
            </a:endParaRPr>
          </a:p>
          <a:p>
            <a:pPr algn="l">
              <a:buFont typeface="+mj-lt"/>
              <a:buNone/>
            </a:pPr>
            <a:r>
              <a:rPr lang="en-US" b="0" i="0" dirty="0">
                <a:solidFill>
                  <a:srgbClr val="24292E"/>
                </a:solidFill>
                <a:effectLst/>
                <a:latin typeface="-apple-system"/>
              </a:rPr>
              <a:t>Links to lab/exercises on GitHub</a:t>
            </a:r>
          </a:p>
          <a:p>
            <a:pPr algn="l">
              <a:buFont typeface="+mj-lt"/>
              <a:buNone/>
            </a:pPr>
            <a:endParaRPr lang="en-US" b="0" i="0" dirty="0">
              <a:solidFill>
                <a:srgbClr val="24292E"/>
              </a:solidFill>
              <a:effectLst/>
              <a:latin typeface="-apple-system"/>
            </a:endParaRPr>
          </a:p>
          <a:p>
            <a:pPr algn="l">
              <a:buFont typeface="+mj-lt"/>
              <a:buNone/>
            </a:pPr>
            <a:r>
              <a:rPr lang="en-US" b="0" i="0" dirty="0">
                <a:solidFill>
                  <a:srgbClr val="24292E"/>
                </a:solidFill>
                <a:effectLst/>
                <a:latin typeface="-apple-system"/>
              </a:rPr>
              <a:t>https://github.com/microsoft/TechExcel-Implementing-DevOps-practices-to-accelerate-developer-productivity-code</a:t>
            </a:r>
          </a:p>
          <a:p>
            <a:pPr algn="l">
              <a:buFont typeface="+mj-lt"/>
              <a:buNone/>
            </a:pPr>
            <a:r>
              <a:rPr lang="en-US" b="0" i="0" dirty="0">
                <a:solidFill>
                  <a:srgbClr val="24292E"/>
                </a:solidFill>
                <a:effectLst/>
                <a:latin typeface="-apple-system"/>
              </a:rPr>
              <a:t>https://github.com/microsoft/TechExcel-Implementing-DevOps-practices-to-accelerate-developer-productivity</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algn="l">
              <a:buFont typeface="+mj-lt"/>
              <a:buNone/>
            </a:pPr>
            <a:endParaRPr lang="en-US" b="0" i="0" dirty="0">
              <a:solidFill>
                <a:srgbClr val="24292E"/>
              </a:solidFill>
              <a:effectLst/>
              <a:latin typeface="-apple-system"/>
            </a:endParaRPr>
          </a:p>
          <a:p>
            <a:pPr algn="l">
              <a:buFont typeface="+mj-lt"/>
              <a:buNone/>
            </a:pPr>
            <a:r>
              <a:rPr lang="en-US" b="0" i="0" dirty="0">
                <a:solidFill>
                  <a:srgbClr val="24292E"/>
                </a:solidFill>
                <a:effectLst/>
                <a:latin typeface="-apple-system"/>
              </a:rPr>
              <a:t>Hybrid subscription WIKI </a:t>
            </a:r>
            <a:br>
              <a:rPr lang="en-US" b="0" i="0" dirty="0">
                <a:solidFill>
                  <a:srgbClr val="24292E"/>
                </a:solidFill>
                <a:effectLst/>
                <a:latin typeface="-apple-system"/>
              </a:rPr>
            </a:br>
            <a:r>
              <a:rPr lang="en-US" dirty="0">
                <a:hlinkClick r:id="rId3"/>
              </a:rPr>
              <a:t>Hybrid Subscription - Overview (azure.com)</a:t>
            </a:r>
            <a:endParaRPr lang="en-US" b="0" i="0" dirty="0">
              <a:solidFill>
                <a:srgbClr val="24292E"/>
              </a:solidFill>
              <a:effectLst/>
              <a:latin typeface="-apple-system"/>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Speaker’s notes:</a:t>
            </a:r>
          </a:p>
          <a:p>
            <a:endParaRPr lang="en-US" b="1" dirty="0"/>
          </a:p>
          <a:p>
            <a:r>
              <a:rPr lang="en-US" b="1" dirty="0"/>
              <a:t>SAY:</a:t>
            </a:r>
          </a:p>
          <a:p>
            <a:endParaRPr lang="en-US" dirty="0"/>
          </a:p>
          <a:p>
            <a:r>
              <a:rPr lang="en-US" dirty="0"/>
              <a:t>Microsoft’s unified </a:t>
            </a:r>
            <a:r>
              <a:rPr lang="en-US" dirty="0" err="1"/>
              <a:t>DevSecOps</a:t>
            </a:r>
            <a:r>
              <a:rPr lang="en-US" dirty="0"/>
              <a:t> solution relies on two main components: </a:t>
            </a:r>
          </a:p>
          <a:p>
            <a:pPr marL="457200" indent="-457200">
              <a:buFont typeface="+mj-lt"/>
              <a:buAutoNum type="arabicPeriod"/>
            </a:pPr>
            <a:r>
              <a:rPr lang="en-US" dirty="0"/>
              <a:t>Making sure we are securing the developer workflow as code is being created</a:t>
            </a:r>
          </a:p>
          <a:p>
            <a:pPr marL="457200" indent="-457200">
              <a:buFont typeface="+mj-lt"/>
              <a:buAutoNum type="arabicPeriod"/>
            </a:pPr>
            <a:r>
              <a:rPr lang="en-US" dirty="0"/>
              <a:t>Security operations, which tends to the code after it’s deployed in production.</a:t>
            </a:r>
          </a:p>
          <a:p>
            <a:pPr marL="228600" indent="-228600">
              <a:buAutoNum type="arabicPeriod"/>
            </a:pPr>
            <a:endParaRPr lang="en-US" dirty="0"/>
          </a:p>
          <a:p>
            <a:r>
              <a:rPr lang="en-US" dirty="0"/>
              <a:t>Let’s dig into the development section first. We have an extensive solution thanks to GitHub and Azure’s combined forces. </a:t>
            </a:r>
          </a:p>
          <a:p>
            <a:pPr marL="342900" indent="-342900">
              <a:buFont typeface="Arial" panose="020B0604020202020204" pitchFamily="34" charset="0"/>
              <a:buChar char="•"/>
            </a:pPr>
            <a:r>
              <a:rPr lang="en-US" dirty="0"/>
              <a:t>Visual Studio Code: Provides a virtual development environment for any developer regardless of their local capabilities</a:t>
            </a:r>
          </a:p>
          <a:p>
            <a:pPr marL="342900" indent="-342900">
              <a:buFont typeface="Arial" panose="020B0604020202020204" pitchFamily="34" charset="0"/>
              <a:buChar char="•"/>
            </a:pPr>
            <a:r>
              <a:rPr lang="en-US" dirty="0"/>
              <a:t>Same goes for GitHub </a:t>
            </a:r>
            <a:r>
              <a:rPr lang="en-US" dirty="0" err="1"/>
              <a:t>Codespaces</a:t>
            </a:r>
            <a:r>
              <a:rPr lang="en-US" dirty="0"/>
              <a:t> capabilities: It’s essentially an entire development lifecycle tool that’s in the cloud, that’s makes it super easy to onboard new developers to your team, and work with contractors or third parties. It also has a lot of built-in intellectual property protection capabilities. This is because code is no longer being dispersed into multiple locations.</a:t>
            </a:r>
          </a:p>
          <a:p>
            <a:pPr marL="342900" indent="-342900">
              <a:buFont typeface="Arial" panose="020B0604020202020204" pitchFamily="34" charset="0"/>
              <a:buChar char="•"/>
            </a:pPr>
            <a:r>
              <a:rPr lang="en-US" dirty="0"/>
              <a:t>Additional components like GitHub Repos and GitHub Actions — really help our customers deploy the code they want to, wherever they want. </a:t>
            </a:r>
          </a:p>
          <a:p>
            <a:pPr marL="342900" indent="-342900">
              <a:buFont typeface="Arial" panose="020B0604020202020204" pitchFamily="34" charset="0"/>
              <a:buChar char="•"/>
            </a:pPr>
            <a:r>
              <a:rPr lang="en-US" dirty="0"/>
              <a:t>Finally, we have security guidance and continuous feedback through GitHub Advanced Security, which includes code scanning, secret scanning, and dependency scanning. </a:t>
            </a:r>
          </a:p>
          <a:p>
            <a:pPr marL="0" indent="0">
              <a:buFontTx/>
              <a:buNone/>
            </a:pPr>
            <a:endParaRPr lang="en-US" dirty="0"/>
          </a:p>
          <a:p>
            <a:pPr marL="0" indent="0">
              <a:buFontTx/>
              <a:buNone/>
            </a:pPr>
            <a:r>
              <a:rPr lang="en-US" dirty="0"/>
              <a:t>We’ve also compiled a strong, unified set of SecOps tools that help proactively defend against threats:</a:t>
            </a:r>
          </a:p>
          <a:p>
            <a:pPr marL="342900" indent="-342900">
              <a:buFont typeface="Arial" panose="020B0604020202020204" pitchFamily="34" charset="0"/>
              <a:buChar char="•"/>
            </a:pPr>
            <a:r>
              <a:rPr lang="en-US" dirty="0"/>
              <a:t>For identity management services, use Azure AD to instill zero-trust security throughout your organization</a:t>
            </a:r>
          </a:p>
          <a:p>
            <a:pPr marL="342900" indent="-342900">
              <a:buFont typeface="Arial" panose="020B0604020202020204" pitchFamily="34" charset="0"/>
              <a:buChar char="•"/>
            </a:pPr>
            <a:r>
              <a:rPr lang="en-US" dirty="0"/>
              <a:t>Leverage Azure Policy and Azure Key Vault to systematically apply policies across applications and projects while storing secrets outside of your code. </a:t>
            </a:r>
          </a:p>
          <a:p>
            <a:pPr marL="342900" indent="-342900">
              <a:buFont typeface="Arial" panose="020B0604020202020204" pitchFamily="34" charset="0"/>
              <a:buChar char="•"/>
            </a:pPr>
            <a:r>
              <a:rPr lang="en-US" dirty="0"/>
              <a:t>With Azure Security Center you have all the tools necessary to anticipate and remediate threats wherever your applications live. </a:t>
            </a:r>
          </a:p>
          <a:p>
            <a:pPr marL="342900" indent="-342900">
              <a:buFont typeface="Arial" panose="020B0604020202020204" pitchFamily="34" charset="0"/>
              <a:buChar char="•"/>
            </a:pPr>
            <a:r>
              <a:rPr lang="en-US" dirty="0"/>
              <a:t>And with Azure Sentinel, your enterprise has access to intelligent, security analytics that allow you to view a birds-eye-view across your organization.</a:t>
            </a:r>
          </a:p>
          <a:p>
            <a:pPr marL="342900" indent="-342900">
              <a:buFont typeface="Arial" panose="020B0604020202020204" pitchFamily="34" charset="0"/>
              <a:buChar char="•"/>
            </a:pPr>
            <a:endParaRPr lang="en-US" dirty="0"/>
          </a:p>
          <a:p>
            <a:pPr marL="0" indent="0">
              <a:buFontTx/>
              <a:buNone/>
            </a:pPr>
            <a:endParaRPr lang="en-US" dirty="0"/>
          </a:p>
          <a:p>
            <a:pPr marL="0" indent="0">
              <a:buFontTx/>
              <a:buNone/>
            </a:pPr>
            <a:r>
              <a:rPr lang="en-US" dirty="0"/>
              <a:t>All these capabilities fully integrate with one another and deployed together in Azure, making this a complete, unified solution for secure development.</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E6CDAB9-777E-4B17-AA69-54DD5C11C8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9565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100"/>
              <a:buNone/>
            </a:pPr>
            <a:r>
              <a:rPr lang="en-US" b="1" dirty="0"/>
              <a:t>Speaker’s notes:</a:t>
            </a:r>
          </a:p>
          <a:p>
            <a:pPr marL="0" lvl="0" indent="0" algn="l" rtl="0">
              <a:lnSpc>
                <a:spcPct val="100000"/>
              </a:lnSpc>
              <a:spcBef>
                <a:spcPts val="0"/>
              </a:spcBef>
              <a:spcAft>
                <a:spcPts val="0"/>
              </a:spcAft>
              <a:buSzPts val="1100"/>
              <a:buNone/>
            </a:pPr>
            <a:endParaRPr lang="en-US" b="1" dirty="0"/>
          </a:p>
          <a:p>
            <a:pPr marL="0" lvl="0" indent="0" algn="l" rtl="0">
              <a:lnSpc>
                <a:spcPct val="100000"/>
              </a:lnSpc>
              <a:spcBef>
                <a:spcPts val="0"/>
              </a:spcBef>
              <a:spcAft>
                <a:spcPts val="0"/>
              </a:spcAft>
              <a:buSzPts val="1100"/>
              <a:buNone/>
            </a:pPr>
            <a:r>
              <a:rPr lang="en-US" b="1" dirty="0"/>
              <a:t>SAY:</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This unified </a:t>
            </a:r>
            <a:r>
              <a:rPr lang="en-US" dirty="0" err="1"/>
              <a:t>DevSecOps</a:t>
            </a:r>
            <a:r>
              <a:rPr lang="en-US" dirty="0"/>
              <a:t> solution makes it easier for organizations to realize the core </a:t>
            </a:r>
            <a:r>
              <a:rPr lang="en-US" dirty="0" err="1"/>
              <a:t>DevSecOps</a:t>
            </a:r>
            <a:r>
              <a:rPr lang="en-US" dirty="0"/>
              <a:t> benefits of: </a:t>
            </a:r>
            <a:endParaRPr lang="en-US" sz="1200" b="0" dirty="0">
              <a:solidFill>
                <a:schemeClr val="tx1"/>
              </a:solidFill>
              <a:latin typeface="+mn-lt"/>
              <a:ea typeface="+mn-ea"/>
              <a:cs typeface="+mn-cs"/>
            </a:endParaRPr>
          </a:p>
          <a:p>
            <a:pPr marL="571500" lvl="0" indent="-342900" algn="l" defTabSz="914400" rtl="0" eaLnBrk="1" latinLnBrk="0" hangingPunct="1">
              <a:lnSpc>
                <a:spcPct val="100000"/>
              </a:lnSpc>
              <a:spcBef>
                <a:spcPts val="0"/>
              </a:spcBef>
              <a:spcAft>
                <a:spcPts val="0"/>
              </a:spcAft>
              <a:buSzPts val="1100"/>
              <a:buFont typeface="Arial" panose="020B0604020202020204" pitchFamily="34" charset="0"/>
              <a:buChar char="•"/>
            </a:pPr>
            <a:r>
              <a:rPr lang="en-US" sz="1200" kern="1200" dirty="0">
                <a:solidFill>
                  <a:schemeClr val="tx1"/>
                </a:solidFill>
                <a:latin typeface="+mn-lt"/>
                <a:ea typeface="+mn-ea"/>
                <a:cs typeface="+mn-cs"/>
              </a:rPr>
              <a:t>Bridging the divide across DevOps and SecOps teams</a:t>
            </a:r>
          </a:p>
          <a:p>
            <a:pPr marL="571500" marR="0" lvl="0" indent="-342900" algn="l" defTabSz="914400" rtl="0" eaLnBrk="1" fontAlgn="auto" latinLnBrk="0" hangingPunct="1">
              <a:lnSpc>
                <a:spcPct val="100000"/>
              </a:lnSpc>
              <a:spcBef>
                <a:spcPts val="0"/>
              </a:spcBef>
              <a:spcAft>
                <a:spcPts val="0"/>
              </a:spcAft>
              <a:buClrTx/>
              <a:buSzPts val="1100"/>
              <a:buFont typeface="Arial" panose="020B0604020202020204" pitchFamily="34" charset="0"/>
              <a:buChar char="•"/>
              <a:tabLst/>
              <a:defRPr/>
            </a:pPr>
            <a:r>
              <a:rPr lang="en-US" sz="1200" kern="1200" dirty="0">
                <a:solidFill>
                  <a:schemeClr val="tx1"/>
                </a:solidFill>
                <a:latin typeface="+mn-lt"/>
                <a:ea typeface="+mn-ea"/>
                <a:cs typeface="+mn-cs"/>
              </a:rPr>
              <a:t>Securing your development environments</a:t>
            </a:r>
          </a:p>
          <a:p>
            <a:pPr marL="571500" marR="0" lvl="0" indent="-342900" algn="l" defTabSz="914400" rtl="0" eaLnBrk="1" fontAlgn="auto" latinLnBrk="0" hangingPunct="1">
              <a:lnSpc>
                <a:spcPct val="100000"/>
              </a:lnSpc>
              <a:spcBef>
                <a:spcPts val="0"/>
              </a:spcBef>
              <a:spcAft>
                <a:spcPts val="0"/>
              </a:spcAft>
              <a:buClrTx/>
              <a:buSzPts val="1100"/>
              <a:buFont typeface="Arial" panose="020B0604020202020204" pitchFamily="34" charset="0"/>
              <a:buChar char="•"/>
              <a:tabLst/>
              <a:defRPr/>
            </a:pPr>
            <a:r>
              <a:rPr lang="en-US" sz="1200" kern="1200" dirty="0">
                <a:solidFill>
                  <a:schemeClr val="tx1"/>
                </a:solidFill>
                <a:latin typeface="+mn-lt"/>
                <a:ea typeface="+mn-ea"/>
                <a:cs typeface="+mn-cs"/>
              </a:rPr>
              <a:t>And easily allows you to embed security in your developer workflow</a:t>
            </a:r>
          </a:p>
          <a:p>
            <a:pPr marL="0" lvl="0" indent="0" algn="l" rtl="0">
              <a:lnSpc>
                <a:spcPct val="100000"/>
              </a:lnSpc>
              <a:spcBef>
                <a:spcPts val="0"/>
              </a:spcBef>
              <a:spcAft>
                <a:spcPts val="0"/>
              </a:spcAft>
              <a:buSzPts val="1100"/>
              <a:buFont typeface="Arial" panose="020B0604020202020204" pitchFamily="34" charset="0"/>
              <a:buNone/>
            </a:pPr>
            <a:endParaRPr lang="en-US" dirty="0"/>
          </a:p>
          <a:p>
            <a:pPr marL="0" lvl="0" indent="0" algn="l" rtl="0">
              <a:lnSpc>
                <a:spcPct val="100000"/>
              </a:lnSpc>
              <a:spcBef>
                <a:spcPts val="0"/>
              </a:spcBef>
              <a:spcAft>
                <a:spcPts val="0"/>
              </a:spcAft>
              <a:buSzPts val="1100"/>
              <a:buFont typeface="Arial" panose="020B0604020202020204" pitchFamily="34" charset="0"/>
              <a:buNone/>
            </a:pPr>
            <a:r>
              <a:rPr lang="en-US" dirty="0"/>
              <a:t>Let’s dive into each of these topics a little further.</a:t>
            </a:r>
          </a:p>
          <a:p>
            <a:pPr marL="0" lvl="0" indent="0" algn="l" rtl="0">
              <a:lnSpc>
                <a:spcPct val="100000"/>
              </a:lnSpc>
              <a:spcBef>
                <a:spcPts val="0"/>
              </a:spcBef>
              <a:spcAft>
                <a:spcPts val="0"/>
              </a:spcAft>
              <a:buSzPts val="1100"/>
              <a:buFont typeface="Arial" panose="020B0604020202020204" pitchFamily="34" charset="0"/>
              <a:buNone/>
            </a:pPr>
            <a:endParaRPr lang="en-US" dirty="0"/>
          </a:p>
          <a:p>
            <a:pPr marL="0" lvl="0" indent="0" algn="l" rtl="0">
              <a:lnSpc>
                <a:spcPct val="100000"/>
              </a:lnSpc>
              <a:spcBef>
                <a:spcPts val="0"/>
              </a:spcBef>
              <a:spcAft>
                <a:spcPts val="0"/>
              </a:spcAft>
              <a:buSzPts val="110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8654177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cs typeface="Calibri"/>
              </a:rPr>
              <a:t>Speaker’s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cs typeface="Calibri"/>
              </a:rPr>
              <a:t>SAY: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Next, let's discuss securing the development environment…</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BD4857-D747-4660-B955-196E9E55CD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18424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Application Insights overview - Azure Monitor | Microsoft Learn</a:t>
            </a:r>
            <a:endParaRPr lang="en-US" dirty="0"/>
          </a:p>
          <a:p>
            <a:endParaRPr lang="en-US" b="1" i="0" dirty="0">
              <a:effectLst/>
              <a:latin typeface="Segoe UI"/>
              <a:cs typeface="Segoe UI"/>
            </a:endParaRPr>
          </a:p>
          <a:p>
            <a:r>
              <a:rPr lang="en-US" b="1" i="0" dirty="0">
                <a:effectLst/>
                <a:latin typeface="Segoe UI"/>
                <a:cs typeface="Segoe UI"/>
              </a:rPr>
              <a:t>Speaker’s notes:</a:t>
            </a:r>
          </a:p>
          <a:p>
            <a:endParaRPr lang="en-US" b="1" i="0" dirty="0">
              <a:effectLst/>
              <a:latin typeface="Segoe UI"/>
              <a:cs typeface="Segoe UI"/>
            </a:endParaRPr>
          </a:p>
          <a:p>
            <a:r>
              <a:rPr lang="en-US" b="0" i="0" dirty="0">
                <a:effectLst/>
                <a:latin typeface="Segoe UI"/>
                <a:cs typeface="Segoe UI"/>
              </a:rPr>
              <a:t>Experiences</a:t>
            </a:r>
          </a:p>
          <a:p>
            <a:pPr marL="628650" lvl="1" indent="-171450">
              <a:buFont typeface="Arial" panose="020B0604020202020204" pitchFamily="34" charset="0"/>
              <a:buChar char="•"/>
            </a:pPr>
            <a:r>
              <a:rPr lang="en-US" b="0" i="0" dirty="0">
                <a:effectLst/>
                <a:latin typeface="Segoe UI"/>
                <a:cs typeface="Segoe UI"/>
              </a:rPr>
              <a:t>Investigate</a:t>
            </a:r>
          </a:p>
          <a:p>
            <a:pPr marL="628650" lvl="1" indent="-171450">
              <a:buFont typeface="Arial" panose="020B0604020202020204" pitchFamily="34" charset="0"/>
              <a:buChar char="•"/>
            </a:pPr>
            <a:r>
              <a:rPr lang="en-US" b="0" i="0" dirty="0">
                <a:effectLst/>
                <a:latin typeface="Segoe UI"/>
                <a:cs typeface="Segoe UI"/>
              </a:rPr>
              <a:t>Usage</a:t>
            </a:r>
          </a:p>
          <a:p>
            <a:pPr marL="628650" lvl="1" indent="-171450">
              <a:buFont typeface="Arial" panose="020B0604020202020204" pitchFamily="34" charset="0"/>
              <a:buChar char="•"/>
            </a:pPr>
            <a:r>
              <a:rPr lang="en-US" b="0" i="0" dirty="0">
                <a:effectLst/>
                <a:latin typeface="Segoe UI"/>
                <a:cs typeface="Segoe UI"/>
              </a:rPr>
              <a:t>Code analysis</a:t>
            </a:r>
          </a:p>
          <a:p>
            <a:r>
              <a:rPr lang="en-US" b="0" i="0" dirty="0">
                <a:effectLst/>
                <a:latin typeface="Segoe UI"/>
                <a:cs typeface="Segoe UI"/>
              </a:rPr>
              <a:t>Logic Model</a:t>
            </a:r>
          </a:p>
          <a:p>
            <a:r>
              <a:rPr lang="en-US" b="0" i="0" dirty="0">
                <a:effectLst/>
                <a:latin typeface="Segoe UI"/>
                <a:cs typeface="Segoe UI"/>
              </a:rPr>
              <a:t>Supported languages</a:t>
            </a:r>
          </a:p>
          <a:p>
            <a:endParaRPr lang="en-US" b="0" i="0" dirty="0">
              <a:effectLst/>
              <a:latin typeface="Segoe UI"/>
              <a:cs typeface="Segoe UI"/>
            </a:endParaRPr>
          </a:p>
          <a:p>
            <a:endParaRPr lang="en-US" dirty="0">
              <a:ea typeface="等线"/>
              <a:cs typeface="Calibri Light"/>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96212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Application Insights overview - Azure Monitor | Microsoft Learn</a:t>
            </a:r>
            <a:endParaRPr lang="en-US" dirty="0"/>
          </a:p>
          <a:p>
            <a:endParaRPr lang="en-US" b="1" i="0" dirty="0">
              <a:effectLst/>
              <a:latin typeface="Segoe UI"/>
              <a:cs typeface="Segoe UI"/>
            </a:endParaRPr>
          </a:p>
          <a:p>
            <a:r>
              <a:rPr lang="en-US" b="1" i="0" dirty="0">
                <a:effectLst/>
                <a:latin typeface="Segoe UI"/>
                <a:cs typeface="Segoe UI"/>
              </a:rPr>
              <a:t>Speaker’s notes:</a:t>
            </a:r>
          </a:p>
          <a:p>
            <a:endParaRPr lang="en-US" b="1" i="0" dirty="0">
              <a:effectLst/>
              <a:latin typeface="Segoe UI"/>
              <a:cs typeface="Segoe UI"/>
            </a:endParaRPr>
          </a:p>
          <a:p>
            <a:endParaRPr lang="en-US" dirty="0">
              <a:ea typeface="等线"/>
              <a:cs typeface="Calibri Light"/>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06649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00" b="1" dirty="0">
                <a:solidFill>
                  <a:srgbClr val="000000"/>
                </a:solidFill>
                <a:effectLst/>
                <a:latin typeface="Times New Roman"/>
                <a:ea typeface="Calibri" panose="020F0502020204030204" pitchFamily="34" charset="0"/>
                <a:cs typeface="Times New Roman"/>
              </a:rPr>
              <a:t>Speaker’s notes:</a:t>
            </a:r>
          </a:p>
          <a:p>
            <a:pPr algn="l"/>
            <a:endParaRPr lang="en-US" sz="900" dirty="0">
              <a:solidFill>
                <a:srgbClr val="000000"/>
              </a:solidFill>
              <a:effectLst/>
              <a:latin typeface="Times New Roman"/>
              <a:ea typeface="Calibri" panose="020F0502020204030204" pitchFamily="34" charset="0"/>
              <a:cs typeface="Times New Roman"/>
            </a:endParaRPr>
          </a:p>
          <a:p>
            <a:pPr marL="171450" indent="-171450" algn="l">
              <a:buFont typeface="Arial" panose="020B0604020202020204" pitchFamily="34" charset="0"/>
              <a:buChar char="•"/>
            </a:pPr>
            <a:r>
              <a:rPr lang="en-US" sz="900" dirty="0">
                <a:solidFill>
                  <a:srgbClr val="000000"/>
                </a:solidFill>
                <a:effectLst/>
                <a:latin typeface="Times New Roman"/>
                <a:ea typeface="Calibri" panose="020F0502020204030204" pitchFamily="34" charset="0"/>
                <a:cs typeface="Times New Roman"/>
              </a:rPr>
              <a:t>Display the slide to signal the start of Exercise 3.</a:t>
            </a:r>
          </a:p>
          <a:p>
            <a:pPr marL="171450" indent="-171450" algn="l">
              <a:buFont typeface="Arial" panose="020B0604020202020204" pitchFamily="34" charset="0"/>
              <a:buChar char="•"/>
            </a:pPr>
            <a:r>
              <a:rPr lang="en-US" sz="900" dirty="0">
                <a:solidFill>
                  <a:srgbClr val="000000"/>
                </a:solidFill>
                <a:effectLst/>
                <a:latin typeface="Times New Roman"/>
                <a:ea typeface="Calibri" panose="020F0502020204030204" pitchFamily="34" charset="0"/>
                <a:cs typeface="Times New Roman"/>
              </a:rPr>
              <a:t>Inform students that only the first two tasks in Exercise 3 will be completed in Day 1. The remaining two tasks will be completed in Day 2.</a:t>
            </a:r>
          </a:p>
          <a:p>
            <a:pPr marL="171450" indent="-171450" algn="l">
              <a:buFont typeface="Arial" panose="020B0604020202020204" pitchFamily="34" charset="0"/>
              <a:buChar char="•"/>
            </a:pPr>
            <a:r>
              <a:rPr lang="en-US" sz="900" dirty="0">
                <a:solidFill>
                  <a:srgbClr val="000000"/>
                </a:solidFill>
                <a:effectLst/>
                <a:latin typeface="Times New Roman"/>
                <a:ea typeface="Calibri" panose="020F0502020204030204" pitchFamily="34" charset="0"/>
                <a:cs typeface="Times New Roman"/>
              </a:rPr>
              <a:t>Exercise 3 will be debriefed when Exercise 3  is completed.</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solidFill>
                <a:srgbClr val="000000"/>
              </a:solidFill>
              <a:effectLst/>
              <a:latin typeface="Calibri" panose="020F0502020204030204" pitchFamily="34" charset="0"/>
              <a:ea typeface="Calibri" panose="020F0502020204030204"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34081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Segoe UI"/>
                <a:ea typeface="Calibri" panose="020F0502020204030204" pitchFamily="34" charset="0"/>
                <a:cs typeface="Segoe UI"/>
              </a:rPr>
              <a:t>Speaker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dirty="0">
              <a:solidFill>
                <a:schemeClr val="tx1"/>
              </a:solidFill>
              <a:effectLst/>
              <a:latin typeface="Segoe UI"/>
              <a:ea typeface="Calibri" panose="020F0502020204030204" pitchFamily="34"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a:solidFill>
                  <a:schemeClr val="tx1"/>
                </a:solidFill>
                <a:effectLst/>
                <a:latin typeface="Segoe UI"/>
                <a:ea typeface="Calibri" panose="020F0502020204030204" pitchFamily="34" charset="0"/>
                <a:cs typeface="Segoe UI"/>
              </a:rPr>
              <a:t>SAY: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chemeClr val="tx1"/>
              </a:solidFill>
              <a:effectLst/>
              <a:latin typeface="Segoe UI" panose="020B0502040204020203" pitchFamily="34" charset="0"/>
              <a:ea typeface="Calibri" panose="020F0502020204030204" pitchFamily="34" charset="0"/>
              <a:cs typeface="Segoe UI" panose="020B0502040204020203" pitchFamily="34" charset="0"/>
            </a:endParaRPr>
          </a:p>
          <a:p>
            <a:pPr marL="171450" indent="-171450" algn="l">
              <a:buFont typeface="Arial" panose="020B0604020202020204" pitchFamily="34" charset="0"/>
              <a:buChar char="•"/>
            </a:pPr>
            <a:r>
              <a:rPr lang="en-US" b="0" i="0" dirty="0">
                <a:solidFill>
                  <a:srgbClr val="000000"/>
                </a:solidFill>
                <a:effectLst/>
                <a:latin typeface="Times New Roman" panose="02020603050405020304" pitchFamily="18" charset="0"/>
              </a:rPr>
              <a:t>You've created a GitHub repository containing application code and a Bicep script. In this exercise, you will create resources in an Azure resource group, including an App Service Plan, three App Services, one Application Insights service, and one Container Registry. You will also use GitHub Copilot in Visual Studio Code to assist you with making a change to the Team Messaging System.</a:t>
            </a:r>
          </a:p>
          <a:p>
            <a:pPr marL="171450" indent="-171450" algn="l">
              <a:buFont typeface="Arial" panose="020B0604020202020204" pitchFamily="34" charset="0"/>
              <a:buChar char="•"/>
            </a:pPr>
            <a:endParaRPr lang="en-US" b="0" i="0" dirty="0">
              <a:solidFill>
                <a:srgbClr val="000000"/>
              </a:solidFill>
              <a:effectLst/>
              <a:latin typeface="Times New Roman" panose="02020603050405020304" pitchFamily="18" charset="0"/>
            </a:endParaRPr>
          </a:p>
          <a:p>
            <a:pPr marL="171450" indent="-171450" algn="l">
              <a:buFont typeface="Arial" panose="020B0604020202020204" pitchFamily="34" charset="0"/>
              <a:buChar char="•"/>
            </a:pPr>
            <a:r>
              <a:rPr lang="en-US" b="0" i="0" dirty="0">
                <a:solidFill>
                  <a:srgbClr val="000000"/>
                </a:solidFill>
                <a:effectLst/>
                <a:latin typeface="Times New Roman" panose="02020603050405020304" pitchFamily="18" charset="0"/>
              </a:rPr>
              <a:t>After deploying Azure resources, you will create a new GitHub Actions workflow that builds and deploys a Docker container image based on the .NET web application code. Then, whenever the application code changes, you will build a new image, deploy it to the Container Registry, and use that new image in your App Services.</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Learning objectives</a:t>
            </a:r>
          </a:p>
          <a:p>
            <a:pPr algn="l"/>
            <a:r>
              <a:rPr lang="en-US" b="0" i="0" dirty="0">
                <a:solidFill>
                  <a:srgbClr val="000000"/>
                </a:solidFill>
                <a:effectLst/>
                <a:latin typeface="Times New Roman" panose="02020603050405020304" pitchFamily="18" charset="0"/>
              </a:rPr>
              <a:t>After completing this exercise, you'll be able to:</a:t>
            </a:r>
          </a:p>
          <a:p>
            <a:pPr marL="171450" indent="-171450" algn="l">
              <a:buFont typeface="Arial" panose="020B0604020202020204" pitchFamily="34" charset="0"/>
              <a:buChar char="•"/>
            </a:pPr>
            <a:r>
              <a:rPr lang="en-US" b="0" i="0" dirty="0">
                <a:solidFill>
                  <a:srgbClr val="1F2328"/>
                </a:solidFill>
                <a:effectLst/>
                <a:latin typeface="-apple-system"/>
              </a:rPr>
              <a:t>Configure GitHub Copilot and use it to assist with C# code changes</a:t>
            </a:r>
          </a:p>
          <a:p>
            <a:pPr marL="171450" indent="-171450" algn="l">
              <a:buFont typeface="Arial" panose="020B0604020202020204" pitchFamily="34" charset="0"/>
              <a:buChar char="•"/>
            </a:pPr>
            <a:r>
              <a:rPr lang="en-US" b="0" i="0" dirty="0">
                <a:solidFill>
                  <a:srgbClr val="1F2328"/>
                </a:solidFill>
                <a:effectLst/>
                <a:latin typeface="-apple-system"/>
              </a:rPr>
              <a:t>Deploy ARM and Bicep templates via GitHub Actions workflow</a:t>
            </a:r>
          </a:p>
          <a:p>
            <a:pPr marL="171450" indent="-171450" algn="l">
              <a:buFont typeface="Arial" panose="020B0604020202020204" pitchFamily="34" charset="0"/>
              <a:buChar char="•"/>
            </a:pPr>
            <a:r>
              <a:rPr lang="en-US" b="0" i="0" dirty="0">
                <a:solidFill>
                  <a:srgbClr val="1F2328"/>
                </a:solidFill>
                <a:effectLst/>
                <a:latin typeface="-apple-system"/>
              </a:rPr>
              <a:t>Create a GitHub Actions workflow for deploying .NET web applications</a:t>
            </a:r>
          </a:p>
          <a:p>
            <a:pPr marL="171450" indent="-171450" algn="l">
              <a:buFont typeface="Arial" panose="020B0604020202020204" pitchFamily="34" charset="0"/>
              <a:buChar char="•"/>
            </a:pPr>
            <a:r>
              <a:rPr lang="en-US" b="0" i="0" dirty="0">
                <a:solidFill>
                  <a:srgbClr val="1F2328"/>
                </a:solidFill>
                <a:effectLst/>
                <a:latin typeface="-apple-system"/>
              </a:rPr>
              <a:t>Automatically build and deploy a Docker image as part of the workflow</a:t>
            </a:r>
          </a:p>
          <a:p>
            <a:pPr marL="171450" indent="-171450" algn="l">
              <a:buFont typeface="Arial" panose="020B0604020202020204" pitchFamily="34" charset="0"/>
              <a:buChar char="•"/>
            </a:pPr>
            <a:r>
              <a:rPr lang="en-US" b="0" i="0" dirty="0">
                <a:solidFill>
                  <a:srgbClr val="1F2328"/>
                </a:solidFill>
                <a:effectLst/>
                <a:latin typeface="-apple-system"/>
              </a:rPr>
              <a:t>Update an Azure Web App whenever the GitHub Actions workflow deploys a new Docker image</a:t>
            </a:r>
          </a:p>
          <a:p>
            <a:pPr marL="171450" indent="-171450" algn="l">
              <a:buFont typeface="Arial" panose="020B0604020202020204" pitchFamily="34" charset="0"/>
              <a:buChar char="•"/>
            </a:pPr>
            <a:endParaRPr lang="en-US" b="0" i="0" dirty="0">
              <a:solidFill>
                <a:srgbClr val="1F2328"/>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F2328"/>
                </a:solidFill>
                <a:effectLst/>
                <a:latin typeface="-apple-system"/>
              </a:rPr>
              <a:t>Speaker’s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F2328"/>
              </a:solidFill>
              <a:effectLst/>
              <a:latin typeface="-apple-system"/>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1F2328"/>
                </a:solidFill>
                <a:effectLst/>
                <a:latin typeface="-apple-system"/>
              </a:rPr>
              <a:t>Inform students that the instructions for completing the exercises are in the GitHub link TBD.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1F2328"/>
                </a:solidFill>
                <a:effectLst/>
                <a:latin typeface="-apple-system"/>
              </a:rPr>
              <a:t>Proceed with the exercise.</a:t>
            </a:r>
          </a:p>
          <a:p>
            <a:pPr marL="0" indent="0" algn="l">
              <a:buFont typeface="Arial" panose="020B0604020202020204" pitchFamily="34" charset="0"/>
              <a:buNone/>
            </a:pPr>
            <a:endParaRPr lang="en-US" b="0" i="0" dirty="0">
              <a:solidFill>
                <a:srgbClr val="1F2328"/>
              </a:solidFill>
              <a:effectLst/>
              <a:latin typeface="-apple-system"/>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79914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egoe UI"/>
                <a:cs typeface="Segoe UI"/>
              </a:rPr>
              <a:t>Speaker’s notes:</a:t>
            </a:r>
          </a:p>
          <a:p>
            <a:endParaRPr lang="en-US" b="1" i="0" dirty="0">
              <a:effectLst/>
              <a:latin typeface="Segoe UI"/>
              <a:cs typeface="Segoe UI"/>
            </a:endParaRPr>
          </a:p>
          <a:p>
            <a:r>
              <a:rPr lang="en-US" b="1" i="0" dirty="0">
                <a:effectLst/>
                <a:latin typeface="Segoe UI"/>
                <a:cs typeface="Segoe UI"/>
              </a:rPr>
              <a:t>SAY:</a:t>
            </a:r>
          </a:p>
          <a:p>
            <a:endParaRPr lang="en-US" b="0" i="0" dirty="0">
              <a:effectLst/>
              <a:latin typeface="Segoe UI"/>
              <a:cs typeface="Segoe UI"/>
            </a:endParaRPr>
          </a:p>
          <a:p>
            <a:r>
              <a:rPr lang="en-US" b="0" i="0" dirty="0">
                <a:effectLst/>
                <a:latin typeface="Segoe UI"/>
                <a:cs typeface="Segoe UI"/>
              </a:rPr>
              <a:t>This exercise will focus on deploying the Munson’s Pickles and Preserves Team Messaging System application into Azure.</a:t>
            </a: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75236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Segoe UI"/>
                <a:ea typeface="Calibri" panose="020F0502020204030204" pitchFamily="34" charset="0"/>
                <a:cs typeface="Segoe UI"/>
              </a:rPr>
              <a:t>Speaker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dirty="0">
              <a:solidFill>
                <a:schemeClr val="tx1"/>
              </a:solidFill>
              <a:effectLst/>
              <a:latin typeface="Segoe UI"/>
              <a:ea typeface="Calibri" panose="020F0502020204030204" pitchFamily="34"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a:solidFill>
                  <a:schemeClr val="tx1"/>
                </a:solidFill>
                <a:effectLst/>
                <a:latin typeface="Segoe UI"/>
                <a:ea typeface="Calibri" panose="020F0502020204030204" pitchFamily="34" charset="0"/>
                <a:cs typeface="Segoe UI"/>
              </a:rPr>
              <a:t>SAY: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chemeClr val="tx1"/>
              </a:solidFill>
              <a:effectLst/>
              <a:latin typeface="Segoe UI" panose="020B0502040204020203" pitchFamily="34" charset="0"/>
              <a:ea typeface="Calibri" panose="020F0502020204030204" pitchFamily="34" charset="0"/>
              <a:cs typeface="Segoe UI" panose="020B0502040204020203" pitchFamily="34" charset="0"/>
            </a:endParaRPr>
          </a:p>
          <a:p>
            <a:pPr algn="l"/>
            <a:r>
              <a:rPr lang="en-US" b="0" i="0" dirty="0">
                <a:solidFill>
                  <a:srgbClr val="000000"/>
                </a:solidFill>
                <a:effectLst/>
                <a:latin typeface="Times New Roman" panose="02020603050405020304" pitchFamily="18" charset="0"/>
              </a:rPr>
              <a:t>GitHub allows you to execute ARM and Bicep templates as part of a GitHub Actions workflow. To do this, you can use the azure/arm-deploy action from the GitHub Marketplace. It needs several parameters, including a subscription ID, a resource group name, the location of the ARM or Bicep template file, and a set of input parameters.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arm-deploy action can work with both ARM and Bicep templates because Bicep is fully translatable into ARM.</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You will create a GitHub Actions workflow to perform this operation. In practice, this would allow you to automate resource changes whenever the Bicep template changes, automating your Infrastructure as Code process.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9782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Segoe UI"/>
                <a:ea typeface="Calibri" panose="020F0502020204030204" pitchFamily="34" charset="0"/>
                <a:cs typeface="Segoe UI"/>
              </a:rPr>
              <a:t>Speaker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latin typeface="Segoe UI"/>
              <a:ea typeface="Calibri" panose="020F0502020204030204" pitchFamily="34"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Segoe UI"/>
                <a:ea typeface="Calibri" panose="020F0502020204030204" pitchFamily="34" charset="0"/>
                <a:cs typeface="Segoe UI"/>
              </a:rPr>
              <a:t>SAY: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latin typeface="Segoe UI"/>
              <a:ea typeface="Calibri" panose="020F0502020204030204" pitchFamily="34" charset="0"/>
              <a:cs typeface="Segoe UI"/>
            </a:endParaRPr>
          </a:p>
          <a:p>
            <a:pPr algn="l"/>
            <a:r>
              <a:rPr lang="en-US" b="0" i="0" dirty="0">
                <a:solidFill>
                  <a:srgbClr val="000000"/>
                </a:solidFill>
                <a:effectLst/>
                <a:latin typeface="Times New Roman" panose="02020603050405020304" pitchFamily="18" charset="0"/>
              </a:rPr>
              <a:t>The final step in this exercise is to create a Continuous Integration and Continuous Delivery (CI/CD) process for deploying the .NET website. You will use yet another GitHub Actions workflow, this one based around .NET CI/CD. The core of this workflow includes three commands: dotnet restore to restore any dependencies in NuGet packages, dotnet build to compile the application and create binaries, and dotnet test to run unit tests against the compiled binaries.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In addition, you will extend this workflow to build a Docker image from the .NET code and deploy it into an Azure Container Registry. Then, for each newly tagged image, you will update each environment’s Web App with that container image.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9752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Speaker’s Notes:</a:t>
            </a:r>
          </a:p>
          <a:p>
            <a:endParaRPr lang="en-US" b="1" dirty="0"/>
          </a:p>
          <a:p>
            <a:r>
              <a:rPr lang="en-US" b="1" dirty="0"/>
              <a:t>SAY:</a:t>
            </a:r>
          </a:p>
          <a:p>
            <a:endParaRPr lang="en-US" b="1" dirty="0"/>
          </a:p>
          <a:p>
            <a:pPr marL="171450" indent="-171450">
              <a:buFont typeface="Arial" panose="020B0604020202020204" pitchFamily="34" charset="0"/>
              <a:buChar char="•"/>
            </a:pPr>
            <a:r>
              <a:rPr lang="en-US" b="0" dirty="0"/>
              <a:t>Just as we did in day 1, we talked about the lab exercises before actually doing the exercises. Before breaking into your teams, let’s talk </a:t>
            </a:r>
            <a:r>
              <a:rPr lang="en-US" b="0"/>
              <a:t>about exercises 4 and 5.</a:t>
            </a:r>
            <a:endParaRPr lang="en-US" b="0" dirty="0"/>
          </a:p>
          <a:p>
            <a:endParaRPr lang="en-US" b="0" dirty="0"/>
          </a:p>
          <a:p>
            <a:pPr marL="171450" indent="-171450">
              <a:buFont typeface="Arial" panose="020B0604020202020204" pitchFamily="34" charset="0"/>
              <a:buChar char="•"/>
            </a:pPr>
            <a:endParaRPr lang="en-US" b="0" dirty="0"/>
          </a:p>
        </p:txBody>
      </p:sp>
      <p:sp>
        <p:nvSpPr>
          <p:cNvPr id="4" name="Slide Number Placeholder 3"/>
          <p:cNvSpPr>
            <a:spLocks noGrp="1"/>
          </p:cNvSpPr>
          <p:nvPr>
            <p:ph type="sldNum" sz="quarter" idx="5"/>
          </p:nvPr>
        </p:nvSpPr>
        <p:spPr/>
        <p:txBody>
          <a:bodyPr/>
          <a:lstStyle/>
          <a:p>
            <a:fld id="{8FBFA05F-1A8C-432D-BC54-796887A51DAB}" type="slidenum">
              <a:rPr lang="en-US" smtClean="0"/>
              <a:t>2</a:t>
            </a:fld>
            <a:endParaRPr lang="en-US"/>
          </a:p>
        </p:txBody>
      </p:sp>
    </p:spTree>
    <p:extLst>
      <p:ext uri="{BB962C8B-B14F-4D97-AF65-F5344CB8AC3E}">
        <p14:creationId xmlns:p14="http://schemas.microsoft.com/office/powerpoint/2010/main" val="2834567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00"/>
                </a:solidFill>
                <a:effectLst/>
                <a:latin typeface="Calibri"/>
                <a:cs typeface="Calibri"/>
              </a:rPr>
              <a:t>Speaker’s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000000"/>
              </a:solidFill>
              <a:effectLst/>
              <a:latin typeface="Calibri"/>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000000"/>
                </a:solidFill>
                <a:effectLst/>
                <a:latin typeface="Calibri"/>
                <a:cs typeface="Calibri"/>
              </a:rPr>
              <a:t>After the team completes exercise 3, briefly go through the list of tasks covered in the exercise as a form of review.</a:t>
            </a:r>
            <a:endParaRPr lang="en-US" b="0" dirty="0">
              <a:solidFill>
                <a:srgbClr val="000000"/>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507DC7E-BC41-4478-BA30-CBCC3A644F0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5379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Speaker’s Notes:</a:t>
            </a:r>
          </a:p>
          <a:p>
            <a:endParaRPr lang="en-US" dirty="0">
              <a:cs typeface="Calibri"/>
            </a:endParaRPr>
          </a:p>
          <a:p>
            <a:pPr marL="171450" indent="-171450">
              <a:buFont typeface="Arial" panose="020B0604020202020204" pitchFamily="34" charset="0"/>
              <a:buChar char="•"/>
            </a:pPr>
            <a:r>
              <a:rPr lang="en-US" dirty="0">
                <a:cs typeface="Calibri"/>
              </a:rPr>
              <a:t>These questions are available in the Student’s guide as well.</a:t>
            </a:r>
          </a:p>
          <a:p>
            <a:pPr marL="171450" indent="-171450">
              <a:buFont typeface="Arial" panose="020B0604020202020204" pitchFamily="34" charset="0"/>
              <a:buChar char="•"/>
            </a:pPr>
            <a:r>
              <a:rPr lang="en-US" dirty="0">
                <a:cs typeface="Calibri"/>
              </a:rPr>
              <a:t>If you are short on time, have students select one reflection or discussion point they would like to answer.</a:t>
            </a:r>
          </a:p>
          <a:p>
            <a:endParaRPr lang="en-US" dirty="0">
              <a:cs typeface="Calibri"/>
            </a:endParaRPr>
          </a:p>
        </p:txBody>
      </p:sp>
      <p:sp>
        <p:nvSpPr>
          <p:cNvPr id="4" name="Slide Number Placeholder 3"/>
          <p:cNvSpPr>
            <a:spLocks noGrp="1"/>
          </p:cNvSpPr>
          <p:nvPr>
            <p:ph type="sldNum" sz="quarter" idx="5"/>
          </p:nvPr>
        </p:nvSpPr>
        <p:spPr/>
        <p:txBody>
          <a:bodyPr/>
          <a:lstStyle/>
          <a:p>
            <a:fld id="{8FBFA05F-1A8C-432D-BC54-796887A51DAB}" type="slidenum">
              <a:rPr lang="en-US" smtClean="0"/>
              <a:t>21</a:t>
            </a:fld>
            <a:endParaRPr lang="en-US"/>
          </a:p>
        </p:txBody>
      </p:sp>
    </p:spTree>
    <p:extLst>
      <p:ext uri="{BB962C8B-B14F-4D97-AF65-F5344CB8AC3E}">
        <p14:creationId xmlns:p14="http://schemas.microsoft.com/office/powerpoint/2010/main" val="36194562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1" dirty="0">
                <a:solidFill>
                  <a:srgbClr val="000000"/>
                </a:solidFill>
                <a:effectLst/>
                <a:latin typeface="Times New Roman"/>
                <a:ea typeface="Calibri" panose="020F0502020204030204" pitchFamily="34" charset="0"/>
                <a:cs typeface="Times New Roman"/>
              </a:rPr>
              <a:t>Speaker’s notes:</a:t>
            </a:r>
          </a:p>
          <a:p>
            <a:pPr algn="l"/>
            <a:endParaRPr lang="en-US" sz="1200" dirty="0">
              <a:solidFill>
                <a:srgbClr val="000000"/>
              </a:solidFill>
              <a:effectLst/>
              <a:latin typeface="Times New Roman"/>
              <a:ea typeface="Calibri" panose="020F0502020204030204" pitchFamily="34" charset="0"/>
              <a:cs typeface="Times New Roman"/>
            </a:endParaRPr>
          </a:p>
          <a:p>
            <a:pPr marL="171450" indent="-171450" algn="l">
              <a:buFont typeface="Arial" panose="020B0604020202020204" pitchFamily="34" charset="0"/>
              <a:buChar char="•"/>
            </a:pPr>
            <a:r>
              <a:rPr lang="en-US" sz="1200" dirty="0">
                <a:solidFill>
                  <a:srgbClr val="000000"/>
                </a:solidFill>
                <a:effectLst/>
                <a:latin typeface="Times New Roman"/>
                <a:ea typeface="Calibri" panose="020F0502020204030204" pitchFamily="34" charset="0"/>
                <a:cs typeface="Times New Roman"/>
              </a:rPr>
              <a:t>Display the slide to signal the start of Exercise 4</a:t>
            </a:r>
            <a:endParaRPr kumimoji="0" lang="en-US" altLang="zh-CN" sz="1200" b="1" i="0" u="none" strike="noStrike" kern="1200" cap="none" spc="0" normalizeH="0" baseline="0" noProof="0" dirty="0">
              <a:ln>
                <a:noFill/>
              </a:ln>
              <a:solidFill>
                <a:schemeClr val="bg1"/>
              </a:solidFill>
              <a:effectLst/>
              <a:uLnTx/>
              <a:uFillTx/>
              <a:latin typeface="+mj-lt"/>
              <a:ea typeface="+mn-ea"/>
              <a:cs typeface="Segoe UI" panose="020B0502040204020203" pitchFamily="34" charset="0"/>
            </a:endParaRPr>
          </a:p>
          <a:p>
            <a:pPr algn="l"/>
            <a:endParaRPr kumimoji="0" lang="en-US" altLang="zh-CN" sz="1200" b="1" i="0" u="none" strike="noStrike" kern="1200" cap="none" spc="0" normalizeH="0" baseline="0" noProof="0" dirty="0">
              <a:ln>
                <a:noFill/>
              </a:ln>
              <a:solidFill>
                <a:schemeClr val="bg1"/>
              </a:solidFill>
              <a:effectLst/>
              <a:uLnTx/>
              <a:uFillTx/>
              <a:latin typeface="+mj-lt"/>
              <a:ea typeface="+mn-ea"/>
              <a:cs typeface="Segoe UI" panose="020B0502040204020203" pitchFamily="34" charset="0"/>
            </a:endParaRPr>
          </a:p>
          <a:p>
            <a:pPr algn="l"/>
            <a:r>
              <a:rPr kumimoji="0" lang="en-US" altLang="zh-CN" sz="1200" b="1" i="0" u="none" strike="noStrike" kern="1200" cap="none" spc="0" normalizeH="0" baseline="0" noProof="0" dirty="0">
                <a:ln>
                  <a:noFill/>
                </a:ln>
                <a:solidFill>
                  <a:schemeClr val="bg1"/>
                </a:solidFill>
                <a:effectLst/>
                <a:uLnTx/>
                <a:uFillTx/>
                <a:latin typeface="+mj-lt"/>
                <a:ea typeface="+mn-ea"/>
                <a:cs typeface="Segoe UI" panose="020B0502040204020203" pitchFamily="34" charset="0"/>
              </a:rPr>
              <a:t>Plan a Java application migration to Azure Kubernetes Services </a:t>
            </a:r>
            <a:r>
              <a:rPr lang="en-US" b="0" i="0" dirty="0">
                <a:solidFill>
                  <a:srgbClr val="000000"/>
                </a:solidFill>
                <a:effectLst/>
                <a:latin typeface="Times New Roman" panose="02020603050405020304" pitchFamily="18" charset="0"/>
              </a:rPr>
              <a:t>is the first exercise is a series of eight labs spanning three days. </a:t>
            </a:r>
          </a:p>
          <a:p>
            <a:pPr algn="l"/>
            <a:endParaRPr lang="en-US" b="0" i="0" dirty="0">
              <a:solidFill>
                <a:srgbClr val="000000"/>
              </a:solidFill>
              <a:effectLst/>
              <a:latin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dirty="0">
                <a:solidFill>
                  <a:srgbClr val="000000"/>
                </a:solidFill>
                <a:effectLst/>
                <a:latin typeface="Segoe UI" panose="020B0502040204020203" pitchFamily="34" charset="0"/>
                <a:ea typeface="Calibri" panose="020F0502020204030204" pitchFamily="34" charset="0"/>
              </a:rPr>
              <a:t>This first exercise is a mix of conceptual information and explanation the hands-on activities meant to set the stage for migrating apps, monitoring, and security.</a:t>
            </a:r>
            <a:endParaRPr lang="en-US" sz="1800" dirty="0">
              <a:solidFill>
                <a:srgbClr val="000000"/>
              </a:solidFill>
              <a:effectLst/>
              <a:latin typeface="Calibri" panose="020F0502020204030204" pitchFamily="34" charset="0"/>
              <a:ea typeface="Calibri" panose="020F0502020204030204" pitchFamily="34" charset="0"/>
            </a:endParaRPr>
          </a:p>
          <a:p>
            <a:pPr algn="l"/>
            <a:endParaRPr lang="en-US" b="0" i="0" dirty="0">
              <a:solidFill>
                <a:srgbClr val="000000"/>
              </a:solidFill>
              <a:effectLst/>
              <a:latin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solidFill>
                  <a:srgbClr val="000000"/>
                </a:solidFill>
                <a:effectLst/>
                <a:latin typeface="Segoe UI" panose="020B0502040204020203" pitchFamily="34" charset="0"/>
                <a:ea typeface="Calibri" panose="020F0502020204030204" pitchFamily="34" charset="0"/>
              </a:rPr>
              <a:t>Encouraged students to share ideas, strategies, and what works with their fellow students.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solidFill>
                <a:srgbClr val="000000"/>
              </a:solidFill>
              <a:effectLst/>
              <a:latin typeface="Segoe UI" panose="020B0502040204020203" pitchFamily="34" charset="0"/>
              <a:ea typeface="Calibri" panose="020F050202020403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solidFill>
                  <a:srgbClr val="000000"/>
                </a:solidFill>
                <a:effectLst/>
                <a:latin typeface="Segoe UI" panose="020B0502040204020203" pitchFamily="34" charset="0"/>
                <a:ea typeface="Calibri" panose="020F0502020204030204" pitchFamily="34" charset="0"/>
              </a:rPr>
              <a:t>Reinforce that the labs are mostly self-driven by the students and full of opportunities for </a:t>
            </a:r>
            <a:r>
              <a:rPr lang="en-US" sz="900" i="1" dirty="0">
                <a:solidFill>
                  <a:srgbClr val="000000"/>
                </a:solidFill>
                <a:effectLst/>
                <a:latin typeface="Segoe UI" panose="020B0502040204020203" pitchFamily="34" charset="0"/>
                <a:ea typeface="Calibri" panose="020F0502020204030204" pitchFamily="34" charset="0"/>
              </a:rPr>
              <a:t>students to help students</a:t>
            </a:r>
            <a:r>
              <a:rPr lang="en-US" sz="900" dirty="0">
                <a:solidFill>
                  <a:srgbClr val="000000"/>
                </a:solidFill>
                <a:effectLst/>
                <a:latin typeface="Segoe UI" panose="020B0502040204020203" pitchFamily="34" charset="0"/>
                <a:ea typeface="Calibri" panose="020F0502020204030204" pitchFamily="34" charset="0"/>
              </a:rPr>
              <a:t>. The team lead and coach’s role is to guide the students through the labs and assist them through setbacks.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solidFill>
                <a:srgbClr val="000000"/>
              </a:solidFill>
              <a:effectLst/>
              <a:latin typeface="Segoe UI" panose="020B0502040204020203" pitchFamily="34" charset="0"/>
              <a:ea typeface="Calibri" panose="020F0502020204030204" pitchFamily="34" charset="0"/>
            </a:endParaRPr>
          </a:p>
          <a:p>
            <a:pPr algn="l"/>
            <a:r>
              <a:rPr lang="en-US" sz="900" dirty="0">
                <a:solidFill>
                  <a:srgbClr val="000000"/>
                </a:solidFill>
                <a:effectLst/>
                <a:latin typeface="Segoe UI" panose="020B0502040204020203" pitchFamily="34" charset="0"/>
                <a:ea typeface="Calibri" panose="020F0502020204030204" pitchFamily="34" charset="0"/>
              </a:rPr>
              <a:t>Perhaps review the </a:t>
            </a:r>
            <a:r>
              <a:rPr lang="en-US" sz="2000" b="1" i="0" dirty="0">
                <a:solidFill>
                  <a:srgbClr val="204262"/>
                </a:solidFill>
                <a:effectLst/>
                <a:latin typeface="Times New Roman" panose="02020603050405020304" pitchFamily="18" charset="0"/>
              </a:rPr>
              <a:t>Prerequisites</a:t>
            </a:r>
          </a:p>
          <a:p>
            <a:pPr marL="285750" indent="-285750" algn="l" rtl="0" fontAlgn="base">
              <a:buFont typeface="Arial" panose="020B0604020202020204" pitchFamily="34" charset="0"/>
              <a:buChar char="•"/>
            </a:pPr>
            <a:r>
              <a:rPr lang="en-US" sz="1800" b="0" i="0" dirty="0">
                <a:solidFill>
                  <a:srgbClr val="000000"/>
                </a:solidFill>
                <a:effectLst/>
                <a:latin typeface="Segoe UI" panose="020B0502040204020203" pitchFamily="34" charset="0"/>
              </a:rPr>
              <a:t>Basic Git commands, including cloning, committing files, and pushing changes to GitHub, </a:t>
            </a:r>
          </a:p>
          <a:p>
            <a:pPr marL="285750" indent="-285750" algn="l" rtl="0" fontAlgn="base">
              <a:buFont typeface="Arial" panose="020B0604020202020204" pitchFamily="34" charset="0"/>
              <a:buChar char="•"/>
            </a:pPr>
            <a:r>
              <a:rPr lang="en-US" sz="1800" b="0" i="0" dirty="0">
                <a:solidFill>
                  <a:srgbClr val="000000"/>
                </a:solidFill>
                <a:effectLst/>
                <a:latin typeface="Segoe UI" panose="020B0502040204020203" pitchFamily="34" charset="0"/>
              </a:rPr>
              <a:t>Developing scalable solutions through all phases of software development, </a:t>
            </a:r>
          </a:p>
          <a:p>
            <a:pPr marL="285750" indent="-285750" algn="l" rtl="0" fontAlgn="base">
              <a:buFont typeface="Arial" panose="020B0604020202020204" pitchFamily="34" charset="0"/>
              <a:buChar char="•"/>
            </a:pPr>
            <a:r>
              <a:rPr lang="en-US" sz="1800" b="0" i="0" dirty="0">
                <a:solidFill>
                  <a:srgbClr val="000000"/>
                </a:solidFill>
                <a:effectLst/>
                <a:latin typeface="Segoe UI" panose="020B0502040204020203" pitchFamily="34" charset="0"/>
              </a:rPr>
              <a:t>Java and Spring Boot development (recommended), </a:t>
            </a:r>
          </a:p>
          <a:p>
            <a:pPr marL="285750" indent="-285750" algn="l" rtl="0" fontAlgn="base">
              <a:buFont typeface="Arial" panose="020B0604020202020204" pitchFamily="34" charset="0"/>
              <a:buChar char="•"/>
            </a:pPr>
            <a:r>
              <a:rPr lang="en-US" sz="1800" b="0" i="0" dirty="0">
                <a:solidFill>
                  <a:srgbClr val="000000"/>
                </a:solidFill>
                <a:effectLst/>
                <a:latin typeface="Segoe UI" panose="020B0502040204020203" pitchFamily="34" charset="0"/>
              </a:rPr>
              <a:t>Azure cloud concepts, services, and the Azure portal, </a:t>
            </a:r>
          </a:p>
          <a:p>
            <a:pPr marL="285750" indent="-285750" algn="l" rtl="0" fontAlgn="base">
              <a:buFont typeface="Arial" panose="020B0604020202020204" pitchFamily="34" charset="0"/>
              <a:buChar char="•"/>
            </a:pPr>
            <a:r>
              <a:rPr lang="en-US" sz="1800" b="0" i="0" dirty="0">
                <a:solidFill>
                  <a:srgbClr val="000000"/>
                </a:solidFill>
                <a:effectLst/>
                <a:latin typeface="Segoe UI" panose="020B0502040204020203" pitchFamily="34" charset="0"/>
              </a:rPr>
              <a:t>Basic understanding of application containerization and Kubernetes, </a:t>
            </a:r>
          </a:p>
          <a:p>
            <a:pPr marL="285750" indent="-285750" algn="l" rtl="0" fontAlgn="base">
              <a:buFont typeface="Arial" panose="020B0604020202020204" pitchFamily="34" charset="0"/>
              <a:buChar char="•"/>
            </a:pPr>
            <a:r>
              <a:rPr lang="en-US" sz="1800" b="0" i="0" dirty="0">
                <a:solidFill>
                  <a:srgbClr val="000000"/>
                </a:solidFill>
                <a:effectLst/>
                <a:latin typeface="Segoe UI" panose="020B0502040204020203" pitchFamily="34" charset="0"/>
              </a:rPr>
              <a:t>Familiarity with Azure and other tools, including installation: Apache Maven (recommended) </a:t>
            </a:r>
          </a:p>
          <a:p>
            <a:pPr marL="342900" indent="-342900" algn="l">
              <a:buFont typeface="Arial" panose="020B0604020202020204" pitchFamily="34" charset="0"/>
              <a:buChar char="•"/>
            </a:pPr>
            <a:endParaRPr lang="en-US" sz="2000" b="0" i="0" dirty="0">
              <a:solidFill>
                <a:srgbClr val="000000"/>
              </a:solidFill>
              <a:effectLst/>
              <a:latin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solidFill>
                <a:srgbClr val="000000"/>
              </a:solidFill>
              <a:effectLst/>
              <a:latin typeface="Calibri" panose="020F0502020204030204" pitchFamily="34" charset="0"/>
              <a:ea typeface="Calibri" panose="020F0502020204030204"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49969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Segoe UI"/>
                <a:ea typeface="Calibri" panose="020F0502020204030204" pitchFamily="34" charset="0"/>
                <a:cs typeface="Segoe UI"/>
              </a:rPr>
              <a:t>Speaker notes:</a:t>
            </a:r>
            <a:endParaRPr lang="en-US" sz="1200" b="0" i="0" dirty="0">
              <a:solidFill>
                <a:schemeClr val="tx1"/>
              </a:solidFill>
              <a:effectLst/>
              <a:latin typeface="Segoe UI" panose="020B0502040204020203" pitchFamily="34" charset="0"/>
              <a:ea typeface="Calibri" panose="020F0502020204030204" pitchFamily="34" charset="0"/>
              <a:cs typeface="Segoe UI" panose="020B0502040204020203" pitchFamily="34" charset="0"/>
            </a:endParaRPr>
          </a:p>
          <a:p>
            <a:pPr algn="l"/>
            <a:endParaRPr lang="en-US" b="0" i="0" dirty="0">
              <a:solidFill>
                <a:srgbClr val="000000"/>
              </a:solidFill>
              <a:effectLst/>
              <a:latin typeface="Times New Roman" panose="02020603050405020304" pitchFamily="18" charset="0"/>
            </a:endParaRPr>
          </a:p>
          <a:p>
            <a:pPr algn="l"/>
            <a:r>
              <a:rPr lang="en-US" b="1" i="0" dirty="0">
                <a:solidFill>
                  <a:srgbClr val="000000"/>
                </a:solidFill>
                <a:effectLst/>
                <a:latin typeface="Times New Roman" panose="02020603050405020304" pitchFamily="18" charset="0"/>
              </a:rPr>
              <a:t>SAY:</a:t>
            </a:r>
          </a:p>
          <a:p>
            <a:pPr algn="l"/>
            <a:endParaRPr lang="en-US" b="0" i="0" dirty="0">
              <a:solidFill>
                <a:srgbClr val="000000"/>
              </a:solidFill>
              <a:effectLst/>
              <a:latin typeface="Times New Roman" panose="02020603050405020304" pitchFamily="18" charset="0"/>
            </a:endParaRPr>
          </a:p>
          <a:p>
            <a:pPr marL="171450" indent="-171450" algn="l">
              <a:buFont typeface="Arial" panose="020B0604020202020204" pitchFamily="34" charset="0"/>
              <a:buChar char="•"/>
            </a:pPr>
            <a:r>
              <a:rPr lang="en-US" b="0" i="0" dirty="0">
                <a:solidFill>
                  <a:srgbClr val="000000"/>
                </a:solidFill>
                <a:effectLst/>
                <a:latin typeface="Times New Roman" panose="02020603050405020304" pitchFamily="18" charset="0"/>
              </a:rPr>
              <a:t>Now that the Team Messaging System website is up and running, it would be beneficial to understand how well the application performs under load. To do this, you will design a load test scenario and then implement it using Apache JMeter, an open source solution for load testing.</a:t>
            </a:r>
          </a:p>
          <a:p>
            <a:pPr marL="171450" indent="-171450" algn="l">
              <a:buFont typeface="Arial" panose="020B0604020202020204" pitchFamily="34" charset="0"/>
              <a:buChar char="•"/>
            </a:pPr>
            <a:r>
              <a:rPr lang="en-US" b="0" i="0" dirty="0">
                <a:solidFill>
                  <a:srgbClr val="000000"/>
                </a:solidFill>
                <a:effectLst/>
                <a:latin typeface="Times New Roman" panose="02020603050405020304" pitchFamily="18" charset="0"/>
              </a:rPr>
              <a:t>After running the load test manually, you will create an Azure Load Testing service. The Load Testing service supports importation of JMeter scripts, so you will be able to use the work you’ve created so far and create a performance baseline for the application. You may also be able to observe performance issues in particular actions, which you can remedy.</a:t>
            </a:r>
          </a:p>
          <a:p>
            <a:pPr marL="171450" indent="-171450" algn="l">
              <a:buFont typeface="Arial" panose="020B0604020202020204" pitchFamily="34" charset="0"/>
              <a:buChar char="•"/>
            </a:pPr>
            <a:r>
              <a:rPr lang="en-US" b="0" i="0" dirty="0">
                <a:solidFill>
                  <a:srgbClr val="000000"/>
                </a:solidFill>
                <a:effectLst/>
                <a:latin typeface="Times New Roman" panose="02020603050405020304" pitchFamily="18" charset="0"/>
              </a:rPr>
              <a:t>After that, you will extend the load test to become a stress test, attempting to push enough traffic at the website to generate failure. You will also use Azure Chaos Studio to generate a chaos experiment, learning how the application behaves when certain services fail.</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Learning objectives</a:t>
            </a:r>
          </a:p>
          <a:p>
            <a:pPr algn="l"/>
            <a:r>
              <a:rPr lang="en-US" b="0" i="0" dirty="0">
                <a:solidFill>
                  <a:srgbClr val="000000"/>
                </a:solidFill>
                <a:effectLst/>
                <a:latin typeface="Times New Roman" panose="02020603050405020304" pitchFamily="18" charset="0"/>
              </a:rPr>
              <a:t>After completing this exercise, you'll be able to:</a:t>
            </a:r>
          </a:p>
          <a:p>
            <a:pPr marL="171450" indent="-171450" algn="l">
              <a:buFont typeface="Arial" panose="020B0604020202020204" pitchFamily="34" charset="0"/>
              <a:buChar char="•"/>
            </a:pPr>
            <a:r>
              <a:rPr lang="en-US" b="0" i="0" dirty="0">
                <a:solidFill>
                  <a:srgbClr val="1F2328"/>
                </a:solidFill>
                <a:effectLst/>
                <a:latin typeface="-apple-system"/>
              </a:rPr>
              <a:t>Design a load test for a web application</a:t>
            </a:r>
          </a:p>
          <a:p>
            <a:pPr marL="171450" indent="-171450" algn="l">
              <a:buFont typeface="Arial" panose="020B0604020202020204" pitchFamily="34" charset="0"/>
              <a:buChar char="•"/>
            </a:pPr>
            <a:r>
              <a:rPr lang="en-US" b="0" i="0" dirty="0">
                <a:solidFill>
                  <a:srgbClr val="1F2328"/>
                </a:solidFill>
                <a:effectLst/>
                <a:latin typeface="-apple-system"/>
              </a:rPr>
              <a:t>Create a load test using Apache JMeter</a:t>
            </a:r>
          </a:p>
          <a:p>
            <a:pPr marL="171450" indent="-171450" algn="l">
              <a:buFont typeface="Arial" panose="020B0604020202020204" pitchFamily="34" charset="0"/>
              <a:buChar char="•"/>
            </a:pPr>
            <a:r>
              <a:rPr lang="en-US" b="0" i="0" dirty="0">
                <a:solidFill>
                  <a:srgbClr val="1F2328"/>
                </a:solidFill>
                <a:effectLst/>
                <a:latin typeface="-apple-system"/>
              </a:rPr>
              <a:t>Create an Azure Load Testing service and execute the JMeter load test in Azure</a:t>
            </a:r>
          </a:p>
          <a:p>
            <a:pPr marL="171450" indent="-171450" algn="l">
              <a:buFont typeface="Arial" panose="020B0604020202020204" pitchFamily="34" charset="0"/>
              <a:buChar char="•"/>
            </a:pPr>
            <a:r>
              <a:rPr lang="en-US" b="0" i="0" dirty="0">
                <a:solidFill>
                  <a:srgbClr val="1F2328"/>
                </a:solidFill>
                <a:effectLst/>
                <a:latin typeface="-apple-system"/>
              </a:rPr>
              <a:t>Design and create a stress test using the Azure Load Testing service</a:t>
            </a:r>
          </a:p>
          <a:p>
            <a:pPr marL="171450" indent="-171450" algn="l">
              <a:buFont typeface="Arial" panose="020B0604020202020204" pitchFamily="34" charset="0"/>
              <a:buChar char="•"/>
            </a:pPr>
            <a:r>
              <a:rPr lang="en-US" b="0" i="0" dirty="0">
                <a:solidFill>
                  <a:srgbClr val="1F2328"/>
                </a:solidFill>
                <a:effectLst/>
                <a:latin typeface="-apple-system"/>
              </a:rPr>
              <a:t>Design a chaos experiment in Azure Chaos Studio</a:t>
            </a:r>
          </a:p>
          <a:p>
            <a:pPr marL="171450" indent="-171450" algn="l">
              <a:buFont typeface="Arial" panose="020B0604020202020204" pitchFamily="34" charset="0"/>
              <a:buChar char="•"/>
            </a:pPr>
            <a:endParaRPr lang="en-US" b="0" i="0" dirty="0">
              <a:solidFill>
                <a:srgbClr val="1F2328"/>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F2328"/>
                </a:solidFill>
                <a:effectLst/>
                <a:latin typeface="-apple-system"/>
              </a:rPr>
              <a:t>Speaker’s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F2328"/>
              </a:solidFill>
              <a:effectLst/>
              <a:latin typeface="-apple-system"/>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1F2328"/>
                </a:solidFill>
                <a:effectLst/>
                <a:latin typeface="-apple-system"/>
              </a:rPr>
              <a:t>Inform students that the instructions for completing the exercises are in the GitHub link TBD.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1F2328"/>
                </a:solidFill>
                <a:effectLst/>
                <a:latin typeface="-apple-system"/>
              </a:rPr>
              <a:t>Proceed with the exercise.</a:t>
            </a:r>
          </a:p>
          <a:p>
            <a:pPr marL="0" indent="0" algn="l">
              <a:buFont typeface="Arial" panose="020B0604020202020204" pitchFamily="34" charset="0"/>
              <a:buNone/>
            </a:pPr>
            <a:endParaRPr lang="en-US" b="0" i="0" dirty="0">
              <a:solidFill>
                <a:srgbClr val="1F2328"/>
              </a:solidFill>
              <a:effectLst/>
              <a:latin typeface="-apple-system"/>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73193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egoe UI"/>
                <a:cs typeface="Segoe UI"/>
              </a:rPr>
              <a:t>Speaker’s notes:</a:t>
            </a:r>
          </a:p>
          <a:p>
            <a:endParaRPr lang="en-US" b="1" i="0" dirty="0">
              <a:effectLst/>
              <a:latin typeface="Segoe UI"/>
              <a:cs typeface="Segoe UI"/>
            </a:endParaRPr>
          </a:p>
          <a:p>
            <a:r>
              <a:rPr lang="en-US" b="1" i="0" dirty="0">
                <a:effectLst/>
                <a:latin typeface="Segoe UI"/>
                <a:cs typeface="Segoe UI"/>
              </a:rPr>
              <a:t>SAY:</a:t>
            </a:r>
          </a:p>
          <a:p>
            <a:endParaRPr lang="en-US" b="0" i="0" dirty="0">
              <a:effectLst/>
              <a:latin typeface="Segoe UI"/>
              <a:cs typeface="Segoe UI"/>
            </a:endParaRPr>
          </a:p>
          <a:p>
            <a:r>
              <a:rPr lang="en-US" b="0" i="0" dirty="0">
                <a:effectLst/>
                <a:latin typeface="Segoe UI"/>
                <a:cs typeface="Segoe UI"/>
              </a:rPr>
              <a:t>This exercise will focus on extending the current Azure solution to include load testing and Azure Chaos Studio.</a:t>
            </a: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1027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Segoe UI"/>
                <a:ea typeface="Calibri" panose="020F0502020204030204" pitchFamily="34" charset="0"/>
                <a:cs typeface="Segoe UI"/>
              </a:rPr>
              <a:t>Speaker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dirty="0">
              <a:solidFill>
                <a:schemeClr val="tx1"/>
              </a:solidFill>
              <a:effectLst/>
              <a:latin typeface="Segoe UI"/>
              <a:ea typeface="Calibri" panose="020F0502020204030204" pitchFamily="34"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a:solidFill>
                  <a:schemeClr val="tx1"/>
                </a:solidFill>
                <a:effectLst/>
                <a:latin typeface="Segoe UI"/>
                <a:ea typeface="Calibri" panose="020F0502020204030204" pitchFamily="34" charset="0"/>
                <a:cs typeface="Segoe UI"/>
              </a:rPr>
              <a:t>SAY: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chemeClr val="tx1"/>
              </a:solidFill>
              <a:effectLst/>
              <a:latin typeface="Segoe UI" panose="020B0502040204020203" pitchFamily="34" charset="0"/>
              <a:ea typeface="Calibri" panose="020F0502020204030204" pitchFamily="34" charset="0"/>
              <a:cs typeface="Segoe UI" panose="020B0502040204020203" pitchFamily="34" charset="0"/>
            </a:endParaRPr>
          </a:p>
          <a:p>
            <a:pPr algn="l"/>
            <a:r>
              <a:rPr lang="en-US" b="0" i="0" dirty="0">
                <a:solidFill>
                  <a:srgbClr val="000000"/>
                </a:solidFill>
                <a:effectLst/>
                <a:latin typeface="Times New Roman" panose="02020603050405020304" pitchFamily="18" charset="0"/>
              </a:rPr>
              <a:t>Apache JMeter is an open source tool for building and running load test scripts. It requires Java 8 or later to be installed and was one of the tools you installed on your Dev Box. You will be able to build a load test using the JMeter GUI, after which you can either run the test in the GUI itself or via command line.</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These load tests allow us to simulate a certain amount of traffic against an application. You will design the test and specify how many concurrent users will run this workload. The intent is to ensure that the App Service you created will be able to handle a certain amount of traffic without failure.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38990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Segoe UI"/>
                <a:ea typeface="Calibri" panose="020F0502020204030204" pitchFamily="34" charset="0"/>
                <a:cs typeface="Segoe UI"/>
              </a:rPr>
              <a:t>Speaker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dirty="0">
              <a:solidFill>
                <a:schemeClr val="tx1"/>
              </a:solidFill>
              <a:effectLst/>
              <a:latin typeface="Segoe UI"/>
              <a:ea typeface="Calibri" panose="020F0502020204030204" pitchFamily="34"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a:solidFill>
                  <a:schemeClr val="tx1"/>
                </a:solidFill>
                <a:effectLst/>
                <a:latin typeface="Segoe UI"/>
                <a:ea typeface="Calibri" panose="020F0502020204030204" pitchFamily="34" charset="0"/>
                <a:cs typeface="Segoe UI"/>
              </a:rPr>
              <a:t>SAY: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chemeClr val="tx1"/>
              </a:solidFill>
              <a:effectLst/>
              <a:latin typeface="Segoe UI" panose="020B0502040204020203" pitchFamily="34" charset="0"/>
              <a:ea typeface="Calibri" panose="020F0502020204030204" pitchFamily="34" charset="0"/>
              <a:cs typeface="Segoe UI" panose="020B0502040204020203" pitchFamily="34" charset="0"/>
            </a:endParaRPr>
          </a:p>
          <a:p>
            <a:pPr algn="l"/>
            <a:r>
              <a:rPr lang="en-US" b="0" i="0" dirty="0">
                <a:effectLst/>
                <a:latin typeface="Segoe UI" panose="020B0502040204020203" pitchFamily="34" charset="0"/>
              </a:rPr>
              <a:t>In addition to running load tests directly via JMeter, you will also create an Azure Load Testing service and run load tests from it. Azure Load Testing accepts JMeter scripts, so you can use the script you have already created as the basis for additional testing. This will provide you with additional information on response times and allow you to link your load test to specific Azure resources and see how the level of load affects those services.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For this exercise, you will link the load test to your App Service.</a:t>
            </a: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54078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b="1" i="0" dirty="0">
                <a:solidFill>
                  <a:srgbClr val="000000"/>
                </a:solidFill>
                <a:effectLst/>
                <a:latin typeface="Times New Roman" panose="02020603050405020304" pitchFamily="18" charset="0"/>
              </a:rPr>
              <a:t>Speaker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400" b="1" i="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4400" b="1" i="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400" dirty="0">
              <a:effectLst/>
              <a:latin typeface="Calibri" panose="020F0502020204030204" pitchFamily="34" charset="0"/>
              <a:ea typeface="Calibri" panose="020F0502020204030204" pitchFamily="34" charset="0"/>
              <a:cs typeface="Times New Roman" panose="02020603050405020304" pitchFamily="18" charset="0"/>
            </a:endParaRPr>
          </a:p>
          <a:p>
            <a:pPr algn="l"/>
            <a:r>
              <a:rPr lang="en-US" sz="4400" b="0" i="0" dirty="0">
                <a:solidFill>
                  <a:srgbClr val="000000"/>
                </a:solidFill>
                <a:effectLst/>
                <a:latin typeface="Times New Roman" panose="02020603050405020304" pitchFamily="18" charset="0"/>
              </a:rPr>
              <a:t>Load testing is not the only form of testing you can run in Azure. You can also run chaos experiments to simulate service failures.</a:t>
            </a:r>
          </a:p>
          <a:p>
            <a:pPr algn="l"/>
            <a:endParaRPr lang="en-US" sz="4400" b="0" i="0" dirty="0">
              <a:solidFill>
                <a:srgbClr val="000000"/>
              </a:solidFill>
              <a:effectLst/>
              <a:latin typeface="Times New Roman" panose="02020603050405020304" pitchFamily="18" charset="0"/>
            </a:endParaRPr>
          </a:p>
          <a:p>
            <a:pPr algn="l"/>
            <a:r>
              <a:rPr lang="en-US" sz="4400" b="0" i="0" dirty="0">
                <a:solidFill>
                  <a:srgbClr val="000000"/>
                </a:solidFill>
                <a:effectLst/>
                <a:latin typeface="Times New Roman" panose="02020603050405020304" pitchFamily="18" charset="0"/>
              </a:rPr>
              <a:t>Azure Chaos Studio allows you to design experiments that disable specific resources for a given amount of time. Azure Chaos Studio is currently in preview and supports a limited number of services, so for this exercise, we will stop the App Service for a fixed amount of time, seeing how it impacts a running load test.</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15690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Speaker’s Notes:</a:t>
            </a:r>
          </a:p>
          <a:p>
            <a:endParaRPr lang="en-US" dirty="0">
              <a:cs typeface="Calibri"/>
            </a:endParaRPr>
          </a:p>
          <a:p>
            <a:pPr marL="171450" indent="-171450">
              <a:buFont typeface="Arial" panose="020B0604020202020204" pitchFamily="34" charset="0"/>
              <a:buChar char="•"/>
            </a:pPr>
            <a:r>
              <a:rPr lang="en-US" dirty="0">
                <a:cs typeface="Calibri"/>
              </a:rPr>
              <a:t>These questions are available in the Student’s guide as well.</a:t>
            </a:r>
          </a:p>
          <a:p>
            <a:pPr marL="171450" indent="-171450">
              <a:buFont typeface="Arial" panose="020B0604020202020204" pitchFamily="34" charset="0"/>
              <a:buChar char="•"/>
            </a:pPr>
            <a:r>
              <a:rPr lang="en-US" dirty="0">
                <a:cs typeface="Calibri"/>
              </a:rPr>
              <a:t>If you are short on time, have students select one reflection or discussion point they would like to answer.</a:t>
            </a:r>
          </a:p>
          <a:p>
            <a:endParaRPr lang="en-US" dirty="0">
              <a:cs typeface="Calibri"/>
            </a:endParaRPr>
          </a:p>
        </p:txBody>
      </p:sp>
      <p:sp>
        <p:nvSpPr>
          <p:cNvPr id="4" name="Slide Number Placeholder 3"/>
          <p:cNvSpPr>
            <a:spLocks noGrp="1"/>
          </p:cNvSpPr>
          <p:nvPr>
            <p:ph type="sldNum" sz="quarter" idx="5"/>
          </p:nvPr>
        </p:nvSpPr>
        <p:spPr/>
        <p:txBody>
          <a:bodyPr/>
          <a:lstStyle/>
          <a:p>
            <a:fld id="{8FBFA05F-1A8C-432D-BC54-796887A51DAB}" type="slidenum">
              <a:rPr lang="en-US" smtClean="0"/>
              <a:t>28</a:t>
            </a:fld>
            <a:endParaRPr lang="en-US"/>
          </a:p>
        </p:txBody>
      </p:sp>
    </p:spTree>
    <p:extLst>
      <p:ext uri="{BB962C8B-B14F-4D97-AF65-F5344CB8AC3E}">
        <p14:creationId xmlns:p14="http://schemas.microsoft.com/office/powerpoint/2010/main" val="42428073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00"/>
                </a:solidFill>
                <a:effectLst/>
                <a:latin typeface="Calibri"/>
                <a:cs typeface="Calibri"/>
              </a:rPr>
              <a:t>Speaker’s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000000"/>
              </a:solidFill>
              <a:effectLst/>
              <a:latin typeface="Calibri"/>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000000"/>
                </a:solidFill>
                <a:effectLst/>
                <a:latin typeface="Calibri"/>
                <a:cs typeface="Calibri"/>
              </a:rPr>
              <a:t>After the team completes exercise 4, briefly go through the list of tasks covered in the exercise as a form of review.</a:t>
            </a:r>
            <a:endParaRPr lang="en-US" b="0" dirty="0">
              <a:solidFill>
                <a:srgbClr val="000000"/>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507DC7E-BC41-4478-BA30-CBCC3A644F0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4659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Performance testing - Microsoft Azure Well-Architected Framework | Microsoft Learn</a:t>
            </a:r>
            <a:endParaRPr lang="en-US" b="1" dirty="0"/>
          </a:p>
          <a:p>
            <a:endParaRPr lang="en-US" b="1" dirty="0"/>
          </a:p>
          <a:p>
            <a:r>
              <a:rPr lang="en-US" b="1" dirty="0"/>
              <a:t>Speaker’s Notes:</a:t>
            </a:r>
          </a:p>
          <a:p>
            <a:endParaRPr lang="en-US" b="1" dirty="0"/>
          </a:p>
          <a:p>
            <a:pPr marL="171450" indent="-171450" algn="l">
              <a:buFont typeface="Arial" panose="020B0604020202020204" pitchFamily="34" charset="0"/>
              <a:buChar char="•"/>
            </a:pPr>
            <a:r>
              <a:rPr lang="en-US" b="0" i="0" dirty="0">
                <a:solidFill>
                  <a:srgbClr val="161616"/>
                </a:solidFill>
                <a:effectLst/>
                <a:latin typeface="Segoe UI" panose="020B0502040204020203" pitchFamily="34" charset="0"/>
              </a:rPr>
              <a:t>Performance testing helps to maintain systems properly and fix defects before problems reach system users. </a:t>
            </a:r>
          </a:p>
          <a:p>
            <a:pPr marL="171450" indent="-171450" algn="l">
              <a:buFont typeface="Arial" panose="020B0604020202020204" pitchFamily="34" charset="0"/>
              <a:buChar char="•"/>
            </a:pPr>
            <a:r>
              <a:rPr lang="en-US" b="0" i="0" dirty="0">
                <a:solidFill>
                  <a:srgbClr val="161616"/>
                </a:solidFill>
                <a:effectLst/>
                <a:latin typeface="Segoe UI" panose="020B0502040204020203" pitchFamily="34" charset="0"/>
              </a:rPr>
              <a:t>It helps maintain the efficiency, responsiveness, scalability, and speed of applications when compared with business requirements. </a:t>
            </a:r>
          </a:p>
          <a:p>
            <a:pPr marL="171450" indent="-171450" algn="l">
              <a:buFont typeface="Arial" panose="020B0604020202020204" pitchFamily="34" charset="0"/>
              <a:buChar char="•"/>
            </a:pPr>
            <a:r>
              <a:rPr lang="en-US" b="0" i="0" dirty="0">
                <a:solidFill>
                  <a:srgbClr val="161616"/>
                </a:solidFill>
                <a:effectLst/>
                <a:latin typeface="Segoe UI" panose="020B0502040204020203" pitchFamily="34" charset="0"/>
              </a:rPr>
              <a:t>When done effectively, performance testing should give you the diagnostic information necessary to eliminate bottlenecks, which lead to poor performance. </a:t>
            </a:r>
          </a:p>
          <a:p>
            <a:pPr marL="171450" indent="-171450" algn="l">
              <a:buFont typeface="Arial" panose="020B0604020202020204" pitchFamily="34" charset="0"/>
              <a:buChar char="•"/>
            </a:pPr>
            <a:r>
              <a:rPr lang="en-US" b="0" i="0" dirty="0">
                <a:solidFill>
                  <a:srgbClr val="161616"/>
                </a:solidFill>
                <a:effectLst/>
                <a:latin typeface="Segoe UI" panose="020B0502040204020203" pitchFamily="34" charset="0"/>
              </a:rPr>
              <a:t>A bottleneck occurs when data flow is either interrupted or stops due to insufficient capacity to handle the workload.</a:t>
            </a:r>
          </a:p>
          <a:p>
            <a:pPr algn="l"/>
            <a:endParaRPr lang="en-US" b="0" i="0" dirty="0">
              <a:solidFill>
                <a:srgbClr val="161616"/>
              </a:solidFill>
              <a:effectLst/>
              <a:latin typeface="Segoe UI" panose="020B0502040204020203" pitchFamily="34" charset="0"/>
            </a:endParaRPr>
          </a:p>
          <a:p>
            <a:pPr algn="l"/>
            <a:endParaRPr lang="en-US" b="0" i="0" dirty="0">
              <a:solidFill>
                <a:srgbClr val="161616"/>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8FBFA05F-1A8C-432D-BC54-796887A51DAB}" type="slidenum">
              <a:rPr lang="en-US" smtClean="0"/>
              <a:t>3</a:t>
            </a:fld>
            <a:endParaRPr lang="en-US"/>
          </a:p>
        </p:txBody>
      </p:sp>
    </p:spTree>
    <p:extLst>
      <p:ext uri="{BB962C8B-B14F-4D97-AF65-F5344CB8AC3E}">
        <p14:creationId xmlns:p14="http://schemas.microsoft.com/office/powerpoint/2010/main" val="37067606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Speaker’s Notes:</a:t>
            </a:r>
          </a:p>
          <a:p>
            <a:endParaRPr lang="en-US" dirty="0">
              <a:cs typeface="Calibri"/>
            </a:endParaRPr>
          </a:p>
          <a:p>
            <a:pPr marL="171450" indent="-171450">
              <a:buFont typeface="Arial" panose="020B0604020202020204" pitchFamily="34" charset="0"/>
              <a:buChar char="•"/>
            </a:pPr>
            <a:r>
              <a:rPr lang="en-US" dirty="0">
                <a:cs typeface="Calibri"/>
              </a:rPr>
              <a:t>These questions are available in the Student’s guide as well.</a:t>
            </a:r>
          </a:p>
          <a:p>
            <a:pPr marL="171450" indent="-171450">
              <a:buFont typeface="Arial" panose="020B0604020202020204" pitchFamily="34" charset="0"/>
              <a:buChar char="•"/>
            </a:pPr>
            <a:r>
              <a:rPr lang="en-US" dirty="0">
                <a:cs typeface="Calibri"/>
              </a:rPr>
              <a:t>If you are short on time, have students select one reflection or discussion point they would like to answer.</a:t>
            </a:r>
          </a:p>
          <a:p>
            <a:endParaRPr lang="en-US" dirty="0">
              <a:cs typeface="Calibri"/>
            </a:endParaRPr>
          </a:p>
        </p:txBody>
      </p:sp>
      <p:sp>
        <p:nvSpPr>
          <p:cNvPr id="4" name="Slide Number Placeholder 3"/>
          <p:cNvSpPr>
            <a:spLocks noGrp="1"/>
          </p:cNvSpPr>
          <p:nvPr>
            <p:ph type="sldNum" sz="quarter" idx="5"/>
          </p:nvPr>
        </p:nvSpPr>
        <p:spPr/>
        <p:txBody>
          <a:bodyPr/>
          <a:lstStyle/>
          <a:p>
            <a:fld id="{8FBFA05F-1A8C-432D-BC54-796887A51DAB}" type="slidenum">
              <a:rPr lang="en-US" smtClean="0"/>
              <a:t>30</a:t>
            </a:fld>
            <a:endParaRPr lang="en-US"/>
          </a:p>
        </p:txBody>
      </p:sp>
    </p:spTree>
    <p:extLst>
      <p:ext uri="{BB962C8B-B14F-4D97-AF65-F5344CB8AC3E}">
        <p14:creationId xmlns:p14="http://schemas.microsoft.com/office/powerpoint/2010/main" val="34631402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1" dirty="0">
                <a:solidFill>
                  <a:srgbClr val="000000"/>
                </a:solidFill>
                <a:effectLst/>
                <a:latin typeface="Times New Roman"/>
                <a:ea typeface="Calibri" panose="020F0502020204030204" pitchFamily="34" charset="0"/>
                <a:cs typeface="Times New Roman"/>
              </a:rPr>
              <a:t>Speaker’s notes:</a:t>
            </a:r>
          </a:p>
          <a:p>
            <a:pPr algn="l"/>
            <a:endParaRPr lang="en-US" sz="1200" dirty="0">
              <a:solidFill>
                <a:srgbClr val="000000"/>
              </a:solidFill>
              <a:effectLst/>
              <a:latin typeface="Times New Roman"/>
              <a:ea typeface="Calibri" panose="020F0502020204030204" pitchFamily="34" charset="0"/>
              <a:cs typeface="Times New Roman"/>
            </a:endParaRPr>
          </a:p>
          <a:p>
            <a:pPr marL="171450" indent="-171450" algn="l">
              <a:buFont typeface="Arial" panose="020B0604020202020204" pitchFamily="34" charset="0"/>
              <a:buChar char="•"/>
            </a:pPr>
            <a:r>
              <a:rPr lang="en-US" sz="1200" dirty="0">
                <a:solidFill>
                  <a:srgbClr val="000000"/>
                </a:solidFill>
                <a:effectLst/>
                <a:latin typeface="Times New Roman"/>
                <a:ea typeface="Calibri" panose="020F0502020204030204" pitchFamily="34" charset="0"/>
                <a:cs typeface="Times New Roman"/>
              </a:rPr>
              <a:t>Display the slide to signal the start of Exercise 4.</a:t>
            </a:r>
            <a:endParaRPr lang="en-US" sz="900" dirty="0">
              <a:solidFill>
                <a:srgbClr val="000000"/>
              </a:solidFill>
              <a:effectLst/>
              <a:latin typeface="Calibri" panose="020F0502020204030204" pitchFamily="34" charset="0"/>
              <a:ea typeface="Calibri" panose="020F0502020204030204"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14472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Segoe UI"/>
                <a:ea typeface="Calibri" panose="020F0502020204030204" pitchFamily="34" charset="0"/>
                <a:cs typeface="Segoe UI"/>
              </a:rPr>
              <a:t>Speaker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dirty="0">
              <a:solidFill>
                <a:schemeClr val="tx1"/>
              </a:solidFill>
              <a:effectLst/>
              <a:latin typeface="Segoe UI"/>
              <a:ea typeface="Calibri" panose="020F0502020204030204" pitchFamily="34"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a:solidFill>
                  <a:schemeClr val="tx1"/>
                </a:solidFill>
                <a:effectLst/>
                <a:latin typeface="Segoe UI"/>
                <a:ea typeface="Calibri" panose="020F0502020204030204" pitchFamily="34" charset="0"/>
                <a:cs typeface="Segoe UI"/>
              </a:rPr>
              <a:t>SAY: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chemeClr val="tx1"/>
              </a:solidFill>
              <a:effectLst/>
              <a:latin typeface="Segoe UI" panose="020B0502040204020203" pitchFamily="34" charset="0"/>
              <a:ea typeface="Calibri" panose="020F0502020204030204" pitchFamily="34" charset="0"/>
              <a:cs typeface="Segoe UI" panose="020B0502040204020203" pitchFamily="34" charset="0"/>
            </a:endParaRPr>
          </a:p>
          <a:p>
            <a:pPr algn="l"/>
            <a:r>
              <a:rPr lang="en-US" b="0" i="0" dirty="0">
                <a:solidFill>
                  <a:srgbClr val="000000"/>
                </a:solidFill>
                <a:effectLst/>
                <a:latin typeface="Times New Roman" panose="02020603050405020304" pitchFamily="18" charset="0"/>
              </a:rPr>
              <a:t>You've created you application and setup deployments and pipelines from GitHub into your Azure Apps.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Now that you pipeline is setup, you’ll look at various configuration options including branching and code scanning in GitHub. Then you’ll look at app monitoring within Azure Application Insights.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In this task, you'll add security to your application development process.</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Learning objectives</a:t>
            </a:r>
          </a:p>
          <a:p>
            <a:pPr algn="l"/>
            <a:r>
              <a:rPr lang="en-US" b="0" i="0" dirty="0">
                <a:solidFill>
                  <a:srgbClr val="000000"/>
                </a:solidFill>
                <a:effectLst/>
                <a:latin typeface="Times New Roman" panose="02020603050405020304" pitchFamily="18" charset="0"/>
              </a:rPr>
              <a:t>After completing this exercise, you'll be able to:</a:t>
            </a:r>
          </a:p>
          <a:p>
            <a:pPr marL="171450" indent="-171450" algn="l">
              <a:buFont typeface="Arial" panose="020B0604020202020204" pitchFamily="34" charset="0"/>
              <a:buChar char="•"/>
            </a:pPr>
            <a:r>
              <a:rPr lang="en-US" b="0" i="0" dirty="0">
                <a:solidFill>
                  <a:srgbClr val="1F2328"/>
                </a:solidFill>
                <a:effectLst/>
                <a:latin typeface="-apple-system"/>
              </a:rPr>
              <a:t>Configure branching in GitHub</a:t>
            </a:r>
          </a:p>
          <a:p>
            <a:pPr marL="171450" indent="-171450" algn="l">
              <a:buFont typeface="Arial" panose="020B0604020202020204" pitchFamily="34" charset="0"/>
              <a:buChar char="•"/>
            </a:pPr>
            <a:r>
              <a:rPr lang="en-US" b="0" i="0" dirty="0">
                <a:solidFill>
                  <a:srgbClr val="1F2328"/>
                </a:solidFill>
                <a:effectLst/>
                <a:latin typeface="-apple-system"/>
              </a:rPr>
              <a:t>Setup protection on a GitHub branch, for instance your main branch that deploys your code to your web application</a:t>
            </a:r>
          </a:p>
          <a:p>
            <a:pPr marL="171450" indent="-171450" algn="l">
              <a:buFont typeface="Arial" panose="020B0604020202020204" pitchFamily="34" charset="0"/>
              <a:buChar char="•"/>
            </a:pPr>
            <a:r>
              <a:rPr lang="en-US" b="0" i="0" dirty="0">
                <a:solidFill>
                  <a:srgbClr val="1F2328"/>
                </a:solidFill>
                <a:effectLst/>
                <a:latin typeface="-apple-system"/>
              </a:rPr>
              <a:t>Deploy GitHub security policies and cod security and vulnerability scanning solutions</a:t>
            </a:r>
          </a:p>
          <a:p>
            <a:pPr marL="171450" indent="-171450" algn="l">
              <a:buFont typeface="Arial" panose="020B0604020202020204" pitchFamily="34" charset="0"/>
              <a:buChar char="•"/>
            </a:pPr>
            <a:r>
              <a:rPr lang="en-US" b="0" i="0" dirty="0">
                <a:solidFill>
                  <a:srgbClr val="1F2328"/>
                </a:solidFill>
                <a:effectLst/>
                <a:latin typeface="-apple-system"/>
              </a:rPr>
              <a:t>Monitor your app with Application insights as well as perform availability monitoring of your application with App Insights.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00000"/>
              </a:solidFill>
              <a:effectLst/>
              <a:latin typeface="Times New Roman"/>
              <a:cs typeface="Times New Roman"/>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7161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egoe UI"/>
                <a:cs typeface="Segoe UI"/>
              </a:rPr>
              <a:t>Speaker’s notes:</a:t>
            </a:r>
          </a:p>
          <a:p>
            <a:endParaRPr lang="en-US" b="1" i="0" dirty="0">
              <a:effectLst/>
              <a:latin typeface="Segoe UI"/>
              <a:cs typeface="Segoe UI"/>
            </a:endParaRPr>
          </a:p>
          <a:p>
            <a:r>
              <a:rPr lang="en-US" b="1" i="0" dirty="0">
                <a:effectLst/>
                <a:latin typeface="Segoe UI"/>
                <a:cs typeface="Segoe UI"/>
              </a:rPr>
              <a:t>SAY:</a:t>
            </a:r>
          </a:p>
          <a:p>
            <a:endParaRPr lang="en-US" b="0" i="0" dirty="0">
              <a:effectLst/>
              <a:latin typeface="Segoe UI"/>
              <a:cs typeface="Segoe UI"/>
            </a:endParaRPr>
          </a:p>
          <a:p>
            <a:r>
              <a:rPr lang="en-US" b="0" i="0" dirty="0">
                <a:effectLst/>
                <a:latin typeface="Segoe UI"/>
                <a:cs typeface="Segoe UI"/>
              </a:rPr>
              <a:t>The Tasks will focus on securing and monitoring you application deployments and GitHub.</a:t>
            </a:r>
          </a:p>
          <a:p>
            <a:endParaRPr lang="en-US" b="0" i="0" dirty="0">
              <a:effectLst/>
              <a:latin typeface="Segoe UI"/>
              <a:cs typeface="Segoe UI"/>
            </a:endParaRPr>
          </a:p>
          <a:p>
            <a:r>
              <a:rPr lang="en-US" b="0" i="0" dirty="0">
                <a:effectLst/>
                <a:latin typeface="Segoe UI"/>
                <a:cs typeface="Segoe UI"/>
              </a:rPr>
              <a:t>Application code can be deployed from GitHub to Dev, Test, and/or Production within an Azure App Service Plan. When thinking about Security, you have both GitHub security to consider as well as the security of your applications.</a:t>
            </a:r>
          </a:p>
          <a:p>
            <a:endParaRPr lang="en-US" b="0" i="0" dirty="0">
              <a:effectLst/>
              <a:latin typeface="Segoe UI"/>
              <a:cs typeface="Segoe UI"/>
            </a:endParaRPr>
          </a:p>
          <a:p>
            <a:r>
              <a:rPr lang="en-US" b="0" i="0" dirty="0">
                <a:effectLst/>
                <a:latin typeface="Segoe UI"/>
                <a:cs typeface="Segoe UI"/>
              </a:rPr>
              <a:t>We’ll start this exercise by looking at security measure you can take in GitHub and then look at how you can monitor you application using a Log Analytics Workspace and Application Insights.</a:t>
            </a:r>
            <a:endParaRPr lang="en-US" dirty="0"/>
          </a:p>
          <a:p>
            <a:endParaRPr lang="en-US" dirty="0">
              <a:ea typeface="等线"/>
              <a:cs typeface="Calibri Light"/>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36264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Segoe UI"/>
                <a:ea typeface="Calibri" panose="020F0502020204030204" pitchFamily="34" charset="0"/>
                <a:cs typeface="Segoe UI"/>
              </a:rPr>
              <a:t>Speaker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dirty="0">
              <a:solidFill>
                <a:schemeClr val="tx1"/>
              </a:solidFill>
              <a:effectLst/>
              <a:latin typeface="Segoe UI"/>
              <a:ea typeface="Calibri" panose="020F0502020204030204" pitchFamily="34"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a:solidFill>
                  <a:schemeClr val="tx1"/>
                </a:solidFill>
                <a:effectLst/>
                <a:latin typeface="Segoe UI"/>
                <a:ea typeface="Calibri" panose="020F0502020204030204" pitchFamily="34" charset="0"/>
                <a:cs typeface="Segoe UI"/>
              </a:rPr>
              <a:t>SAY: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chemeClr val="tx1"/>
              </a:solidFill>
              <a:effectLst/>
              <a:latin typeface="Segoe UI" panose="020B0502040204020203" pitchFamily="34" charset="0"/>
              <a:ea typeface="Calibri" panose="020F0502020204030204" pitchFamily="34" charset="0"/>
              <a:cs typeface="Segoe UI" panose="020B0502040204020203" pitchFamily="34" charset="0"/>
            </a:endParaRPr>
          </a:p>
          <a:p>
            <a:pPr algn="l"/>
            <a:r>
              <a:rPr lang="en-US" b="0" i="0" dirty="0">
                <a:solidFill>
                  <a:srgbClr val="000000"/>
                </a:solidFill>
                <a:effectLst/>
                <a:latin typeface="Times New Roman" panose="02020603050405020304" pitchFamily="18" charset="0"/>
              </a:rPr>
              <a:t>Azure Branch policies are a feature in GitHub that you can leverage to help protect code from going straight from the developers machine to production.  You can set this up on branches matching specific patterns or, in the case here, just set them against a single branch by setting </a:t>
            </a:r>
            <a:r>
              <a:rPr lang="en-US" b="0" i="0" dirty="0" err="1">
                <a:solidFill>
                  <a:srgbClr val="000000"/>
                </a:solidFill>
                <a:effectLst/>
                <a:latin typeface="Times New Roman" panose="02020603050405020304" pitchFamily="18" charset="0"/>
              </a:rPr>
              <a:t>tha</a:t>
            </a:r>
            <a:r>
              <a:rPr lang="en-US" b="0" i="0" dirty="0">
                <a:solidFill>
                  <a:srgbClr val="000000"/>
                </a:solidFill>
                <a:effectLst/>
                <a:latin typeface="Times New Roman" panose="02020603050405020304" pitchFamily="18" charset="0"/>
              </a:rPr>
              <a:t> pattern to the branch name.</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With branch protection on, you can require reviews from code owners, approvals, and other requirements that must be met before the code is pushed to production. This puts that extra layer or protection in place on the GitHub repo to force the use of branching and enforce reviews and sign-off before code from a branch is committed to the production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000000"/>
              </a:solidFill>
              <a:effectLst/>
              <a:latin typeface="Segoe UI"/>
              <a:cs typeface="Segoe UI"/>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9782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Segoe UI"/>
                <a:ea typeface="Calibri" panose="020F0502020204030204" pitchFamily="34" charset="0"/>
                <a:cs typeface="Segoe UI"/>
              </a:rPr>
              <a:t>Speaker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dirty="0">
              <a:solidFill>
                <a:schemeClr val="tx1"/>
              </a:solidFill>
              <a:effectLst/>
              <a:latin typeface="Segoe UI"/>
              <a:ea typeface="Calibri" panose="020F0502020204030204" pitchFamily="34"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a:solidFill>
                  <a:schemeClr val="tx1"/>
                </a:solidFill>
                <a:effectLst/>
                <a:latin typeface="Segoe UI"/>
                <a:ea typeface="Calibri" panose="020F0502020204030204" pitchFamily="34" charset="0"/>
                <a:cs typeface="Segoe UI"/>
              </a:rPr>
              <a:t>SAY: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dirty="0">
              <a:solidFill>
                <a:schemeClr val="tx1"/>
              </a:solidFill>
              <a:effectLst/>
              <a:latin typeface="Segoe UI"/>
              <a:ea typeface="Calibri" panose="020F0502020204030204" pitchFamily="34" charset="0"/>
              <a:cs typeface="Segoe UI"/>
            </a:endParaRPr>
          </a:p>
          <a:p>
            <a:pPr algn="l"/>
            <a:r>
              <a:rPr lang="en-US" b="0" i="0" dirty="0">
                <a:solidFill>
                  <a:srgbClr val="000000"/>
                </a:solidFill>
                <a:effectLst/>
                <a:latin typeface="Times New Roman" panose="02020603050405020304" pitchFamily="18" charset="0"/>
              </a:rPr>
              <a:t>Security policies don’t provide any security to the co pre-se, but do allow you to define what the security policy is for the particular repo. That way, if there is a security issue, developers know how to handle it and what the process is. While it shows up under Security </a:t>
            </a:r>
            <a:r>
              <a:rPr lang="en-US" b="0" i="0" dirty="0">
                <a:solidFill>
                  <a:srgbClr val="000000"/>
                </a:solidFill>
                <a:effectLst/>
                <a:latin typeface="Times New Roman" panose="02020603050405020304" pitchFamily="18" charset="0"/>
                <a:sym typeface="Wingdings" pitchFamily="2" charset="2"/>
              </a:rPr>
              <a:t> Policy in GitHub, it’s simple a SECURITY.md file that’s added to the code repo. The security policy can contain reporting guidelines, notification processes, and links to other security resources related to the repository.</a:t>
            </a:r>
            <a:endParaRPr lang="en-US" b="0" i="0" dirty="0">
              <a:solidFill>
                <a:srgbClr val="000000"/>
              </a:solidFill>
              <a:effectLst/>
              <a:latin typeface="Times New Roman" panose="02020603050405020304" pitchFamily="18" charset="0"/>
            </a:endParaRPr>
          </a:p>
          <a:p>
            <a:pPr algn="l"/>
            <a:endParaRPr lang="en-US" b="0" i="0" dirty="0">
              <a:solidFill>
                <a:srgbClr val="000000"/>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00000"/>
              </a:solidFill>
              <a:effectLst/>
              <a:latin typeface="Times New Roman" panose="02020603050405020304" pitchFamily="18" charset="0"/>
              <a:cs typeface="Times New Roman"/>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25982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Segoe UI"/>
                <a:ea typeface="Calibri" panose="020F0502020204030204" pitchFamily="34" charset="0"/>
                <a:cs typeface="Segoe UI"/>
              </a:rPr>
              <a:t>Speaker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dirty="0">
              <a:solidFill>
                <a:schemeClr val="tx1"/>
              </a:solidFill>
              <a:effectLst/>
              <a:latin typeface="Segoe UI"/>
              <a:ea typeface="Calibri" panose="020F0502020204030204" pitchFamily="34"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a:solidFill>
                  <a:schemeClr val="tx1"/>
                </a:solidFill>
                <a:effectLst/>
                <a:latin typeface="Segoe UI"/>
                <a:ea typeface="Calibri" panose="020F0502020204030204" pitchFamily="34" charset="0"/>
                <a:cs typeface="Segoe UI"/>
              </a:rPr>
              <a:t>SAY: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chemeClr val="tx1"/>
              </a:solidFill>
              <a:effectLst/>
              <a:latin typeface="Segoe UI" panose="020B0502040204020203" pitchFamily="34" charset="0"/>
              <a:ea typeface="Calibri" panose="020F0502020204030204" pitchFamily="34" charset="0"/>
              <a:cs typeface="Segoe UI" panose="020B0502040204020203" pitchFamily="34" charset="0"/>
            </a:endParaRPr>
          </a:p>
          <a:p>
            <a:pPr algn="l"/>
            <a:r>
              <a:rPr lang="en-US" b="0" i="0" dirty="0">
                <a:solidFill>
                  <a:srgbClr val="000000"/>
                </a:solidFill>
                <a:effectLst/>
                <a:latin typeface="Times New Roman" panose="02020603050405020304" pitchFamily="18" charset="0"/>
              </a:rPr>
              <a:t>Now that you have branch production in place to prevent code from being </a:t>
            </a:r>
            <a:r>
              <a:rPr lang="en-US" b="0" i="0" dirty="0" err="1">
                <a:solidFill>
                  <a:srgbClr val="000000"/>
                </a:solidFill>
                <a:effectLst/>
                <a:latin typeface="Times New Roman" panose="02020603050405020304" pitchFamily="18" charset="0"/>
              </a:rPr>
              <a:t>being</a:t>
            </a:r>
            <a:r>
              <a:rPr lang="en-US" b="0" i="0" dirty="0">
                <a:solidFill>
                  <a:srgbClr val="000000"/>
                </a:solidFill>
                <a:effectLst/>
                <a:latin typeface="Times New Roman" panose="02020603050405020304" pitchFamily="18" charset="0"/>
              </a:rPr>
              <a:t> published directly to production as well as a security policy defined for your users, we’ll take a look at setting up code security scanning and alerting. The two features that we’ll look at specifically are </a:t>
            </a:r>
            <a:r>
              <a:rPr lang="en-US" b="0" i="0" dirty="0" err="1">
                <a:solidFill>
                  <a:srgbClr val="000000"/>
                </a:solidFill>
                <a:effectLst/>
                <a:latin typeface="Times New Roman" panose="02020603050405020304" pitchFamily="18" charset="0"/>
              </a:rPr>
              <a:t>Dependabot</a:t>
            </a:r>
            <a:r>
              <a:rPr lang="en-US" b="0" i="0" dirty="0">
                <a:solidFill>
                  <a:srgbClr val="000000"/>
                </a:solidFill>
                <a:effectLst/>
                <a:latin typeface="Times New Roman" panose="02020603050405020304" pitchFamily="18" charset="0"/>
              </a:rPr>
              <a:t> and Code QL.</a:t>
            </a:r>
          </a:p>
          <a:p>
            <a:pPr algn="l"/>
            <a:endParaRPr lang="en-US" b="0" i="0" dirty="0">
              <a:solidFill>
                <a:srgbClr val="000000"/>
              </a:solidFill>
              <a:effectLst/>
              <a:latin typeface="Times New Roman" panose="02020603050405020304" pitchFamily="18" charset="0"/>
            </a:endParaRPr>
          </a:p>
          <a:p>
            <a:pPr algn="l"/>
            <a:r>
              <a:rPr lang="en-US" b="0" i="0" dirty="0" err="1">
                <a:solidFill>
                  <a:srgbClr val="000000"/>
                </a:solidFill>
                <a:effectLst/>
                <a:latin typeface="Times New Roman" panose="02020603050405020304" pitchFamily="18" charset="0"/>
              </a:rPr>
              <a:t>Dependabot</a:t>
            </a:r>
            <a:r>
              <a:rPr lang="en-US" b="0" i="0" dirty="0">
                <a:solidFill>
                  <a:srgbClr val="000000"/>
                </a:solidFill>
                <a:effectLst/>
                <a:latin typeface="Times New Roman" panose="02020603050405020304" pitchFamily="18" charset="0"/>
              </a:rPr>
              <a:t> is used to watch for any vulnerabilities related to code dependencies. Developers don’t always have the time, or even the ability to actively keep up with any vulnerabilities related to dependencies and 3</a:t>
            </a:r>
            <a:r>
              <a:rPr lang="en-US" b="0" i="0" baseline="30000" dirty="0">
                <a:solidFill>
                  <a:srgbClr val="000000"/>
                </a:solidFill>
                <a:effectLst/>
                <a:latin typeface="Times New Roman" panose="02020603050405020304" pitchFamily="18" charset="0"/>
              </a:rPr>
              <a:t>rd</a:t>
            </a:r>
            <a:r>
              <a:rPr lang="en-US" b="0" i="0" dirty="0">
                <a:solidFill>
                  <a:srgbClr val="000000"/>
                </a:solidFill>
                <a:effectLst/>
                <a:latin typeface="Times New Roman" panose="02020603050405020304" pitchFamily="18" charset="0"/>
              </a:rPr>
              <a:t> party libraries and packages being used for their development project. By enabling Dependable alerts and rules on the GitHub repo, GitHub will watch for and alert when a dependency has a vulnerability that could affect the security of your own code. You can also configure it to not only just alert on the issues, but to also generate pull requests to update the dependencies to resolve the vulnerability.</a:t>
            </a:r>
          </a:p>
          <a:p>
            <a:pPr algn="l"/>
            <a:endParaRPr lang="en-US" b="0" i="0" dirty="0">
              <a:solidFill>
                <a:srgbClr val="000000"/>
              </a:solidFill>
              <a:effectLst/>
              <a:latin typeface="Times New Roman" panose="02020603050405020304" pitchFamily="18" charset="0"/>
            </a:endParaRPr>
          </a:p>
          <a:p>
            <a:pPr algn="l"/>
            <a:r>
              <a:rPr lang="en-US" b="0" i="0" dirty="0" err="1">
                <a:solidFill>
                  <a:srgbClr val="000000"/>
                </a:solidFill>
                <a:effectLst/>
                <a:latin typeface="Times New Roman" panose="02020603050405020304" pitchFamily="18" charset="0"/>
              </a:rPr>
              <a:t>CodeQL</a:t>
            </a:r>
            <a:r>
              <a:rPr lang="en-US" b="0" i="0" dirty="0">
                <a:solidFill>
                  <a:srgbClr val="000000"/>
                </a:solidFill>
                <a:effectLst/>
                <a:latin typeface="Times New Roman" panose="02020603050405020304" pitchFamily="18" charset="0"/>
              </a:rPr>
              <a:t>, while </a:t>
            </a:r>
            <a:r>
              <a:rPr lang="en-US" b="0" i="0" dirty="0" err="1">
                <a:solidFill>
                  <a:srgbClr val="000000"/>
                </a:solidFill>
                <a:effectLst/>
                <a:latin typeface="Times New Roman" panose="02020603050405020304" pitchFamily="18" charset="0"/>
              </a:rPr>
              <a:t>dependabot</a:t>
            </a:r>
            <a:r>
              <a:rPr lang="en-US" b="0" i="0" dirty="0">
                <a:solidFill>
                  <a:srgbClr val="000000"/>
                </a:solidFill>
                <a:effectLst/>
                <a:latin typeface="Times New Roman" panose="02020603050405020304" pitchFamily="18" charset="0"/>
              </a:rPr>
              <a:t> is used to help alert and manage vulnerabilities related to </a:t>
            </a:r>
            <a:r>
              <a:rPr lang="en-US" b="0" i="0" dirty="0" err="1">
                <a:solidFill>
                  <a:srgbClr val="000000"/>
                </a:solidFill>
                <a:effectLst/>
                <a:latin typeface="Times New Roman" panose="02020603050405020304" pitchFamily="18" charset="0"/>
              </a:rPr>
              <a:t>dependancies</a:t>
            </a:r>
            <a:r>
              <a:rPr lang="en-US" b="0" i="0" dirty="0">
                <a:solidFill>
                  <a:srgbClr val="000000"/>
                </a:solidFill>
                <a:effectLst/>
                <a:latin typeface="Times New Roman" panose="02020603050405020304" pitchFamily="18" charset="0"/>
              </a:rPr>
              <a:t>, </a:t>
            </a:r>
            <a:r>
              <a:rPr lang="en-US" b="0" i="0" dirty="0" err="1">
                <a:solidFill>
                  <a:srgbClr val="000000"/>
                </a:solidFill>
                <a:effectLst/>
                <a:latin typeface="Times New Roman" panose="02020603050405020304" pitchFamily="18" charset="0"/>
              </a:rPr>
              <a:t>CodeQL</a:t>
            </a:r>
            <a:r>
              <a:rPr lang="en-US" b="0" i="0" dirty="0">
                <a:solidFill>
                  <a:srgbClr val="000000"/>
                </a:solidFill>
                <a:effectLst/>
                <a:latin typeface="Times New Roman" panose="02020603050405020304" pitchFamily="18" charset="0"/>
              </a:rPr>
              <a:t> is used to analyze your own code for vulnerabilities and errors that could effect your code security. </a:t>
            </a:r>
            <a:r>
              <a:rPr lang="en-US" b="0" i="0" dirty="0" err="1">
                <a:solidFill>
                  <a:srgbClr val="000000"/>
                </a:solidFill>
                <a:effectLst/>
                <a:latin typeface="Times New Roman" panose="02020603050405020304" pitchFamily="18" charset="0"/>
              </a:rPr>
              <a:t>CodeQL</a:t>
            </a:r>
            <a:r>
              <a:rPr lang="en-US" b="0" i="0" dirty="0">
                <a:solidFill>
                  <a:srgbClr val="000000"/>
                </a:solidFill>
                <a:effectLst/>
                <a:latin typeface="Times New Roman" panose="02020603050405020304" pitchFamily="18" charset="0"/>
              </a:rPr>
              <a:t> is an open-source rep that can be used with the Advanced Security in GitHub. There are standard code scanning configurations you can use, but you can also right your own code scanning. </a:t>
            </a:r>
            <a:r>
              <a:rPr lang="en-US" b="0" i="0" dirty="0" err="1">
                <a:solidFill>
                  <a:srgbClr val="000000"/>
                </a:solidFill>
                <a:effectLst/>
                <a:latin typeface="Times New Roman" panose="02020603050405020304" pitchFamily="18" charset="0"/>
              </a:rPr>
              <a:t>CodeQL</a:t>
            </a:r>
            <a:r>
              <a:rPr lang="en-US" b="0" i="0" dirty="0">
                <a:solidFill>
                  <a:srgbClr val="000000"/>
                </a:solidFill>
                <a:effectLst/>
                <a:latin typeface="Times New Roman" panose="02020603050405020304" pitchFamily="18" charset="0"/>
              </a:rPr>
              <a:t> simply leverages a GitHub action to do things like automatically scan your code anytime there is an update committed to your repo or regular scans based on a schedule. There are some restrictions around </a:t>
            </a:r>
            <a:r>
              <a:rPr lang="en-US" b="0" i="0" dirty="0" err="1">
                <a:solidFill>
                  <a:srgbClr val="000000"/>
                </a:solidFill>
                <a:effectLst/>
                <a:latin typeface="Times New Roman" panose="02020603050405020304" pitchFamily="18" charset="0"/>
              </a:rPr>
              <a:t>CodeQL</a:t>
            </a:r>
            <a:r>
              <a:rPr lang="en-US" b="0" i="0" dirty="0">
                <a:solidFill>
                  <a:srgbClr val="000000"/>
                </a:solidFill>
                <a:effectLst/>
                <a:latin typeface="Times New Roman" panose="02020603050405020304" pitchFamily="18" charset="0"/>
              </a:rPr>
              <a:t>. If you are using a free account GitHub, you can only use </a:t>
            </a:r>
            <a:r>
              <a:rPr lang="en-US" b="0" i="0" dirty="0" err="1">
                <a:solidFill>
                  <a:srgbClr val="000000"/>
                </a:solidFill>
                <a:effectLst/>
                <a:latin typeface="Times New Roman" panose="02020603050405020304" pitchFamily="18" charset="0"/>
              </a:rPr>
              <a:t>CodeQL</a:t>
            </a:r>
            <a:r>
              <a:rPr lang="en-US" b="0" i="0" dirty="0">
                <a:solidFill>
                  <a:srgbClr val="000000"/>
                </a:solidFill>
                <a:effectLst/>
                <a:latin typeface="Times New Roman" panose="02020603050405020304" pitchFamily="18" charset="0"/>
              </a:rPr>
              <a:t> on public repos. If you want to use it on a private repo, you do need to be using a paid GitHub account.</a:t>
            </a:r>
          </a:p>
          <a:p>
            <a:pPr algn="l"/>
            <a:endParaRPr lang="en-US" b="0" i="0" dirty="0">
              <a:solidFill>
                <a:srgbClr val="000000"/>
              </a:solidFill>
              <a:effectLst/>
              <a:latin typeface="Times New Roman" panose="02020603050405020304" pitchFamily="18" charset="0"/>
            </a:endParaRPr>
          </a:p>
          <a:p>
            <a:pPr algn="l"/>
            <a:r>
              <a:rPr lang="en-US" b="1" i="0" dirty="0">
                <a:solidFill>
                  <a:srgbClr val="000000"/>
                </a:solidFill>
                <a:effectLst/>
                <a:latin typeface="Times New Roman" panose="02020603050405020304" pitchFamily="18" charset="0"/>
              </a:rPr>
              <a:t>ADDITIONAL NOTES:</a:t>
            </a:r>
          </a:p>
          <a:p>
            <a:pPr algn="l"/>
            <a:endParaRPr lang="en-US" b="0" i="0" dirty="0">
              <a:solidFill>
                <a:srgbClr val="000000"/>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Times New Roman" panose="02020603050405020304" pitchFamily="18" charset="0"/>
              </a:rPr>
              <a:t>Daniel Stocker question: </a:t>
            </a:r>
            <a:r>
              <a:rPr lang="en-US" sz="1800" dirty="0">
                <a:effectLst/>
                <a:latin typeface="Segoe UI" panose="020B0502040204020203" pitchFamily="34" charset="0"/>
              </a:rPr>
              <a:t>Some advanced security features are only available inside a GitHub organization. Will participants be able to host their repo in an organization to enable these when working? If they host them in their private GitHub some options will be disabled</a:t>
            </a:r>
            <a:endParaRPr lang="en-US" sz="1800" dirty="0">
              <a:effectLst/>
              <a:latin typeface="Arial" panose="020B0604020202020204" pitchFamily="34" charset="0"/>
            </a:endParaRPr>
          </a:p>
          <a:p>
            <a:pPr algn="l"/>
            <a:endParaRPr lang="en-US" b="0" i="0" dirty="0">
              <a:solidFill>
                <a:srgbClr val="000000"/>
              </a:solidFill>
              <a:effectLst/>
              <a:latin typeface="Times New Roman" panose="02020603050405020304" pitchFamily="18" charset="0"/>
            </a:endParaRPr>
          </a:p>
          <a:p>
            <a:pPr algn="l"/>
            <a:endParaRPr lang="en-US" b="0" i="0" dirty="0">
              <a:solidFill>
                <a:srgbClr val="000000"/>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Times New Roman" panose="02020603050405020304" pitchFamily="18" charset="0"/>
              </a:rPr>
              <a:t>Kevin Feasel answer: </a:t>
            </a:r>
            <a:r>
              <a:rPr lang="en-US" sz="1800" dirty="0">
                <a:effectLst/>
                <a:latin typeface="Aptos" panose="020B0004020202020204" pitchFamily="34" charset="0"/>
                <a:ea typeface="Times New Roman" panose="02020603050405020304" pitchFamily="18" charset="0"/>
                <a:cs typeface="Aptos" panose="020B0004020202020204" pitchFamily="34" charset="0"/>
              </a:rPr>
              <a:t>We don't have an organization they can host in, so unless learners have their own orgs (doubtful), they will use their own private accounts and be limited in what they can see.</a:t>
            </a:r>
            <a:endParaRPr lang="en-US" sz="1800" dirty="0">
              <a:effectLst/>
              <a:latin typeface="Aptos" panose="020B0004020202020204" pitchFamily="34" charset="0"/>
              <a:ea typeface="Aptos" panose="020B0004020202020204" pitchFamily="34" charset="0"/>
              <a:cs typeface="Aptos" panose="020B0004020202020204" pitchFamily="34" charset="0"/>
            </a:endParaRPr>
          </a:p>
          <a:p>
            <a:pPr algn="l"/>
            <a:endParaRPr lang="en-US" b="0" i="0" dirty="0">
              <a:solidFill>
                <a:srgbClr val="000000"/>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Times New Roman"/>
              <a:cs typeface="Times New Roman"/>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97166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Segoe UI"/>
                <a:ea typeface="Calibri" panose="020F0502020204030204" pitchFamily="34" charset="0"/>
                <a:cs typeface="Segoe UI"/>
              </a:rPr>
              <a:t>Speaker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chemeClr val="tx1"/>
              </a:solidFill>
              <a:effectLst/>
              <a:latin typeface="Segoe UI" panose="020B0502040204020203" pitchFamily="34" charset="0"/>
              <a:ea typeface="Calibri" panose="020F0502020204030204" pitchFamily="34" charset="0"/>
              <a:cs typeface="Segoe UI" panose="020B0502040204020203" pitchFamily="34" charset="0"/>
            </a:endParaRPr>
          </a:p>
          <a:p>
            <a:pPr algn="l"/>
            <a:r>
              <a:rPr lang="en-US" b="1" i="0" dirty="0">
                <a:solidFill>
                  <a:srgbClr val="323232"/>
                </a:solidFill>
                <a:effectLst/>
                <a:latin typeface="adobe-clean"/>
              </a:rPr>
              <a:t>SAY:</a:t>
            </a:r>
          </a:p>
          <a:p>
            <a:pPr algn="l"/>
            <a:endParaRPr lang="en-US" b="0" i="0" dirty="0">
              <a:solidFill>
                <a:srgbClr val="323232"/>
              </a:solidFill>
              <a:effectLst/>
              <a:latin typeface="adobe-clean"/>
            </a:endParaRPr>
          </a:p>
          <a:p>
            <a:pPr algn="l"/>
            <a:r>
              <a:rPr lang="en-US" b="0" i="0" dirty="0">
                <a:solidFill>
                  <a:srgbClr val="323232"/>
                </a:solidFill>
                <a:effectLst/>
                <a:latin typeface="adobe-clean"/>
              </a:rPr>
              <a:t>Now that you’ve setup Security and monitoring and protecting your code, we’ll take a quick look at what you can do to monitor the application once it’s been deployed to App Services.</a:t>
            </a:r>
          </a:p>
          <a:p>
            <a:pPr algn="l"/>
            <a:endParaRPr lang="en-US" b="0" i="0" dirty="0">
              <a:solidFill>
                <a:srgbClr val="323232"/>
              </a:solidFill>
              <a:effectLst/>
              <a:latin typeface="adobe-clean"/>
            </a:endParaRPr>
          </a:p>
          <a:p>
            <a:pPr algn="l"/>
            <a:r>
              <a:rPr lang="en-US" b="0" i="0" dirty="0">
                <a:solidFill>
                  <a:srgbClr val="323232"/>
                </a:solidFill>
                <a:effectLst/>
                <a:latin typeface="adobe-clean"/>
              </a:rPr>
              <a:t>App Insights is the Azure Service used for monitoring applications in App Services. There used to be two ways to deploy App Insights, either with or without a Log Analytics Workspace. Microsoft has announced the end of availability for non-Log Analytics based monitoring, so any app insights instances still not converted to a Log Analytics workspace should be converted over.</a:t>
            </a:r>
          </a:p>
          <a:p>
            <a:pPr algn="l"/>
            <a:endParaRPr lang="en-US" b="0" i="0" dirty="0">
              <a:solidFill>
                <a:srgbClr val="323232"/>
              </a:solidFill>
              <a:effectLst/>
              <a:latin typeface="adobe-clean"/>
            </a:endParaRPr>
          </a:p>
          <a:p>
            <a:pPr algn="l"/>
            <a:r>
              <a:rPr lang="en-US" b="0" i="0" dirty="0">
                <a:solidFill>
                  <a:srgbClr val="323232"/>
                </a:solidFill>
                <a:effectLst/>
                <a:latin typeface="adobe-clean"/>
              </a:rPr>
              <a:t>App Insights gives you the ability to:</a:t>
            </a:r>
          </a:p>
          <a:p>
            <a:pPr algn="l"/>
            <a:r>
              <a:rPr lang="en-US" b="0" i="0" dirty="0">
                <a:solidFill>
                  <a:srgbClr val="323232"/>
                </a:solidFill>
                <a:effectLst/>
                <a:latin typeface="adobe-clean"/>
              </a:rPr>
              <a:t>- Have a default app insights dashboard to monitor various data points about your web application</a:t>
            </a:r>
          </a:p>
          <a:p>
            <a:pPr algn="l"/>
            <a:r>
              <a:rPr lang="en-US" b="0" i="0" dirty="0">
                <a:solidFill>
                  <a:srgbClr val="323232"/>
                </a:solidFill>
                <a:effectLst/>
                <a:latin typeface="adobe-clean"/>
              </a:rPr>
              <a:t>- Customize and create new dashboards so you can tailor the App Insights dashboard to your specific needs.</a:t>
            </a:r>
          </a:p>
          <a:p>
            <a:pPr algn="l"/>
            <a:r>
              <a:rPr lang="en-US" b="0" i="0" dirty="0">
                <a:solidFill>
                  <a:srgbClr val="323232"/>
                </a:solidFill>
                <a:effectLst/>
                <a:latin typeface="adobe-clean"/>
              </a:rPr>
              <a:t>- Setup availability alerting to help you know, before your customers, if there is an issue with your application that causes it to go offline.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000000"/>
              </a:solidFill>
              <a:effectLst/>
              <a:latin typeface="Segoe UI"/>
              <a:cs typeface="Segoe UI"/>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33918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00"/>
                </a:solidFill>
                <a:effectLst/>
                <a:latin typeface="Calibri"/>
                <a:cs typeface="Calibri"/>
              </a:rPr>
              <a:t>Speaker’s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000000"/>
              </a:solidFill>
              <a:effectLst/>
              <a:latin typeface="Calibri"/>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000000"/>
                </a:solidFill>
                <a:effectLst/>
                <a:latin typeface="Calibri"/>
                <a:cs typeface="Calibri"/>
              </a:rPr>
              <a:t>After the team completes exercise 5, briefly go through the list of tasks covered in the exercise as a form of review.</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507DC7E-BC41-4478-BA30-CBCC3A644F0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61585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Speaker’s Notes:</a:t>
            </a:r>
          </a:p>
          <a:p>
            <a:endParaRPr lang="en-US" dirty="0">
              <a:cs typeface="Calibri"/>
            </a:endParaRPr>
          </a:p>
          <a:p>
            <a:pPr marL="171450" indent="-171450">
              <a:buFont typeface="Arial" panose="020B0604020202020204" pitchFamily="34" charset="0"/>
              <a:buChar char="•"/>
            </a:pPr>
            <a:r>
              <a:rPr lang="en-US" dirty="0">
                <a:cs typeface="Calibri"/>
              </a:rPr>
              <a:t>These questions are available in the Student’s guide as well.</a:t>
            </a:r>
          </a:p>
          <a:p>
            <a:pPr marL="171450" indent="-171450">
              <a:buFont typeface="Arial" panose="020B0604020202020204" pitchFamily="34" charset="0"/>
              <a:buChar char="•"/>
            </a:pPr>
            <a:r>
              <a:rPr lang="en-US" dirty="0">
                <a:cs typeface="Calibri"/>
              </a:rPr>
              <a:t>If you are short on time, have students select one reflection or discussion point they would like to answer.</a:t>
            </a:r>
          </a:p>
        </p:txBody>
      </p:sp>
      <p:sp>
        <p:nvSpPr>
          <p:cNvPr id="4" name="Slide Number Placeholder 3"/>
          <p:cNvSpPr>
            <a:spLocks noGrp="1"/>
          </p:cNvSpPr>
          <p:nvPr>
            <p:ph type="sldNum" sz="quarter" idx="5"/>
          </p:nvPr>
        </p:nvSpPr>
        <p:spPr/>
        <p:txBody>
          <a:bodyPr/>
          <a:lstStyle/>
          <a:p>
            <a:fld id="{8FBFA05F-1A8C-432D-BC54-796887A51DAB}" type="slidenum">
              <a:rPr lang="en-US" smtClean="0"/>
              <a:t>39</a:t>
            </a:fld>
            <a:endParaRPr lang="en-US"/>
          </a:p>
        </p:txBody>
      </p:sp>
    </p:spTree>
    <p:extLst>
      <p:ext uri="{BB962C8B-B14F-4D97-AF65-F5344CB8AC3E}">
        <p14:creationId xmlns:p14="http://schemas.microsoft.com/office/powerpoint/2010/main" val="7531830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Performance testing - Microsoft Azure Well-Architected Framework | Microsoft Learn</a:t>
            </a:r>
            <a:endParaRPr lang="en-US" b="1" dirty="0"/>
          </a:p>
          <a:p>
            <a:endParaRPr lang="en-US" b="1" dirty="0"/>
          </a:p>
          <a:p>
            <a:r>
              <a:rPr lang="en-US" b="1" dirty="0"/>
              <a:t>Speaker’s Notes:</a:t>
            </a:r>
          </a:p>
          <a:p>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161616"/>
                </a:solidFill>
                <a:effectLst/>
                <a:latin typeface="Segoe UI" panose="020B0502040204020203" pitchFamily="34" charset="0"/>
              </a:rPr>
              <a:t>To avoid experiencing poor performance, commit time and resources to testing system performance. Two subsets of performance testing—load testing and stress testing—can determine the upper (close to capacity) limit and maximum (point of failure) limit, respectively, of the application's capacity. By performing these tests, you can determine the necessary infrastructure to support the anticipated workloads.</a:t>
            </a:r>
          </a:p>
          <a:p>
            <a:pPr marL="171450" indent="-171450" algn="l">
              <a:buFont typeface="Arial" panose="020B0604020202020204" pitchFamily="34" charset="0"/>
              <a:buChar char="•"/>
            </a:pPr>
            <a:r>
              <a:rPr lang="en-US" b="0" i="0" dirty="0">
                <a:solidFill>
                  <a:srgbClr val="161616"/>
                </a:solidFill>
                <a:effectLst/>
                <a:latin typeface="Segoe UI" panose="020B0502040204020203" pitchFamily="34" charset="0"/>
              </a:rPr>
              <a:t>A best practice is to plan for a load buffer to accommodate random spikes without overloading the infrastructure.  </a:t>
            </a:r>
            <a:r>
              <a:rPr lang="en-US" b="1" i="0" dirty="0">
                <a:solidFill>
                  <a:srgbClr val="161616"/>
                </a:solidFill>
                <a:effectLst/>
                <a:latin typeface="Segoe UI" panose="020B0502040204020203" pitchFamily="34" charset="0"/>
              </a:rPr>
              <a:t>For example, </a:t>
            </a:r>
            <a:r>
              <a:rPr lang="en-US" b="0" i="0" dirty="0">
                <a:solidFill>
                  <a:srgbClr val="161616"/>
                </a:solidFill>
                <a:effectLst/>
                <a:latin typeface="Segoe UI" panose="020B0502040204020203" pitchFamily="34" charset="0"/>
              </a:rPr>
              <a:t>if a normal system load is 100,000 requests per second, the infrastructure should support 100,000 requests at 80% of total capacity (that is, 125,000 requests per second). If you anticipate that the application will continue to sustain 100,000 requests per second, and the current Stock Keeping Unit (SKU) introduces latency at 65,000 requests per second, consider upgrading your product to the next higher SKU. If there's a secondary region, you must ensure that it also supports the higher SKU.</a:t>
            </a:r>
          </a:p>
          <a:p>
            <a:pPr marL="171450" indent="-171450" algn="l">
              <a:buFont typeface="Arial" panose="020B0604020202020204" pitchFamily="34" charset="0"/>
              <a:buChar char="•"/>
            </a:pPr>
            <a:r>
              <a:rPr lang="en-US" b="0" i="0" dirty="0">
                <a:solidFill>
                  <a:srgbClr val="161616"/>
                </a:solidFill>
                <a:effectLst/>
                <a:latin typeface="Segoe UI" panose="020B0502040204020203" pitchFamily="34" charset="0"/>
              </a:rPr>
              <a:t>Depending on the scale of your performance test, you must plan for and maintain a testing infrastructure. You can use a cloud-based tool, such as </a:t>
            </a:r>
            <a:r>
              <a:rPr lang="en-US" b="0" i="0" u="none" strike="noStrike" dirty="0">
                <a:solidFill>
                  <a:srgbClr val="161616"/>
                </a:solidFill>
                <a:effectLst/>
                <a:latin typeface="Segoe UI" panose="020B0502040204020203" pitchFamily="34" charset="0"/>
                <a:hlinkClick r:id="rId4"/>
              </a:rPr>
              <a:t>Azure Load Testing</a:t>
            </a:r>
            <a:r>
              <a:rPr lang="en-US" b="0" i="0" dirty="0">
                <a:solidFill>
                  <a:srgbClr val="161616"/>
                </a:solidFill>
                <a:effectLst/>
                <a:latin typeface="Segoe UI" panose="020B0502040204020203" pitchFamily="34" charset="0"/>
              </a:rPr>
              <a:t>, to abstract the infrastructure needed to run your performance tests.</a:t>
            </a:r>
          </a:p>
          <a:p>
            <a:endParaRPr lang="en-US" dirty="0"/>
          </a:p>
        </p:txBody>
      </p:sp>
      <p:sp>
        <p:nvSpPr>
          <p:cNvPr id="4" name="Slide Number Placeholder 3"/>
          <p:cNvSpPr>
            <a:spLocks noGrp="1"/>
          </p:cNvSpPr>
          <p:nvPr>
            <p:ph type="sldNum" sz="quarter" idx="5"/>
          </p:nvPr>
        </p:nvSpPr>
        <p:spPr/>
        <p:txBody>
          <a:bodyPr/>
          <a:lstStyle/>
          <a:p>
            <a:fld id="{8FBFA05F-1A8C-432D-BC54-796887A51DAB}" type="slidenum">
              <a:rPr lang="en-US" smtClean="0"/>
              <a:t>4</a:t>
            </a:fld>
            <a:endParaRPr lang="en-US"/>
          </a:p>
        </p:txBody>
      </p:sp>
    </p:spTree>
    <p:extLst>
      <p:ext uri="{BB962C8B-B14F-4D97-AF65-F5344CB8AC3E}">
        <p14:creationId xmlns:p14="http://schemas.microsoft.com/office/powerpoint/2010/main" val="13606880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Speaker’s Notes: (Reflection and discussion continuation)</a:t>
            </a:r>
          </a:p>
          <a:p>
            <a:endParaRPr lang="en-US" dirty="0">
              <a:cs typeface="Calibri"/>
            </a:endParaRPr>
          </a:p>
          <a:p>
            <a:pPr marL="171450" indent="-171450">
              <a:buFont typeface="Arial" panose="020B0604020202020204" pitchFamily="34" charset="0"/>
              <a:buChar char="•"/>
            </a:pPr>
            <a:r>
              <a:rPr lang="en-US" dirty="0">
                <a:cs typeface="Calibri"/>
              </a:rPr>
              <a:t>These questions are available in the Student’s guide as well.</a:t>
            </a:r>
          </a:p>
          <a:p>
            <a:pPr marL="171450" indent="-171450">
              <a:buFont typeface="Arial" panose="020B0604020202020204" pitchFamily="34" charset="0"/>
              <a:buChar char="•"/>
            </a:pPr>
            <a:r>
              <a:rPr lang="en-US" dirty="0">
                <a:cs typeface="Calibri"/>
              </a:rPr>
              <a:t>If you are short on time, have students select one reflection or discussion point they would like to answer.</a:t>
            </a:r>
          </a:p>
          <a:p>
            <a:endParaRPr lang="en-US" dirty="0">
              <a:cs typeface="Calibri"/>
            </a:endParaRPr>
          </a:p>
        </p:txBody>
      </p:sp>
      <p:sp>
        <p:nvSpPr>
          <p:cNvPr id="4" name="Slide Number Placeholder 3"/>
          <p:cNvSpPr>
            <a:spLocks noGrp="1"/>
          </p:cNvSpPr>
          <p:nvPr>
            <p:ph type="sldNum" sz="quarter" idx="5"/>
          </p:nvPr>
        </p:nvSpPr>
        <p:spPr/>
        <p:txBody>
          <a:bodyPr/>
          <a:lstStyle/>
          <a:p>
            <a:fld id="{8FBFA05F-1A8C-432D-BC54-796887A51DAB}" type="slidenum">
              <a:rPr lang="en-US" smtClean="0"/>
              <a:t>40</a:t>
            </a:fld>
            <a:endParaRPr lang="en-US"/>
          </a:p>
        </p:txBody>
      </p:sp>
    </p:spTree>
    <p:extLst>
      <p:ext uri="{BB962C8B-B14F-4D97-AF65-F5344CB8AC3E}">
        <p14:creationId xmlns:p14="http://schemas.microsoft.com/office/powerpoint/2010/main" val="2566211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Performance testing - Microsoft Azure Well-Architected Framework | Microsoft Learn</a:t>
            </a:r>
            <a:endParaRPr lang="en-US" b="1" dirty="0"/>
          </a:p>
          <a:p>
            <a:endParaRPr lang="en-US" b="1" dirty="0"/>
          </a:p>
          <a:p>
            <a:r>
              <a:rPr lang="en-US" b="1" dirty="0"/>
              <a:t>Speaker’s Notes:</a:t>
            </a:r>
          </a:p>
          <a:p>
            <a:endParaRPr lang="en-US" b="1" dirty="0"/>
          </a:p>
          <a:p>
            <a:pPr marL="171450" indent="-171450">
              <a:buFont typeface="Arial" panose="020B0604020202020204" pitchFamily="34" charset="0"/>
              <a:buChar char="•"/>
            </a:pPr>
            <a:r>
              <a:rPr lang="en-US" b="0" dirty="0"/>
              <a:t>Highlight various types of performance testing</a:t>
            </a:r>
          </a:p>
          <a:p>
            <a:endParaRPr lang="en-US" b="1" dirty="0"/>
          </a:p>
          <a:p>
            <a:pPr algn="l"/>
            <a:r>
              <a:rPr lang="en-US" b="1" i="0" dirty="0">
                <a:solidFill>
                  <a:srgbClr val="161616"/>
                </a:solidFill>
                <a:effectLst/>
                <a:latin typeface="Segoe UI" panose="020B0502040204020203" pitchFamily="34" charset="0"/>
              </a:rPr>
              <a:t>Establish baselines</a:t>
            </a:r>
          </a:p>
          <a:p>
            <a:pPr algn="l"/>
            <a:r>
              <a:rPr lang="en-US" b="0" i="0" dirty="0">
                <a:solidFill>
                  <a:srgbClr val="161616"/>
                </a:solidFill>
                <a:effectLst/>
                <a:latin typeface="Segoe UI" panose="020B0502040204020203" pitchFamily="34" charset="0"/>
              </a:rPr>
              <a:t>Baselines help to determine the current efficiency state of your application and its supporting infrastructure. Baselines can provide good insights for improvements and determine if the application is meeting business goals. Baselines can be created for any application regardless of its maturity.</a:t>
            </a:r>
          </a:p>
          <a:p>
            <a:pPr algn="l"/>
            <a:r>
              <a:rPr lang="en-US" b="0" i="0" dirty="0">
                <a:solidFill>
                  <a:srgbClr val="161616"/>
                </a:solidFill>
                <a:effectLst/>
                <a:latin typeface="Segoe UI" panose="020B0502040204020203" pitchFamily="34" charset="0"/>
              </a:rPr>
              <a:t>First, establish performance baselines for your application. Then, establish a regular cadence for running the tests. Run the test as part of a scheduled event or part of a continuous integration (CI) build pipeline.</a:t>
            </a:r>
          </a:p>
          <a:p>
            <a:pPr algn="l"/>
            <a:r>
              <a:rPr lang="en-US" b="0" i="0" dirty="0">
                <a:solidFill>
                  <a:srgbClr val="161616"/>
                </a:solidFill>
                <a:effectLst/>
                <a:latin typeface="Segoe UI" panose="020B0502040204020203" pitchFamily="34" charset="0"/>
              </a:rPr>
              <a:t>No matter when you establish the baseline, measure performance against that baseline during continued development. When code or infrastructure changes, the effect on performance can be actively measured.</a:t>
            </a:r>
          </a:p>
          <a:p>
            <a:pPr algn="l"/>
            <a:endParaRPr lang="en-US" b="1" i="0" dirty="0">
              <a:solidFill>
                <a:srgbClr val="161616"/>
              </a:solidFill>
              <a:effectLst/>
              <a:latin typeface="Segoe UI" panose="020B0502040204020203" pitchFamily="34" charset="0"/>
            </a:endParaRPr>
          </a:p>
          <a:p>
            <a:pPr algn="l"/>
            <a:r>
              <a:rPr lang="en-US" b="1" i="0" dirty="0">
                <a:solidFill>
                  <a:srgbClr val="161616"/>
                </a:solidFill>
                <a:effectLst/>
                <a:latin typeface="Segoe UI" panose="020B0502040204020203" pitchFamily="34" charset="0"/>
              </a:rPr>
              <a:t>Load testing</a:t>
            </a:r>
          </a:p>
          <a:p>
            <a:pPr algn="l"/>
            <a:r>
              <a:rPr lang="en-US" b="0" i="0" dirty="0">
                <a:solidFill>
                  <a:srgbClr val="161616"/>
                </a:solidFill>
                <a:effectLst/>
                <a:latin typeface="Segoe UI" panose="020B0502040204020203" pitchFamily="34" charset="0"/>
              </a:rPr>
              <a:t>Load testing measures system performance as the workload increases. It identifies where and when your application breaks so you can fix the issue before shipping to production. It does so by testing system behavior under typical and heavy loads.</a:t>
            </a:r>
          </a:p>
          <a:p>
            <a:pPr algn="l"/>
            <a:r>
              <a:rPr lang="en-US" b="0" i="0" dirty="0">
                <a:solidFill>
                  <a:srgbClr val="161616"/>
                </a:solidFill>
                <a:effectLst/>
                <a:latin typeface="Segoe UI" panose="020B0502040204020203" pitchFamily="34" charset="0"/>
              </a:rPr>
              <a:t>Load testing takes places in stages of load. These stages are usually measured by virtual users (VUs) or simulated requests, and the stages happen over given intervals. Load testing provides insights into how and when your application needs to scale to continue meeting your SLA to your customers, both internal and external. Load testing can also be useful for determining latency across distributed applications and microservices.</a:t>
            </a:r>
          </a:p>
          <a:p>
            <a:pPr algn="l"/>
            <a:r>
              <a:rPr lang="en-US" b="0" i="0" dirty="0">
                <a:solidFill>
                  <a:srgbClr val="161616"/>
                </a:solidFill>
                <a:effectLst/>
                <a:latin typeface="Segoe UI" panose="020B0502040204020203" pitchFamily="34" charset="0"/>
              </a:rPr>
              <a:t>Consider the following key points for load testing:</a:t>
            </a:r>
          </a:p>
          <a:p>
            <a:pPr algn="l">
              <a:buFont typeface="Arial" panose="020B0604020202020204" pitchFamily="34" charset="0"/>
              <a:buChar char="•"/>
            </a:pPr>
            <a:r>
              <a:rPr lang="en-US" b="1" i="0" dirty="0">
                <a:solidFill>
                  <a:srgbClr val="161616"/>
                </a:solidFill>
                <a:effectLst/>
                <a:latin typeface="Segoe UI" panose="020B0502040204020203" pitchFamily="34" charset="0"/>
              </a:rPr>
              <a:t>Know the Azure service limits:</a:t>
            </a:r>
            <a:r>
              <a:rPr lang="en-US" b="0" i="0" dirty="0">
                <a:solidFill>
                  <a:srgbClr val="161616"/>
                </a:solidFill>
                <a:effectLst/>
                <a:latin typeface="Segoe UI" panose="020B0502040204020203" pitchFamily="34" charset="0"/>
              </a:rPr>
              <a:t> Different Azure services have </a:t>
            </a:r>
            <a:r>
              <a:rPr lang="en-US" b="0" i="1" dirty="0">
                <a:solidFill>
                  <a:srgbClr val="161616"/>
                </a:solidFill>
                <a:effectLst/>
                <a:latin typeface="Segoe UI" panose="020B0502040204020203" pitchFamily="34" charset="0"/>
              </a:rPr>
              <a:t>soft</a:t>
            </a:r>
            <a:r>
              <a:rPr lang="en-US" b="0" i="0" dirty="0">
                <a:solidFill>
                  <a:srgbClr val="161616"/>
                </a:solidFill>
                <a:effectLst/>
                <a:latin typeface="Segoe UI" panose="020B0502040204020203" pitchFamily="34" charset="0"/>
              </a:rPr>
              <a:t> and </a:t>
            </a:r>
            <a:r>
              <a:rPr lang="en-US" b="0" i="1" dirty="0">
                <a:solidFill>
                  <a:srgbClr val="161616"/>
                </a:solidFill>
                <a:effectLst/>
                <a:latin typeface="Segoe UI" panose="020B0502040204020203" pitchFamily="34" charset="0"/>
              </a:rPr>
              <a:t>hard</a:t>
            </a:r>
            <a:r>
              <a:rPr lang="en-US" b="0" i="0" dirty="0">
                <a:solidFill>
                  <a:srgbClr val="161616"/>
                </a:solidFill>
                <a:effectLst/>
                <a:latin typeface="Segoe UI" panose="020B0502040204020203" pitchFamily="34" charset="0"/>
              </a:rPr>
              <a:t> limits associated with them. The terms </a:t>
            </a:r>
            <a:r>
              <a:rPr lang="en-US" b="0" i="1" dirty="0">
                <a:solidFill>
                  <a:srgbClr val="161616"/>
                </a:solidFill>
                <a:effectLst/>
                <a:latin typeface="Segoe UI" panose="020B0502040204020203" pitchFamily="34" charset="0"/>
              </a:rPr>
              <a:t>soft limit</a:t>
            </a:r>
            <a:r>
              <a:rPr lang="en-US" b="0" i="0" dirty="0">
                <a:solidFill>
                  <a:srgbClr val="161616"/>
                </a:solidFill>
                <a:effectLst/>
                <a:latin typeface="Segoe UI" panose="020B0502040204020203" pitchFamily="34" charset="0"/>
              </a:rPr>
              <a:t> and </a:t>
            </a:r>
            <a:r>
              <a:rPr lang="en-US" b="0" i="1" dirty="0">
                <a:solidFill>
                  <a:srgbClr val="161616"/>
                </a:solidFill>
                <a:effectLst/>
                <a:latin typeface="Segoe UI" panose="020B0502040204020203" pitchFamily="34" charset="0"/>
              </a:rPr>
              <a:t>hard limit</a:t>
            </a:r>
            <a:r>
              <a:rPr lang="en-US" b="0" i="0" dirty="0">
                <a:solidFill>
                  <a:srgbClr val="161616"/>
                </a:solidFill>
                <a:effectLst/>
                <a:latin typeface="Segoe UI" panose="020B0502040204020203" pitchFamily="34" charset="0"/>
              </a:rPr>
              <a:t> describe the current, adjustable service limit (soft limit) and the maximum limit (hard limit). Understand the limits for the services you consume so that you aren't blocked if you need to exceed them. For a list of the most common Azure limits, see </a:t>
            </a:r>
            <a:r>
              <a:rPr lang="en-US" b="0" i="0" u="none" strike="noStrike" dirty="0">
                <a:solidFill>
                  <a:srgbClr val="161616"/>
                </a:solidFill>
                <a:effectLst/>
                <a:latin typeface="Segoe UI" panose="020B0502040204020203" pitchFamily="34" charset="0"/>
                <a:hlinkClick r:id="rId4"/>
              </a:rPr>
              <a:t>Azure subscription and service limits, quotas, and constraints</a:t>
            </a:r>
            <a:r>
              <a:rPr lang="en-US" b="0" i="0" dirty="0">
                <a:solidFill>
                  <a:srgbClr val="161616"/>
                </a:solidFill>
                <a:effectLst/>
                <a:latin typeface="Segoe UI" panose="020B0502040204020203" pitchFamily="34" charset="0"/>
              </a:rPr>
              <a:t>.</a:t>
            </a:r>
          </a:p>
          <a:p>
            <a:pPr algn="l">
              <a:buFont typeface="Arial" panose="020B0604020202020204" pitchFamily="34" charset="0"/>
              <a:buChar char="•"/>
            </a:pPr>
            <a:r>
              <a:rPr lang="en-US" b="0" i="0" dirty="0">
                <a:solidFill>
                  <a:srgbClr val="161616"/>
                </a:solidFill>
                <a:effectLst/>
                <a:latin typeface="Segoe UI" panose="020B0502040204020203" pitchFamily="34" charset="0"/>
              </a:rPr>
              <a:t> The </a:t>
            </a:r>
            <a:r>
              <a:rPr lang="en-US" b="0" i="0" u="none" strike="noStrike" dirty="0" err="1">
                <a:solidFill>
                  <a:srgbClr val="161616"/>
                </a:solidFill>
                <a:effectLst/>
                <a:latin typeface="Segoe UI" panose="020B0502040204020203" pitchFamily="34" charset="0"/>
                <a:hlinkClick r:id="rId5"/>
              </a:rPr>
              <a:t>ResourceLimits</a:t>
            </a:r>
            <a:r>
              <a:rPr lang="en-US" b="0" i="0" dirty="0">
                <a:solidFill>
                  <a:srgbClr val="161616"/>
                </a:solidFill>
                <a:effectLst/>
                <a:latin typeface="Segoe UI" panose="020B0502040204020203" pitchFamily="34" charset="0"/>
              </a:rPr>
              <a:t> sample shows how to query the limits and quotas for commonly used resources.</a:t>
            </a:r>
          </a:p>
          <a:p>
            <a:pPr algn="l">
              <a:buFont typeface="Arial" panose="020B0604020202020204" pitchFamily="34" charset="0"/>
              <a:buChar char="•"/>
            </a:pPr>
            <a:r>
              <a:rPr lang="en-US" b="1" i="0" dirty="0">
                <a:solidFill>
                  <a:srgbClr val="161616"/>
                </a:solidFill>
                <a:effectLst/>
                <a:latin typeface="Segoe UI" panose="020B0502040204020203" pitchFamily="34" charset="0"/>
              </a:rPr>
              <a:t>Measure typical loads:</a:t>
            </a:r>
            <a:r>
              <a:rPr lang="en-US" b="0" i="0" dirty="0">
                <a:solidFill>
                  <a:srgbClr val="161616"/>
                </a:solidFill>
                <a:effectLst/>
                <a:latin typeface="Segoe UI" panose="020B0502040204020203" pitchFamily="34" charset="0"/>
              </a:rPr>
              <a:t> Knowing the typical and maximum loads on your system helps you understand when something is operating outside of its designed limits. Monitor traffic to understand application behavior.</a:t>
            </a:r>
          </a:p>
          <a:p>
            <a:pPr algn="l">
              <a:buFont typeface="Arial" panose="020B0604020202020204" pitchFamily="34" charset="0"/>
              <a:buChar char="•"/>
            </a:pPr>
            <a:r>
              <a:rPr lang="en-US" b="1" i="0" dirty="0">
                <a:solidFill>
                  <a:srgbClr val="161616"/>
                </a:solidFill>
                <a:effectLst/>
                <a:latin typeface="Segoe UI" panose="020B0502040204020203" pitchFamily="34" charset="0"/>
              </a:rPr>
              <a:t>Understand application behavior under various scales:</a:t>
            </a:r>
            <a:r>
              <a:rPr lang="en-US" b="0" i="0" dirty="0">
                <a:solidFill>
                  <a:srgbClr val="161616"/>
                </a:solidFill>
                <a:effectLst/>
                <a:latin typeface="Segoe UI" panose="020B0502040204020203" pitchFamily="34" charset="0"/>
              </a:rPr>
              <a:t> Load test your application to understand how it performs at various scales. First, test to see how the application performs under a typical load. Then, test to see how it performs under load using different scaling operations. To get more insight into how to evaluate your application as the amount of traffic sent to it increases, see </a:t>
            </a:r>
            <a:r>
              <a:rPr lang="en-US" b="0" i="0" u="none" strike="noStrike" dirty="0" err="1">
                <a:solidFill>
                  <a:srgbClr val="161616"/>
                </a:solidFill>
                <a:effectLst/>
                <a:latin typeface="Segoe UI" panose="020B0502040204020203" pitchFamily="34" charset="0"/>
                <a:hlinkClick r:id="rId6"/>
              </a:rPr>
              <a:t>Autoscale</a:t>
            </a:r>
            <a:r>
              <a:rPr lang="en-US" b="0" i="0" u="none" strike="noStrike" dirty="0">
                <a:solidFill>
                  <a:srgbClr val="161616"/>
                </a:solidFill>
                <a:effectLst/>
                <a:latin typeface="Segoe UI" panose="020B0502040204020203" pitchFamily="34" charset="0"/>
                <a:hlinkClick r:id="rId6"/>
              </a:rPr>
              <a:t> best practices</a:t>
            </a:r>
            <a:r>
              <a:rPr lang="en-US" b="0" i="0" dirty="0">
                <a:solidFill>
                  <a:srgbClr val="161616"/>
                </a:solidFill>
                <a:effectLst/>
                <a:latin typeface="Segoe UI" panose="020B0502040204020203" pitchFamily="34" charset="0"/>
              </a:rPr>
              <a:t>.</a:t>
            </a:r>
          </a:p>
          <a:p>
            <a:pPr algn="l"/>
            <a:endParaRPr lang="en-US" b="1" i="0" dirty="0">
              <a:solidFill>
                <a:srgbClr val="161616"/>
              </a:solidFill>
              <a:effectLst/>
              <a:latin typeface="Segoe UI" panose="020B0502040204020203" pitchFamily="34" charset="0"/>
            </a:endParaRPr>
          </a:p>
          <a:p>
            <a:pPr algn="l"/>
            <a:r>
              <a:rPr lang="en-US" b="1" i="0" dirty="0">
                <a:solidFill>
                  <a:srgbClr val="161616"/>
                </a:solidFill>
                <a:effectLst/>
                <a:latin typeface="Segoe UI" panose="020B0502040204020203" pitchFamily="34" charset="0"/>
              </a:rPr>
              <a:t>Stress testing</a:t>
            </a:r>
          </a:p>
          <a:p>
            <a:pPr algn="l"/>
            <a:r>
              <a:rPr lang="en-US" b="0" i="0" dirty="0">
                <a:solidFill>
                  <a:srgbClr val="161616"/>
                </a:solidFill>
                <a:effectLst/>
                <a:latin typeface="Segoe UI" panose="020B0502040204020203" pitchFamily="34" charset="0"/>
              </a:rPr>
              <a:t>Unlike load testing, which ensures that a system can handle what it's designed to handle, stress testing focuses on overloading the system until it breaks. A stress test determines how stable a system is and its ability to withstand extreme increases in load. For example, it can test the maximum number of requests from another service that a system can handle at a given time before performance is compromised and fails. Find this maximum to understand what kind of load the current environment can adequately support.</a:t>
            </a:r>
          </a:p>
          <a:p>
            <a:pPr algn="l"/>
            <a:r>
              <a:rPr lang="en-US" b="0" i="0" dirty="0">
                <a:solidFill>
                  <a:srgbClr val="161616"/>
                </a:solidFill>
                <a:effectLst/>
                <a:latin typeface="Segoe UI" panose="020B0502040204020203" pitchFamily="34" charset="0"/>
              </a:rPr>
              <a:t>Determine the maximum demand you want to place on memory, CPU, and disk IOPS. After a stress test has been performed, you know the maximum supported load and an operational margin. It's best to choose an operational threshold so that scaling can be performed before the threshold has been reached.</a:t>
            </a:r>
          </a:p>
          <a:p>
            <a:pPr algn="l"/>
            <a:r>
              <a:rPr lang="en-US" b="0" i="0" dirty="0">
                <a:solidFill>
                  <a:srgbClr val="161616"/>
                </a:solidFill>
                <a:effectLst/>
                <a:latin typeface="Segoe UI" panose="020B0502040204020203" pitchFamily="34" charset="0"/>
              </a:rPr>
              <a:t>Once you determine an acceptable operational margin and response time under typical loads, verify that the environment is configured adequately. To verify the configuration, make sure the SKUs that you selected are based on the desired margins. Be careful to stay as close as possible to your margins. Allocating too much can increase costs and maintenance unnecessarily. Allocating too few can result in a poor user experience.</a:t>
            </a:r>
          </a:p>
          <a:p>
            <a:pPr algn="l"/>
            <a:r>
              <a:rPr lang="en-US" b="0" i="0" dirty="0">
                <a:solidFill>
                  <a:srgbClr val="161616"/>
                </a:solidFill>
                <a:effectLst/>
                <a:latin typeface="Segoe UI" panose="020B0502040204020203" pitchFamily="34" charset="0"/>
              </a:rPr>
              <a:t>In addition to stress testing through increased load, you can stress test by reducing resources to identify what happens when the machine runs out of memory. You can also stress test by increasing latency (for example, the database takes 10 times longer to reply, writes to storage takes 10 times longer, and so on).</a:t>
            </a:r>
          </a:p>
          <a:p>
            <a:pPr algn="l"/>
            <a:endParaRPr lang="en-US" b="1" i="0" dirty="0">
              <a:solidFill>
                <a:srgbClr val="161616"/>
              </a:solidFill>
              <a:effectLst/>
              <a:latin typeface="Segoe UI" panose="020B0502040204020203" pitchFamily="34" charset="0"/>
            </a:endParaRPr>
          </a:p>
          <a:p>
            <a:pPr algn="l"/>
            <a:r>
              <a:rPr lang="en-US" b="1" i="0" dirty="0">
                <a:solidFill>
                  <a:srgbClr val="161616"/>
                </a:solidFill>
                <a:effectLst/>
                <a:latin typeface="Segoe UI" panose="020B0502040204020203" pitchFamily="34" charset="0"/>
              </a:rPr>
              <a:t>Multi-region testing</a:t>
            </a:r>
          </a:p>
          <a:p>
            <a:pPr algn="l"/>
            <a:r>
              <a:rPr lang="en-US" b="0" i="0" dirty="0">
                <a:solidFill>
                  <a:srgbClr val="161616"/>
                </a:solidFill>
                <a:effectLst/>
                <a:latin typeface="Segoe UI" panose="020B0502040204020203" pitchFamily="34" charset="0"/>
              </a:rPr>
              <a:t>A multi-region architecture can provide higher availability than deploying to a single region. If a regional outage affects the primary region, you can use </a:t>
            </a:r>
            <a:r>
              <a:rPr lang="en-US" b="0" i="0" u="none" strike="noStrike" dirty="0">
                <a:solidFill>
                  <a:srgbClr val="161616"/>
                </a:solidFill>
                <a:effectLst/>
                <a:latin typeface="Segoe UI" panose="020B0502040204020203" pitchFamily="34" charset="0"/>
                <a:hlinkClick r:id="rId7"/>
              </a:rPr>
              <a:t>Front Door</a:t>
            </a:r>
            <a:r>
              <a:rPr lang="en-US" b="0" i="0" dirty="0">
                <a:solidFill>
                  <a:srgbClr val="161616"/>
                </a:solidFill>
                <a:effectLst/>
                <a:latin typeface="Segoe UI" panose="020B0502040204020203" pitchFamily="34" charset="0"/>
              </a:rPr>
              <a:t> to use the secondary region. This architecture can also help if an individual subsystem of the application fails.</a:t>
            </a:r>
          </a:p>
          <a:p>
            <a:pPr algn="l"/>
            <a:r>
              <a:rPr lang="en-US" b="0" i="0" dirty="0">
                <a:solidFill>
                  <a:srgbClr val="161616"/>
                </a:solidFill>
                <a:effectLst/>
                <a:latin typeface="Segoe UI" panose="020B0502040204020203" pitchFamily="34" charset="0"/>
              </a:rPr>
              <a:t>Test the amount of time it would take for users to be rerouted to the paired region so that the region doesn't fail. To learn more about routing, see </a:t>
            </a:r>
            <a:r>
              <a:rPr lang="en-US" b="0" i="0" u="none" strike="noStrike" dirty="0">
                <a:solidFill>
                  <a:srgbClr val="161616"/>
                </a:solidFill>
                <a:effectLst/>
                <a:latin typeface="Segoe UI" panose="020B0502040204020203" pitchFamily="34" charset="0"/>
                <a:hlinkClick r:id="rId8"/>
              </a:rPr>
              <a:t>Front Door routing methods</a:t>
            </a:r>
            <a:r>
              <a:rPr lang="en-US" b="0" i="0" dirty="0">
                <a:solidFill>
                  <a:srgbClr val="161616"/>
                </a:solidFill>
                <a:effectLst/>
                <a:latin typeface="Segoe UI" panose="020B0502040204020203" pitchFamily="34" charset="0"/>
              </a:rPr>
              <a:t>. Typically, a planned test failover can help determine how much time would be required to fully scale to support the redirected load.</a:t>
            </a:r>
          </a:p>
          <a:p>
            <a:endParaRPr lang="en-US" b="1" dirty="0"/>
          </a:p>
          <a:p>
            <a:endParaRPr lang="en-US" b="1" dirty="0"/>
          </a:p>
          <a:p>
            <a:endParaRPr lang="en-US" dirty="0"/>
          </a:p>
        </p:txBody>
      </p:sp>
      <p:sp>
        <p:nvSpPr>
          <p:cNvPr id="4" name="Slide Number Placeholder 3"/>
          <p:cNvSpPr>
            <a:spLocks noGrp="1"/>
          </p:cNvSpPr>
          <p:nvPr>
            <p:ph type="sldNum" sz="quarter" idx="5"/>
          </p:nvPr>
        </p:nvSpPr>
        <p:spPr/>
        <p:txBody>
          <a:bodyPr/>
          <a:lstStyle/>
          <a:p>
            <a:fld id="{8FBFA05F-1A8C-432D-BC54-796887A51DAB}" type="slidenum">
              <a:rPr lang="en-US" smtClean="0"/>
              <a:t>5</a:t>
            </a:fld>
            <a:endParaRPr lang="en-US"/>
          </a:p>
        </p:txBody>
      </p:sp>
    </p:spTree>
    <p:extLst>
      <p:ext uri="{BB962C8B-B14F-4D97-AF65-F5344CB8AC3E}">
        <p14:creationId xmlns:p14="http://schemas.microsoft.com/office/powerpoint/2010/main" val="3181277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Performance testing - Microsoft Azure Well-Architected Framework | Microsoft Learn</a:t>
            </a:r>
            <a:endParaRPr lang="en-US" dirty="0"/>
          </a:p>
          <a:p>
            <a:r>
              <a:rPr lang="en-US" dirty="0">
                <a:hlinkClick r:id="rId4"/>
              </a:rPr>
              <a:t>Load Testing - Microsoft Azure Well-Architected Framework | Microsoft Learn</a:t>
            </a:r>
            <a:endParaRPr lang="en-US" dirty="0"/>
          </a:p>
          <a:p>
            <a:r>
              <a:rPr lang="en-US" dirty="0">
                <a:hlinkClick r:id="rId5"/>
              </a:rPr>
              <a:t>What is Azure Load Testing? | Microsoft Learn</a:t>
            </a:r>
            <a:endParaRPr lang="en-US" dirty="0"/>
          </a:p>
          <a:p>
            <a:endParaRPr lang="en-US" b="1" dirty="0"/>
          </a:p>
          <a:p>
            <a:r>
              <a:rPr lang="en-US" b="1" dirty="0"/>
              <a:t>Speaker’s Notes:</a:t>
            </a:r>
          </a:p>
          <a:p>
            <a:endParaRPr lang="en-US" dirty="0"/>
          </a:p>
          <a:p>
            <a:r>
              <a:rPr lang="en-US" dirty="0"/>
              <a:t>From ChatGPT (TBD)</a:t>
            </a:r>
          </a:p>
          <a:p>
            <a:endParaRPr lang="en-US" b="0" i="0" dirty="0">
              <a:solidFill>
                <a:srgbClr val="374151"/>
              </a:solidFill>
              <a:effectLst/>
              <a:latin typeface="Söhne"/>
            </a:endParaRPr>
          </a:p>
          <a:p>
            <a:r>
              <a:rPr lang="en-US" b="0" i="0" dirty="0">
                <a:solidFill>
                  <a:srgbClr val="374151"/>
                </a:solidFill>
                <a:effectLst/>
                <a:latin typeface="Söhne"/>
              </a:rPr>
              <a:t>In summary, load testing is focused on assessing performance under normal or expected conditions, ensuring the system can function optimally within these parameters. </a:t>
            </a:r>
          </a:p>
          <a:p>
            <a:endParaRPr lang="en-US" b="0" i="0" dirty="0">
              <a:solidFill>
                <a:srgbClr val="374151"/>
              </a:solidFill>
              <a:effectLst/>
              <a:latin typeface="Söhne"/>
            </a:endParaRPr>
          </a:p>
          <a:p>
            <a:r>
              <a:rPr lang="en-US" b="0" i="0" dirty="0">
                <a:solidFill>
                  <a:srgbClr val="374151"/>
                </a:solidFill>
                <a:effectLst/>
                <a:latin typeface="Söhne"/>
              </a:rPr>
              <a:t>Stress testing, on the other hand, aims to evaluate how the system behaves beyond its capacity, helping to understand failure points and its behavior under extreme circumstances.</a:t>
            </a:r>
            <a:endParaRPr lang="en-US" dirty="0"/>
          </a:p>
        </p:txBody>
      </p:sp>
      <p:sp>
        <p:nvSpPr>
          <p:cNvPr id="4" name="Slide Number Placeholder 3"/>
          <p:cNvSpPr>
            <a:spLocks noGrp="1"/>
          </p:cNvSpPr>
          <p:nvPr>
            <p:ph type="sldNum" sz="quarter" idx="5"/>
          </p:nvPr>
        </p:nvSpPr>
        <p:spPr/>
        <p:txBody>
          <a:bodyPr/>
          <a:lstStyle/>
          <a:p>
            <a:fld id="{8FBFA05F-1A8C-432D-BC54-796887A51DAB}" type="slidenum">
              <a:rPr lang="en-US" smtClean="0"/>
              <a:t>6</a:t>
            </a:fld>
            <a:endParaRPr lang="en-US"/>
          </a:p>
        </p:txBody>
      </p:sp>
    </p:spTree>
    <p:extLst>
      <p:ext uri="{BB962C8B-B14F-4D97-AF65-F5344CB8AC3E}">
        <p14:creationId xmlns:p14="http://schemas.microsoft.com/office/powerpoint/2010/main" val="1770836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Speaker’s Notes:</a:t>
            </a:r>
          </a:p>
          <a:p>
            <a:endParaRPr lang="en-US" b="1" dirty="0"/>
          </a:p>
          <a:p>
            <a:r>
              <a:rPr lang="en-US" b="1" dirty="0"/>
              <a:t>SAY:</a:t>
            </a:r>
          </a:p>
          <a:p>
            <a:endParaRPr lang="en-US" b="1" dirty="0"/>
          </a:p>
          <a:p>
            <a:pPr marL="171450" indent="-171450">
              <a:buFont typeface="Arial" panose="020B0604020202020204" pitchFamily="34" charset="0"/>
              <a:buChar char="•"/>
            </a:pPr>
            <a:r>
              <a:rPr lang="en-US" b="0" dirty="0"/>
              <a:t>A demo video on JMeter testing is available. You may wish to access it before Exercise 4 tomorrow. </a:t>
            </a:r>
          </a:p>
          <a:p>
            <a:endParaRPr lang="en-US" b="1" dirty="0"/>
          </a:p>
          <a:p>
            <a:endParaRPr lang="en-US" dirty="0"/>
          </a:p>
        </p:txBody>
      </p:sp>
      <p:sp>
        <p:nvSpPr>
          <p:cNvPr id="4" name="Slide Number Placeholder 3"/>
          <p:cNvSpPr>
            <a:spLocks noGrp="1"/>
          </p:cNvSpPr>
          <p:nvPr>
            <p:ph type="sldNum" sz="quarter" idx="5"/>
          </p:nvPr>
        </p:nvSpPr>
        <p:spPr/>
        <p:txBody>
          <a:bodyPr/>
          <a:lstStyle/>
          <a:p>
            <a:fld id="{8FBFA05F-1A8C-432D-BC54-796887A51DAB}" type="slidenum">
              <a:rPr lang="en-US" smtClean="0"/>
              <a:t>7</a:t>
            </a:fld>
            <a:endParaRPr lang="en-US"/>
          </a:p>
        </p:txBody>
      </p:sp>
    </p:spTree>
    <p:extLst>
      <p:ext uri="{BB962C8B-B14F-4D97-AF65-F5344CB8AC3E}">
        <p14:creationId xmlns:p14="http://schemas.microsoft.com/office/powerpoint/2010/main" val="42199145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BFA05F-1A8C-432D-BC54-796887A51DAB}" type="slidenum">
              <a:rPr lang="en-US" smtClean="0"/>
              <a:t>8</a:t>
            </a:fld>
            <a:endParaRPr lang="en-US"/>
          </a:p>
        </p:txBody>
      </p:sp>
    </p:spTree>
    <p:extLst>
      <p:ext uri="{BB962C8B-B14F-4D97-AF65-F5344CB8AC3E}">
        <p14:creationId xmlns:p14="http://schemas.microsoft.com/office/powerpoint/2010/main" val="2765973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Speaker’s notes:</a:t>
            </a:r>
          </a:p>
          <a:p>
            <a:endParaRPr lang="en-US" b="1" dirty="0"/>
          </a:p>
          <a:p>
            <a:r>
              <a:rPr lang="en-US" b="1" dirty="0"/>
              <a:t>SAY:</a:t>
            </a:r>
          </a:p>
          <a:p>
            <a:endParaRPr lang="en-US" dirty="0"/>
          </a:p>
          <a:p>
            <a:r>
              <a:rPr lang="en-US" dirty="0"/>
              <a:t>You may be familiar with how </a:t>
            </a:r>
            <a:r>
              <a:rPr lang="en-US" sz="1100" dirty="0">
                <a:effectLst/>
                <a:latin typeface="Segoe UI" panose="020B0502040204020203" pitchFamily="34" charset="0"/>
                <a:ea typeface="Calibri" panose="020F0502020204030204" pitchFamily="34" charset="0"/>
              </a:rPr>
              <a:t>DevOps practices and collaboration between developer and operations teams led to faster software delivery. </a:t>
            </a:r>
            <a:r>
              <a:rPr lang="en-US" dirty="0"/>
              <a:t>DevOps combines people, processes, and technology to deliver continuous value to users.</a:t>
            </a:r>
          </a:p>
          <a:p>
            <a:endParaRPr lang="en-US" dirty="0"/>
          </a:p>
          <a:p>
            <a:r>
              <a:rPr lang="en-US" dirty="0" err="1"/>
              <a:t>DevSecOps</a:t>
            </a:r>
            <a:r>
              <a:rPr lang="en-US" dirty="0"/>
              <a:t> is the evolution of DevOps where the company takes on a security-first mindset — putting security into every phase of the development lifecycle, from design to delivery.</a:t>
            </a:r>
          </a:p>
          <a:p>
            <a:endParaRPr lang="en-US" dirty="0"/>
          </a:p>
          <a:p>
            <a:r>
              <a:rPr lang="en-US" dirty="0"/>
              <a:t>When implemented successfully, companies gain both the speed of DevOps development practices and the holistic security and peace of mind that comes with </a:t>
            </a:r>
            <a:r>
              <a:rPr lang="en-US" dirty="0" err="1"/>
              <a:t>DevSecOps</a:t>
            </a:r>
            <a:r>
              <a:rPr lang="en-US" dirty="0"/>
              <a:t>. This helps organizations:</a:t>
            </a:r>
          </a:p>
          <a:p>
            <a:pPr marL="5715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mn-cs"/>
              </a:rPr>
              <a:t>Reduce remediation time by shifting security left</a:t>
            </a:r>
          </a:p>
          <a:p>
            <a:pPr marL="5715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mn-cs"/>
              </a:rPr>
              <a:t>Integrate with and secure your </a:t>
            </a:r>
            <a:br>
              <a:rPr lang="en-US" sz="1200" kern="1200" dirty="0">
                <a:solidFill>
                  <a:schemeClr val="tx1"/>
                </a:solidFill>
                <a:latin typeface="+mn-lt"/>
                <a:ea typeface="+mn-ea"/>
                <a:cs typeface="+mn-cs"/>
              </a:rPr>
            </a:br>
            <a:r>
              <a:rPr lang="en-US" sz="1200" kern="1200" dirty="0">
                <a:solidFill>
                  <a:schemeClr val="tx1"/>
                </a:solidFill>
                <a:latin typeface="+mn-lt"/>
                <a:ea typeface="+mn-ea"/>
                <a:cs typeface="+mn-cs"/>
              </a:rPr>
              <a:t>existing toolchains</a:t>
            </a:r>
          </a:p>
          <a:p>
            <a:pPr marL="5715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mn-cs"/>
              </a:rPr>
              <a:t>And quickly identify new threat vectors</a:t>
            </a:r>
            <a:endParaRPr lang="en-US" dirty="0"/>
          </a:p>
          <a:p>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79C7E86-76DE-4D38-A718-39A1E655A7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88181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2.xml"/><Relationship Id="rId5" Type="http://schemas.openxmlformats.org/officeDocument/2006/relationships/image" Target="../media/image40.jpeg"/><Relationship Id="rId4" Type="http://schemas.openxmlformats.org/officeDocument/2006/relationships/image" Target="../media/image39.jpe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0.jpeg"/><Relationship Id="rId1" Type="http://schemas.openxmlformats.org/officeDocument/2006/relationships/slideMaster" Target="../slideMasters/slideMaster2.xml"/><Relationship Id="rId6" Type="http://schemas.openxmlformats.org/officeDocument/2006/relationships/image" Target="../media/image41.jpeg"/><Relationship Id="rId5" Type="http://schemas.openxmlformats.org/officeDocument/2006/relationships/image" Target="../media/image31.jpeg"/><Relationship Id="rId4" Type="http://schemas.openxmlformats.org/officeDocument/2006/relationships/image" Target="../media/image30.jpe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30.jpe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0.jpeg"/><Relationship Id="rId1" Type="http://schemas.openxmlformats.org/officeDocument/2006/relationships/slideMaster" Target="../slideMasters/slideMaster2.xml"/><Relationship Id="rId5" Type="http://schemas.openxmlformats.org/officeDocument/2006/relationships/image" Target="../media/image31.jpeg"/><Relationship Id="rId4" Type="http://schemas.openxmlformats.org/officeDocument/2006/relationships/image" Target="../media/image30.jpe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0.jpeg"/><Relationship Id="rId1" Type="http://schemas.openxmlformats.org/officeDocument/2006/relationships/slideMaster" Target="../slideMasters/slideMaster2.xml"/><Relationship Id="rId6" Type="http://schemas.openxmlformats.org/officeDocument/2006/relationships/image" Target="../media/image41.jpeg"/><Relationship Id="rId5" Type="http://schemas.openxmlformats.org/officeDocument/2006/relationships/image" Target="../media/image31.jpeg"/><Relationship Id="rId4" Type="http://schemas.openxmlformats.org/officeDocument/2006/relationships/image" Target="../media/image30.jpe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3.xml"/><Relationship Id="rId4" Type="http://schemas.openxmlformats.org/officeDocument/2006/relationships/image" Target="../media/image42.jpe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3.xml"/><Relationship Id="rId4" Type="http://schemas.openxmlformats.org/officeDocument/2006/relationships/image" Target="../media/image42.jpe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3.xml"/><Relationship Id="rId4" Type="http://schemas.openxmlformats.org/officeDocument/2006/relationships/image" Target="../media/image42.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3.emf"/><Relationship Id="rId1" Type="http://schemas.openxmlformats.org/officeDocument/2006/relationships/slideMaster" Target="../slideMasters/slideMaster4.xml"/><Relationship Id="rId5" Type="http://schemas.openxmlformats.org/officeDocument/2006/relationships/image" Target="../media/image50.png"/><Relationship Id="rId4" Type="http://schemas.openxmlformats.org/officeDocument/2006/relationships/image" Target="../media/image49.jpeg"/></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7.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6.xml"/><Relationship Id="rId1" Type="http://schemas.openxmlformats.org/officeDocument/2006/relationships/tags" Target="../tags/tag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9.png"/><Relationship Id="rId1" Type="http://schemas.openxmlformats.org/officeDocument/2006/relationships/slideMaster" Target="../slideMasters/slideMaster8.xml"/><Relationship Id="rId4" Type="http://schemas.openxmlformats.org/officeDocument/2006/relationships/image" Target="../media/image60.png"/></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1.png"/><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2.png"/><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3.png"/><Relationship Id="rId1" Type="http://schemas.openxmlformats.org/officeDocument/2006/relationships/slideMaster" Target="../slideMasters/slideMaster8.xml"/><Relationship Id="rId4" Type="http://schemas.openxmlformats.org/officeDocument/2006/relationships/image" Target="../media/image64.png"/></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5.png"/><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6.png"/><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9.png"/><Relationship Id="rId1" Type="http://schemas.openxmlformats.org/officeDocument/2006/relationships/slideMaster" Target="../slideMasters/slideMaster8.xml"/><Relationship Id="rId4" Type="http://schemas.openxmlformats.org/officeDocument/2006/relationships/image" Target="../media/image60.png"/></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9.png"/><Relationship Id="rId1" Type="http://schemas.openxmlformats.org/officeDocument/2006/relationships/slideMaster" Target="../slideMasters/slideMaster8.xml"/><Relationship Id="rId4" Type="http://schemas.openxmlformats.org/officeDocument/2006/relationships/image" Target="../media/image60.png"/></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7.png"/><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8.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9.png"/><Relationship Id="rId1" Type="http://schemas.openxmlformats.org/officeDocument/2006/relationships/slideMaster" Target="../slideMasters/slideMaster8.xml"/><Relationship Id="rId4" Type="http://schemas.openxmlformats.org/officeDocument/2006/relationships/image" Target="../media/image70.png"/></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Master" Target="../slideMasters/slideMaster9.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9.png"/><Relationship Id="rId1" Type="http://schemas.openxmlformats.org/officeDocument/2006/relationships/slideMaster" Target="../slideMasters/slideMaster9.xml"/><Relationship Id="rId4" Type="http://schemas.openxmlformats.org/officeDocument/2006/relationships/image" Target="../media/image60.png"/></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1.png"/><Relationship Id="rId1" Type="http://schemas.openxmlformats.org/officeDocument/2006/relationships/slideMaster" Target="../slideMasters/slideMaster9.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3.png"/><Relationship Id="rId1" Type="http://schemas.openxmlformats.org/officeDocument/2006/relationships/slideMaster" Target="../slideMasters/slideMaster9.xml"/><Relationship Id="rId4" Type="http://schemas.openxmlformats.org/officeDocument/2006/relationships/image" Target="../media/image64.png"/></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5.png"/><Relationship Id="rId1" Type="http://schemas.openxmlformats.org/officeDocument/2006/relationships/slideMaster" Target="../slideMasters/slideMaster9.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6.png"/><Relationship Id="rId1" Type="http://schemas.openxmlformats.org/officeDocument/2006/relationships/slideMaster" Target="../slideMasters/slideMaster9.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9.png"/><Relationship Id="rId1" Type="http://schemas.openxmlformats.org/officeDocument/2006/relationships/slideMaster" Target="../slideMasters/slideMaster9.xml"/><Relationship Id="rId4" Type="http://schemas.openxmlformats.org/officeDocument/2006/relationships/image" Target="../media/image60.png"/></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9.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7.png"/><Relationship Id="rId1" Type="http://schemas.openxmlformats.org/officeDocument/2006/relationships/slideMaster" Target="../slideMasters/slideMaster9.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9.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9.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9.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9.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9.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9.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9.png"/><Relationship Id="rId1" Type="http://schemas.openxmlformats.org/officeDocument/2006/relationships/slideMaster" Target="../slideMasters/slideMaster9.xml"/><Relationship Id="rId4" Type="http://schemas.openxmlformats.org/officeDocument/2006/relationships/image" Target="../media/image70.png"/></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9.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5.png"/><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30.jpe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0.jpeg"/><Relationship Id="rId1" Type="http://schemas.openxmlformats.org/officeDocument/2006/relationships/slideMaster" Target="../slideMasters/slideMaster2.xml"/><Relationship Id="rId5" Type="http://schemas.openxmlformats.org/officeDocument/2006/relationships/image" Target="../media/image31.jpeg"/><Relationship Id="rId4" Type="http://schemas.openxmlformats.org/officeDocument/2006/relationships/image" Target="../media/image30.jpe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2.xml"/><Relationship Id="rId4" Type="http://schemas.openxmlformats.org/officeDocument/2006/relationships/image" Target="../media/image36.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Gradient_Dark">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444240C0-EF00-5F08-1395-0B49DCA30DBF}"/>
              </a:ext>
            </a:extLst>
          </p:cNvPr>
          <p:cNvPicPr>
            <a:picLocks noChangeAspect="1"/>
          </p:cNvPicPr>
          <p:nvPr userDrawn="1"/>
        </p:nvPicPr>
        <p:blipFill rotWithShape="1">
          <a:blip r:embed="rId2"/>
          <a:srcRect l="17702" r="17702"/>
          <a:stretch/>
        </p:blipFill>
        <p:spPr>
          <a:xfrm>
            <a:off x="4316506" y="0"/>
            <a:ext cx="7875494" cy="6858000"/>
          </a:xfrm>
          <a:custGeom>
            <a:avLst/>
            <a:gdLst>
              <a:gd name="connsiteX0" fmla="*/ 0 w 7875494"/>
              <a:gd name="connsiteY0" fmla="*/ 0 h 6858000"/>
              <a:gd name="connsiteX1" fmla="*/ 7875494 w 7875494"/>
              <a:gd name="connsiteY1" fmla="*/ 0 h 6858000"/>
              <a:gd name="connsiteX2" fmla="*/ 7875494 w 7875494"/>
              <a:gd name="connsiteY2" fmla="*/ 6858000 h 6858000"/>
              <a:gd name="connsiteX3" fmla="*/ 0 w 787549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875494" h="6858000">
                <a:moveTo>
                  <a:pt x="0" y="0"/>
                </a:moveTo>
                <a:lnTo>
                  <a:pt x="7875494" y="0"/>
                </a:lnTo>
                <a:lnTo>
                  <a:pt x="7875494" y="6858000"/>
                </a:lnTo>
                <a:lnTo>
                  <a:pt x="0" y="6858000"/>
                </a:lnTo>
                <a:close/>
              </a:path>
            </a:pathLst>
          </a:custGeom>
        </p:spPr>
      </p:pic>
      <p:sp>
        <p:nvSpPr>
          <p:cNvPr id="10" name="Arrow: Pentagon 44">
            <a:extLst>
              <a:ext uri="{FF2B5EF4-FFF2-40B4-BE49-F238E27FC236}">
                <a16:creationId xmlns:a16="http://schemas.microsoft.com/office/drawing/2014/main" id="{196C79D7-5ABA-DFEB-3B10-61136BE70645}"/>
              </a:ext>
            </a:extLst>
          </p:cNvPr>
          <p:cNvSpPr/>
          <p:nvPr userDrawn="1"/>
        </p:nvSpPr>
        <p:spPr bwMode="auto">
          <a:xfrm>
            <a:off x="0" y="0"/>
            <a:ext cx="6409564" cy="6858000"/>
          </a:xfrm>
          <a:prstGeom prst="homePlate">
            <a:avLst>
              <a:gd name="adj" fmla="val 27471"/>
            </a:avLst>
          </a:prstGeom>
          <a:solidFill>
            <a:srgbClr val="1E1F5D"/>
          </a:solidFill>
          <a:ln>
            <a:noFill/>
            <a:headEnd type="none" w="med" len="med"/>
            <a:tailEnd type="none" w="med" len="med"/>
          </a:ln>
          <a:effectLst>
            <a:outerShdw blurRad="639059" sx="98669" sy="98669" algn="ctr" rotWithShape="0">
              <a:prstClr val="black">
                <a:alpha val="26647"/>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2" name="Footer Placeholder 1">
            <a:extLst>
              <a:ext uri="{FF2B5EF4-FFF2-40B4-BE49-F238E27FC236}">
                <a16:creationId xmlns:a16="http://schemas.microsoft.com/office/drawing/2014/main" id="{ACF3648A-0E5F-BFC7-4FBF-CF44188DFF4F}"/>
              </a:ext>
            </a:extLst>
          </p:cNvPr>
          <p:cNvSpPr>
            <a:spLocks noGrp="1"/>
          </p:cNvSpPr>
          <p:nvPr>
            <p:ph type="ftr" sz="quarter" idx="12"/>
          </p:nvPr>
        </p:nvSpPr>
        <p:spPr/>
        <p:txBody>
          <a:bodyPr/>
          <a:lstStyle>
            <a:lvl1pPr>
              <a:defRPr>
                <a:solidFill>
                  <a:schemeClr val="bg1"/>
                </a:solidFill>
              </a:defRPr>
            </a:lvl1pPr>
          </a:lstStyle>
          <a:p>
            <a:r>
              <a:rPr lang="en-US"/>
              <a:t>Microsoft Confidential</a:t>
            </a:r>
          </a:p>
        </p:txBody>
      </p:sp>
      <p:pic>
        <p:nvPicPr>
          <p:cNvPr id="6" name="MS logo white - EMF" descr="Microsoft logo white text version">
            <a:extLst>
              <a:ext uri="{FF2B5EF4-FFF2-40B4-BE49-F238E27FC236}">
                <a16:creationId xmlns:a16="http://schemas.microsoft.com/office/drawing/2014/main" id="{478319F8-0CA6-C5BC-BD47-4443CFDF477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4" name="Text Placeholder 2">
            <a:extLst>
              <a:ext uri="{FF2B5EF4-FFF2-40B4-BE49-F238E27FC236}">
                <a16:creationId xmlns:a16="http://schemas.microsoft.com/office/drawing/2014/main" id="{7F0BF55F-B7A4-4A26-D3D6-D60CC28C7EA1}"/>
              </a:ext>
            </a:extLst>
          </p:cNvPr>
          <p:cNvSpPr>
            <a:spLocks noGrp="1"/>
          </p:cNvSpPr>
          <p:nvPr>
            <p:ph type="body" sz="quarter" idx="10" hasCustomPrompt="1"/>
          </p:nvPr>
        </p:nvSpPr>
        <p:spPr>
          <a:xfrm>
            <a:off x="563499" y="2417379"/>
            <a:ext cx="4994021" cy="1143264"/>
          </a:xfrm>
        </p:spPr>
        <p:txBody>
          <a:bodyPr anchor="b">
            <a:noAutofit/>
          </a:bodyPr>
          <a:lstStyle>
            <a:lvl1pPr marL="0" indent="0">
              <a:buNone/>
              <a:defRPr sz="3600" b="0" i="0">
                <a:solidFill>
                  <a:schemeClr val="bg1"/>
                </a:solidFill>
                <a:latin typeface="Segoe UI Semibold" panose="020B0702040204020203" pitchFamily="34" charset="0"/>
                <a:cs typeface="Segoe UI Semibold" panose="020B07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Event name or presentation title </a:t>
            </a:r>
            <a:endParaRPr lang="en-IN" sz="6600" b="1">
              <a:latin typeface="Segoe UI" panose="020B0502040204020203" pitchFamily="34" charset="0"/>
            </a:endParaRPr>
          </a:p>
        </p:txBody>
      </p:sp>
      <p:sp>
        <p:nvSpPr>
          <p:cNvPr id="15" name="Text Placeholder 2">
            <a:extLst>
              <a:ext uri="{FF2B5EF4-FFF2-40B4-BE49-F238E27FC236}">
                <a16:creationId xmlns:a16="http://schemas.microsoft.com/office/drawing/2014/main" id="{DFDFAEAC-6BFD-311A-A99E-7FC470A06E89}"/>
              </a:ext>
            </a:extLst>
          </p:cNvPr>
          <p:cNvSpPr>
            <a:spLocks noGrp="1"/>
          </p:cNvSpPr>
          <p:nvPr>
            <p:ph type="body" sz="quarter" idx="11" hasCustomPrompt="1"/>
          </p:nvPr>
        </p:nvSpPr>
        <p:spPr>
          <a:xfrm>
            <a:off x="563499" y="3678068"/>
            <a:ext cx="3983038" cy="369332"/>
          </a:xfrm>
        </p:spPr>
        <p:txBody>
          <a:bodyPr/>
          <a:lstStyle>
            <a:lvl1pPr marL="0" indent="0">
              <a:buNone/>
              <a:defRPr sz="2400">
                <a:solidFill>
                  <a:schemeClr val="bg1"/>
                </a:solidFill>
                <a:latin typeface="+mn-lt"/>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Speaker name or subtitle</a:t>
            </a:r>
          </a:p>
        </p:txBody>
      </p:sp>
      <p:sp>
        <p:nvSpPr>
          <p:cNvPr id="4" name="Text Placeholder 9">
            <a:extLst>
              <a:ext uri="{FF2B5EF4-FFF2-40B4-BE49-F238E27FC236}">
                <a16:creationId xmlns:a16="http://schemas.microsoft.com/office/drawing/2014/main" id="{7F671C2F-0B01-FCAA-B6E2-7DCEEF443C15}"/>
              </a:ext>
            </a:extLst>
          </p:cNvPr>
          <p:cNvSpPr>
            <a:spLocks noGrp="1"/>
          </p:cNvSpPr>
          <p:nvPr>
            <p:ph type="body" sz="quarter" idx="13" hasCustomPrompt="1"/>
          </p:nvPr>
        </p:nvSpPr>
        <p:spPr>
          <a:xfrm>
            <a:off x="563499" y="2121308"/>
            <a:ext cx="3648075" cy="215444"/>
          </a:xfrm>
        </p:spPr>
        <p:txBody>
          <a:bodyPr/>
          <a:lstStyle>
            <a:lvl1pPr marL="0" indent="0">
              <a:buNone/>
              <a:defRPr sz="1400">
                <a:solidFill>
                  <a:schemeClr val="bg1"/>
                </a:solidFill>
              </a:defRPr>
            </a:lvl1pPr>
          </a:lstStyle>
          <a:p>
            <a:pPr lvl="0"/>
            <a:r>
              <a:rPr lang="en-US"/>
              <a:t>MCAPS Academy Presents</a:t>
            </a:r>
          </a:p>
        </p:txBody>
      </p:sp>
    </p:spTree>
    <p:extLst>
      <p:ext uri="{BB962C8B-B14F-4D97-AF65-F5344CB8AC3E}">
        <p14:creationId xmlns:p14="http://schemas.microsoft.com/office/powerpoint/2010/main" val="8031540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6A2ABC6-B814-47F0-773C-E98F4FAB0934}"/>
              </a:ext>
            </a:extLst>
          </p:cNvPr>
          <p:cNvSpPr>
            <a:spLocks noGrp="1"/>
          </p:cNvSpPr>
          <p:nvPr>
            <p:ph type="body" sz="quarter" idx="11" hasCustomPrompt="1"/>
          </p:nvPr>
        </p:nvSpPr>
        <p:spPr>
          <a:xfrm>
            <a:off x="584201" y="675179"/>
            <a:ext cx="11128187" cy="763655"/>
          </a:xfrm>
        </p:spPr>
        <p:txBody>
          <a:bodyPr anchor="b">
            <a:noAutofit/>
          </a:bodyPr>
          <a:lstStyle>
            <a:lvl1pPr marL="0" indent="0">
              <a:buNone/>
              <a:defRPr sz="48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title</a:t>
            </a:r>
          </a:p>
        </p:txBody>
      </p:sp>
    </p:spTree>
    <p:extLst>
      <p:ext uri="{BB962C8B-B14F-4D97-AF65-F5344CB8AC3E}">
        <p14:creationId xmlns:p14="http://schemas.microsoft.com/office/powerpoint/2010/main" val="15306179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73034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77294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66796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54342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8708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31847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79008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467788893"/>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487324209"/>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2043572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_Gradient_Dark">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7768510A-173B-19F7-1F2D-ED780D611BCC}"/>
              </a:ext>
            </a:extLst>
          </p:cNvPr>
          <p:cNvSpPr/>
          <p:nvPr userDrawn="1"/>
        </p:nvSpPr>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3FF8037D-7395-DB31-4944-B785BC05F194}"/>
              </a:ext>
            </a:extLst>
          </p:cNvPr>
          <p:cNvSpPr txBox="1"/>
          <p:nvPr userDrawn="1"/>
        </p:nvSpPr>
        <p:spPr>
          <a:xfrm>
            <a:off x="721361" y="1234451"/>
            <a:ext cx="3210560" cy="2385268"/>
          </a:xfrm>
          <a:prstGeom prst="rect">
            <a:avLst/>
          </a:prstGeom>
          <a:noFill/>
        </p:spPr>
        <p:txBody>
          <a:bodyPr wrap="square" lIns="0" tIns="0" rIns="0" bIns="0" rtlCol="0">
            <a:spAutoFit/>
          </a:bodyPr>
          <a:lstStyle/>
          <a:p>
            <a:pPr algn="l"/>
            <a:r>
              <a:rPr lang="en-US" sz="15500" b="1" i="0">
                <a:solidFill>
                  <a:schemeClr val="accent1"/>
                </a:solidFill>
                <a:latin typeface="Segoe UI Black" panose="020B0502040204020203" pitchFamily="34" charset="0"/>
                <a:cs typeface="Segoe UI Black" panose="020B0502040204020203" pitchFamily="34" charset="0"/>
              </a:rPr>
              <a:t>“</a:t>
            </a:r>
          </a:p>
        </p:txBody>
      </p:sp>
      <p:sp>
        <p:nvSpPr>
          <p:cNvPr id="6" name="Text Placeholder 2">
            <a:extLst>
              <a:ext uri="{FF2B5EF4-FFF2-40B4-BE49-F238E27FC236}">
                <a16:creationId xmlns:a16="http://schemas.microsoft.com/office/drawing/2014/main" id="{353DB693-9E14-2A54-6E54-90F1A991A200}"/>
              </a:ext>
            </a:extLst>
          </p:cNvPr>
          <p:cNvSpPr>
            <a:spLocks noGrp="1"/>
          </p:cNvSpPr>
          <p:nvPr>
            <p:ph type="body" sz="quarter" idx="11" hasCustomPrompt="1"/>
          </p:nvPr>
        </p:nvSpPr>
        <p:spPr>
          <a:xfrm>
            <a:off x="1119949" y="2232401"/>
            <a:ext cx="9952101" cy="1846659"/>
          </a:xfrm>
        </p:spPr>
        <p:txBody>
          <a:bodyPr/>
          <a:lstStyle>
            <a:lvl1pPr marL="0" indent="0">
              <a:buNone/>
              <a:defRPr sz="4000" b="0" i="0">
                <a:solidFill>
                  <a:schemeClr val="bg1"/>
                </a:solidFill>
                <a:latin typeface="+mn-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Add quote text here Add quote text here Add quote text here Add quote text here Add quote text here</a:t>
            </a:r>
            <a:endParaRPr lang="en-IN" sz="6600" b="1">
              <a:latin typeface="Segoe UI" panose="020B0502040204020203" pitchFamily="34" charset="0"/>
            </a:endParaRPr>
          </a:p>
        </p:txBody>
      </p:sp>
      <p:sp>
        <p:nvSpPr>
          <p:cNvPr id="4" name="Text Placeholder 3">
            <a:extLst>
              <a:ext uri="{FF2B5EF4-FFF2-40B4-BE49-F238E27FC236}">
                <a16:creationId xmlns:a16="http://schemas.microsoft.com/office/drawing/2014/main" id="{7992A918-02AA-575F-23C6-911589CBDF20}"/>
              </a:ext>
            </a:extLst>
          </p:cNvPr>
          <p:cNvSpPr>
            <a:spLocks noGrp="1"/>
          </p:cNvSpPr>
          <p:nvPr>
            <p:ph type="body" sz="quarter" idx="12" hasCustomPrompt="1"/>
          </p:nvPr>
        </p:nvSpPr>
        <p:spPr>
          <a:xfrm>
            <a:off x="1119188" y="4301490"/>
            <a:ext cx="9953625" cy="246221"/>
          </a:xfrm>
        </p:spPr>
        <p:txBody>
          <a:bodyPr/>
          <a:lstStyle>
            <a:lvl1pPr marL="0" indent="0">
              <a:buNone/>
              <a:defRPr sz="1600">
                <a:solidFill>
                  <a:schemeClr val="bg1"/>
                </a:solidFill>
                <a:latin typeface="Segoe UI Semibold" panose="020B0702040204020203" pitchFamily="34" charset="0"/>
                <a:cs typeface="Segoe UI Semibold" panose="020B0702040204020203" pitchFamily="34" charset="0"/>
              </a:defRPr>
            </a:lvl1pPr>
          </a:lstStyle>
          <a:p>
            <a:pPr lvl="0"/>
            <a:r>
              <a:rPr lang="en-US"/>
              <a:t>Person’s Name – Title - Source</a:t>
            </a:r>
          </a:p>
        </p:txBody>
      </p:sp>
      <p:sp>
        <p:nvSpPr>
          <p:cNvPr id="10" name="Text Placeholder 9">
            <a:extLst>
              <a:ext uri="{FF2B5EF4-FFF2-40B4-BE49-F238E27FC236}">
                <a16:creationId xmlns:a16="http://schemas.microsoft.com/office/drawing/2014/main" id="{D1B73588-49A5-083F-AAE2-0402292EFB62}"/>
              </a:ext>
            </a:extLst>
          </p:cNvPr>
          <p:cNvSpPr>
            <a:spLocks noGrp="1"/>
          </p:cNvSpPr>
          <p:nvPr>
            <p:ph type="body" sz="quarter" idx="13" hasCustomPrompt="1"/>
          </p:nvPr>
        </p:nvSpPr>
        <p:spPr>
          <a:xfrm>
            <a:off x="1119188" y="4599146"/>
            <a:ext cx="9953625" cy="184666"/>
          </a:xfrm>
        </p:spPr>
        <p:txBody>
          <a:bodyPr/>
          <a:lstStyle>
            <a:lvl1pPr marL="0" indent="0">
              <a:buNone/>
              <a:defRPr sz="1200" b="0" i="0">
                <a:solidFill>
                  <a:schemeClr val="bg1"/>
                </a:solidFill>
                <a:latin typeface="+mn-lt"/>
                <a:cs typeface="Segoe UI Semilight" panose="020B0402040204020203" pitchFamily="34" charset="0"/>
              </a:defRPr>
            </a:lvl1pPr>
          </a:lstStyle>
          <a:p>
            <a:pPr lvl="0"/>
            <a:r>
              <a:rPr lang="en-US"/>
              <a:t>Tertiary Information Goes Here</a:t>
            </a:r>
          </a:p>
        </p:txBody>
      </p:sp>
      <p:sp>
        <p:nvSpPr>
          <p:cNvPr id="7" name="Footer Placeholder 6">
            <a:extLst>
              <a:ext uri="{FF2B5EF4-FFF2-40B4-BE49-F238E27FC236}">
                <a16:creationId xmlns:a16="http://schemas.microsoft.com/office/drawing/2014/main" id="{A20511FD-354E-0672-FB10-A9462F500AF8}"/>
              </a:ext>
            </a:extLst>
          </p:cNvPr>
          <p:cNvSpPr>
            <a:spLocks noGrp="1"/>
          </p:cNvSpPr>
          <p:nvPr>
            <p:ph type="ftr" sz="quarter" idx="14"/>
          </p:nvPr>
        </p:nvSpPr>
        <p:spPr/>
        <p:txBody>
          <a:bodyPr/>
          <a:lstStyle>
            <a:lvl1pPr>
              <a:defRPr>
                <a:solidFill>
                  <a:schemeClr val="bg1"/>
                </a:solidFill>
              </a:defRPr>
            </a:lvl1pPr>
          </a:lstStyle>
          <a:p>
            <a:r>
              <a:rPr lang="en-US"/>
              <a:t>Microsoft Confidential</a:t>
            </a:r>
          </a:p>
        </p:txBody>
      </p:sp>
      <p:sp>
        <p:nvSpPr>
          <p:cNvPr id="8" name="Slide Number Placeholder 7">
            <a:extLst>
              <a:ext uri="{FF2B5EF4-FFF2-40B4-BE49-F238E27FC236}">
                <a16:creationId xmlns:a16="http://schemas.microsoft.com/office/drawing/2014/main" id="{EDDFDE15-7818-1751-D702-DB58A162D3BE}"/>
              </a:ext>
            </a:extLst>
          </p:cNvPr>
          <p:cNvSpPr>
            <a:spLocks noGrp="1"/>
          </p:cNvSpPr>
          <p:nvPr>
            <p:ph type="sldNum" sz="quarter" idx="15"/>
          </p:nvPr>
        </p:nvSpPr>
        <p:spPr/>
        <p:txBody>
          <a:bodyPr/>
          <a:lstStyle>
            <a:lvl1pPr>
              <a:defRPr>
                <a:solidFill>
                  <a:schemeClr val="bg1"/>
                </a:solidFill>
              </a:defRPr>
            </a:lvl1pPr>
          </a:lstStyle>
          <a:p>
            <a:fld id="{F126207E-29C7-4F9F-8309-C6BAAD6BC8C8}" type="slidenum">
              <a:rPr lang="en-US" smtClean="0"/>
              <a:pPr/>
              <a:t>‹#›</a:t>
            </a:fld>
            <a:endParaRPr lang="en-US"/>
          </a:p>
        </p:txBody>
      </p:sp>
    </p:spTree>
    <p:extLst>
      <p:ext uri="{BB962C8B-B14F-4D97-AF65-F5344CB8AC3E}">
        <p14:creationId xmlns:p14="http://schemas.microsoft.com/office/powerpoint/2010/main" val="2556531782"/>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5903418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104687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020578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93889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98795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6855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33296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484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44572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314707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_White">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FF8037D-7395-DB31-4944-B785BC05F194}"/>
              </a:ext>
            </a:extLst>
          </p:cNvPr>
          <p:cNvSpPr txBox="1"/>
          <p:nvPr userDrawn="1"/>
        </p:nvSpPr>
        <p:spPr>
          <a:xfrm>
            <a:off x="721361" y="1249056"/>
            <a:ext cx="3210560" cy="2385268"/>
          </a:xfrm>
          <a:prstGeom prst="rect">
            <a:avLst/>
          </a:prstGeom>
          <a:noFill/>
        </p:spPr>
        <p:txBody>
          <a:bodyPr wrap="square" lIns="0" tIns="0" rIns="0" bIns="0" rtlCol="0">
            <a:spAutoFit/>
          </a:bodyPr>
          <a:lstStyle/>
          <a:p>
            <a:pPr algn="l"/>
            <a:r>
              <a:rPr lang="en-US" sz="15500" b="1" i="0">
                <a:solidFill>
                  <a:schemeClr val="bg2"/>
                </a:solidFill>
                <a:latin typeface="Segoe UI Black" panose="020B0502040204020203" pitchFamily="34" charset="0"/>
                <a:cs typeface="Segoe UI Black" panose="020B0502040204020203" pitchFamily="34" charset="0"/>
              </a:rPr>
              <a:t>“</a:t>
            </a:r>
          </a:p>
        </p:txBody>
      </p:sp>
      <p:sp>
        <p:nvSpPr>
          <p:cNvPr id="7" name="Footer Placeholder 6">
            <a:extLst>
              <a:ext uri="{FF2B5EF4-FFF2-40B4-BE49-F238E27FC236}">
                <a16:creationId xmlns:a16="http://schemas.microsoft.com/office/drawing/2014/main" id="{A20511FD-354E-0672-FB10-A9462F500AF8}"/>
              </a:ext>
            </a:extLst>
          </p:cNvPr>
          <p:cNvSpPr>
            <a:spLocks noGrp="1"/>
          </p:cNvSpPr>
          <p:nvPr>
            <p:ph type="ftr" sz="quarter" idx="14"/>
          </p:nvPr>
        </p:nvSpPr>
        <p:spPr/>
        <p:txBody>
          <a:bodyPr/>
          <a:lstStyle/>
          <a:p>
            <a:r>
              <a:rPr lang="en-US"/>
              <a:t>Microsoft Confidential</a:t>
            </a:r>
          </a:p>
        </p:txBody>
      </p:sp>
      <p:sp>
        <p:nvSpPr>
          <p:cNvPr id="8" name="Slide Number Placeholder 7">
            <a:extLst>
              <a:ext uri="{FF2B5EF4-FFF2-40B4-BE49-F238E27FC236}">
                <a16:creationId xmlns:a16="http://schemas.microsoft.com/office/drawing/2014/main" id="{EDDFDE15-7818-1751-D702-DB58A162D3BE}"/>
              </a:ext>
            </a:extLst>
          </p:cNvPr>
          <p:cNvSpPr>
            <a:spLocks noGrp="1"/>
          </p:cNvSpPr>
          <p:nvPr>
            <p:ph type="sldNum" sz="quarter" idx="15"/>
          </p:nvPr>
        </p:nvSpPr>
        <p:spPr/>
        <p:txBody>
          <a:bodyPr/>
          <a:lstStyle/>
          <a:p>
            <a:fld id="{F126207E-29C7-4F9F-8309-C6BAAD6BC8C8}" type="slidenum">
              <a:rPr lang="en-US" smtClean="0"/>
              <a:pPr/>
              <a:t>‹#›</a:t>
            </a:fld>
            <a:endParaRPr lang="en-US"/>
          </a:p>
        </p:txBody>
      </p:sp>
      <p:sp>
        <p:nvSpPr>
          <p:cNvPr id="3" name="Text Placeholder 2">
            <a:extLst>
              <a:ext uri="{FF2B5EF4-FFF2-40B4-BE49-F238E27FC236}">
                <a16:creationId xmlns:a16="http://schemas.microsoft.com/office/drawing/2014/main" id="{D1A3D33B-0846-E270-67D0-568C86BF9F51}"/>
              </a:ext>
            </a:extLst>
          </p:cNvPr>
          <p:cNvSpPr>
            <a:spLocks noGrp="1"/>
          </p:cNvSpPr>
          <p:nvPr>
            <p:ph type="body" sz="quarter" idx="11" hasCustomPrompt="1"/>
          </p:nvPr>
        </p:nvSpPr>
        <p:spPr>
          <a:xfrm>
            <a:off x="1119949" y="2232401"/>
            <a:ext cx="9952101" cy="1846659"/>
          </a:xfrm>
        </p:spPr>
        <p:txBody>
          <a:bodyPr/>
          <a:lstStyle>
            <a:lvl1pPr marL="0" indent="0">
              <a:buNone/>
              <a:defRPr sz="4000" b="0" i="0">
                <a:solidFill>
                  <a:schemeClr val="tx1"/>
                </a:solidFill>
                <a:latin typeface="+mn-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Add quote text here Add quote text here Add quote text here Add quote text here Add quote text here</a:t>
            </a:r>
            <a:endParaRPr lang="en-IN" sz="6600" b="1">
              <a:latin typeface="Segoe UI" panose="020B0502040204020203" pitchFamily="34" charset="0"/>
            </a:endParaRPr>
          </a:p>
        </p:txBody>
      </p:sp>
      <p:sp>
        <p:nvSpPr>
          <p:cNvPr id="5" name="Text Placeholder 3">
            <a:extLst>
              <a:ext uri="{FF2B5EF4-FFF2-40B4-BE49-F238E27FC236}">
                <a16:creationId xmlns:a16="http://schemas.microsoft.com/office/drawing/2014/main" id="{6A020AF3-FE93-EFCF-E084-EA2A1BA23A69}"/>
              </a:ext>
            </a:extLst>
          </p:cNvPr>
          <p:cNvSpPr>
            <a:spLocks noGrp="1"/>
          </p:cNvSpPr>
          <p:nvPr>
            <p:ph type="body" sz="quarter" idx="12" hasCustomPrompt="1"/>
          </p:nvPr>
        </p:nvSpPr>
        <p:spPr>
          <a:xfrm>
            <a:off x="1119188" y="4301490"/>
            <a:ext cx="9953625" cy="246221"/>
          </a:xfrm>
        </p:spPr>
        <p:txBody>
          <a:bodyPr/>
          <a:lstStyle>
            <a:lvl1pPr marL="0" indent="0">
              <a:buNone/>
              <a:defRPr sz="1600">
                <a:solidFill>
                  <a:schemeClr val="tx1"/>
                </a:solidFill>
                <a:latin typeface="Segoe UI Semibold" panose="020B0702040204020203" pitchFamily="34" charset="0"/>
                <a:cs typeface="Segoe UI Semibold" panose="020B0702040204020203" pitchFamily="34" charset="0"/>
              </a:defRPr>
            </a:lvl1pPr>
          </a:lstStyle>
          <a:p>
            <a:pPr lvl="0"/>
            <a:r>
              <a:rPr lang="en-US"/>
              <a:t>Person’s Name – Title - Source</a:t>
            </a:r>
          </a:p>
        </p:txBody>
      </p:sp>
      <p:sp>
        <p:nvSpPr>
          <p:cNvPr id="9" name="Text Placeholder 9">
            <a:extLst>
              <a:ext uri="{FF2B5EF4-FFF2-40B4-BE49-F238E27FC236}">
                <a16:creationId xmlns:a16="http://schemas.microsoft.com/office/drawing/2014/main" id="{CCD47743-083A-D131-B5C6-F50D02ECF395}"/>
              </a:ext>
            </a:extLst>
          </p:cNvPr>
          <p:cNvSpPr>
            <a:spLocks noGrp="1"/>
          </p:cNvSpPr>
          <p:nvPr>
            <p:ph type="body" sz="quarter" idx="13" hasCustomPrompt="1"/>
          </p:nvPr>
        </p:nvSpPr>
        <p:spPr>
          <a:xfrm>
            <a:off x="1119188" y="4599146"/>
            <a:ext cx="9953625" cy="184666"/>
          </a:xfrm>
        </p:spPr>
        <p:txBody>
          <a:bodyPr/>
          <a:lstStyle>
            <a:lvl1pPr marL="0" indent="0">
              <a:buNone/>
              <a:defRPr sz="1200" b="0" i="0">
                <a:solidFill>
                  <a:schemeClr val="tx1"/>
                </a:solidFill>
                <a:latin typeface="+mn-lt"/>
                <a:cs typeface="Segoe UI Semilight" panose="020B0402040204020203" pitchFamily="34" charset="0"/>
              </a:defRPr>
            </a:lvl1pPr>
          </a:lstStyle>
          <a:p>
            <a:pPr lvl="0"/>
            <a:r>
              <a:rPr lang="en-US"/>
              <a:t>Tertiary Information Goes Here</a:t>
            </a:r>
          </a:p>
        </p:txBody>
      </p:sp>
    </p:spTree>
    <p:extLst>
      <p:ext uri="{BB962C8B-B14F-4D97-AF65-F5344CB8AC3E}">
        <p14:creationId xmlns:p14="http://schemas.microsoft.com/office/powerpoint/2010/main" val="1433513091"/>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3908959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DEE69-3F33-46A0-AEC1-0C73804C83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9826ED-BD1D-4C6B-8D3C-F5E2C45D74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EC0665-4453-4DC3-8A47-00D8D2937314}"/>
              </a:ext>
            </a:extLst>
          </p:cNvPr>
          <p:cNvSpPr>
            <a:spLocks noGrp="1"/>
          </p:cNvSpPr>
          <p:nvPr>
            <p:ph type="dt" sz="half" idx="10"/>
          </p:nvPr>
        </p:nvSpPr>
        <p:spPr/>
        <p:txBody>
          <a:bodyPr/>
          <a:lstStyle/>
          <a:p>
            <a:fld id="{B8DDED11-4E6A-458B-81D8-9F1C5BA9B72E}" type="datetimeFigureOut">
              <a:rPr lang="en-US" smtClean="0"/>
              <a:t>3/5/2024</a:t>
            </a:fld>
            <a:endParaRPr lang="en-US"/>
          </a:p>
        </p:txBody>
      </p:sp>
      <p:sp>
        <p:nvSpPr>
          <p:cNvPr id="5" name="Footer Placeholder 4">
            <a:extLst>
              <a:ext uri="{FF2B5EF4-FFF2-40B4-BE49-F238E27FC236}">
                <a16:creationId xmlns:a16="http://schemas.microsoft.com/office/drawing/2014/main" id="{86FCA0A3-5F83-4EF0-91AB-A7B5E03186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D2E2B8-AD8B-4995-ABB8-023BE8772943}"/>
              </a:ext>
            </a:extLst>
          </p:cNvPr>
          <p:cNvSpPr>
            <a:spLocks noGrp="1"/>
          </p:cNvSpPr>
          <p:nvPr>
            <p:ph type="sldNum" sz="quarter" idx="12"/>
          </p:nvPr>
        </p:nvSpPr>
        <p:spPr/>
        <p:txBody>
          <a:bodyPr/>
          <a:lstStyle/>
          <a:p>
            <a:fld id="{A854E95A-2724-4C32-8805-4CA84F67F66A}" type="slidenum">
              <a:rPr lang="en-US" smtClean="0"/>
              <a:t>‹#›</a:t>
            </a:fld>
            <a:endParaRPr lang="en-US"/>
          </a:p>
        </p:txBody>
      </p:sp>
    </p:spTree>
    <p:extLst>
      <p:ext uri="{BB962C8B-B14F-4D97-AF65-F5344CB8AC3E}">
        <p14:creationId xmlns:p14="http://schemas.microsoft.com/office/powerpoint/2010/main" val="126019942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_Photo layout 1">
    <p:bg>
      <p:bgPr>
        <a:solidFill>
          <a:srgbClr val="1A1B2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chemeClr val="bg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202758"/>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301770"/>
          </a:xfrm>
          <a:prstGeom prst="rect">
            <a:avLst/>
          </a:prstGeom>
        </p:spPr>
        <p:txBody>
          <a:bodyPr wrap="square" lIns="0" tIns="0" rIns="0" bIns="0">
            <a:spAutoFit/>
          </a:bodyPr>
          <a:lstStyle>
            <a:lvl1pPr marL="0" indent="0">
              <a:lnSpc>
                <a:spcPts val="2353"/>
              </a:lnSpc>
              <a:buNone/>
              <a:defRPr lang="en-US" sz="1961" kern="1200" spc="0" baseline="0" dirty="0">
                <a:solidFill>
                  <a:schemeClr val="bg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4"/>
            <a:ext cx="11306469"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D2D2D2">
                    <a:lumMod val="75000"/>
                  </a:srgbClr>
                </a:solidFill>
                <a:effectLst/>
                <a:uLnTx/>
                <a:uFillTx/>
                <a:latin typeface="Segoe UI"/>
                <a:ea typeface="+mn-ea"/>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6"/>
            <a:ext cx="4822951" cy="662257"/>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202758"/>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62257"/>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95473858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Light"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Segoe UI Light" panose="020B0502040204020203" pitchFamily="34" charset="0"/>
                <a:cs typeface="Segoe UI Light"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8929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latin typeface="+mj-lt"/>
                <a:cs typeface="Segoe UI Light" panose="020B0502040204020203" pitchFamily="34"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29018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latin typeface="+mn-lt"/>
              </a:defRPr>
            </a:lvl1pPr>
            <a:lvl2pPr marL="228600" indent="0">
              <a:buNone/>
              <a:defRPr>
                <a:latin typeface="+mn-lt"/>
              </a:defRPr>
            </a:lvl2pPr>
            <a:lvl3pPr marL="457200" indent="0">
              <a:buNone/>
              <a:defRPr>
                <a:latin typeface="+mn-lt"/>
              </a:defRPr>
            </a:lvl3pPr>
            <a:lvl4pPr marL="685800" indent="0">
              <a:buNone/>
              <a:defRPr>
                <a:latin typeface="+mn-lt"/>
              </a:defRPr>
            </a:lvl4pPr>
            <a:lvl5pPr marL="914400" indent="0">
              <a:buNone/>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97583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Segoe UI Light" panose="020B0502040204020203" pitchFamily="34" charset="0"/>
                <a:cs typeface="Segoe UI Light"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Segoe UI Light" panose="020B0502040204020203" pitchFamily="34" charset="0"/>
                <a:cs typeface="Segoe UI Light"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058901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0659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34000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9367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_Half_Gradient_Dark">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967B9A36-AFB3-9AFF-01B8-541D1DFB970C}"/>
              </a:ext>
            </a:extLst>
          </p:cNvPr>
          <p:cNvSpPr/>
          <p:nvPr userDrawn="1"/>
        </p:nvSpPr>
        <p:spPr bwMode="auto">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2">
            <a:extLst>
              <a:ext uri="{FF2B5EF4-FFF2-40B4-BE49-F238E27FC236}">
                <a16:creationId xmlns:a16="http://schemas.microsoft.com/office/drawing/2014/main" id="{0DB922C2-73CE-35BB-D875-2696454B8FCF}"/>
              </a:ext>
            </a:extLst>
          </p:cNvPr>
          <p:cNvSpPr>
            <a:spLocks noGrp="1"/>
          </p:cNvSpPr>
          <p:nvPr>
            <p:ph type="body" sz="quarter" idx="11" hasCustomPrompt="1"/>
          </p:nvPr>
        </p:nvSpPr>
        <p:spPr>
          <a:xfrm>
            <a:off x="563499" y="1898650"/>
            <a:ext cx="4994021" cy="1661993"/>
          </a:xfrm>
        </p:spPr>
        <p:txBody>
          <a:bodyPr anchor="b">
            <a:noAutofit/>
          </a:bodyPr>
          <a:lstStyle>
            <a:lvl1pPr marL="0" indent="0">
              <a:buNone/>
              <a:defRPr sz="36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text</a:t>
            </a:r>
          </a:p>
        </p:txBody>
      </p:sp>
      <p:sp>
        <p:nvSpPr>
          <p:cNvPr id="9" name="Text Placeholder 2">
            <a:extLst>
              <a:ext uri="{FF2B5EF4-FFF2-40B4-BE49-F238E27FC236}">
                <a16:creationId xmlns:a16="http://schemas.microsoft.com/office/drawing/2014/main" id="{78210DB2-5758-3D51-0A08-A1174E40B4A2}"/>
              </a:ext>
            </a:extLst>
          </p:cNvPr>
          <p:cNvSpPr>
            <a:spLocks noGrp="1"/>
          </p:cNvSpPr>
          <p:nvPr>
            <p:ph type="body" sz="quarter" idx="12" hasCustomPrompt="1"/>
          </p:nvPr>
        </p:nvSpPr>
        <p:spPr>
          <a:xfrm>
            <a:off x="563499" y="3795492"/>
            <a:ext cx="3983038" cy="369332"/>
          </a:xfrm>
        </p:spPr>
        <p:txBody>
          <a:bodyPr/>
          <a:lstStyle>
            <a:lvl1pPr marL="0" indent="0">
              <a:buNone/>
              <a:defRPr sz="2400">
                <a:solidFill>
                  <a:schemeClr val="bg1"/>
                </a:solidFill>
                <a:latin typeface="+mn-lt"/>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US" sz="2400"/>
              <a:t>Click to edit text</a:t>
            </a:r>
          </a:p>
        </p:txBody>
      </p:sp>
      <p:sp>
        <p:nvSpPr>
          <p:cNvPr id="5" name="Text Placeholder 4">
            <a:extLst>
              <a:ext uri="{FF2B5EF4-FFF2-40B4-BE49-F238E27FC236}">
                <a16:creationId xmlns:a16="http://schemas.microsoft.com/office/drawing/2014/main" id="{B0A8C59B-6B0C-9492-954B-8FEF45936480}"/>
              </a:ext>
            </a:extLst>
          </p:cNvPr>
          <p:cNvSpPr>
            <a:spLocks noGrp="1"/>
          </p:cNvSpPr>
          <p:nvPr>
            <p:ph type="body" sz="quarter" idx="13" hasCustomPrompt="1"/>
          </p:nvPr>
        </p:nvSpPr>
        <p:spPr>
          <a:xfrm>
            <a:off x="6892671" y="990243"/>
            <a:ext cx="4705350" cy="307777"/>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10" name="Text Placeholder 4">
            <a:extLst>
              <a:ext uri="{FF2B5EF4-FFF2-40B4-BE49-F238E27FC236}">
                <a16:creationId xmlns:a16="http://schemas.microsoft.com/office/drawing/2014/main" id="{6D1AED05-C869-9AEA-DD95-5526A869D852}"/>
              </a:ext>
            </a:extLst>
          </p:cNvPr>
          <p:cNvSpPr>
            <a:spLocks noGrp="1"/>
          </p:cNvSpPr>
          <p:nvPr>
            <p:ph type="body" sz="quarter" idx="14" hasCustomPrompt="1"/>
          </p:nvPr>
        </p:nvSpPr>
        <p:spPr>
          <a:xfrm>
            <a:off x="6892671" y="1320304"/>
            <a:ext cx="4705350" cy="246221"/>
          </a:xfrm>
        </p:spPr>
        <p:txBody>
          <a:bodyPr/>
          <a:lstStyle>
            <a:lvl1pPr marL="0" indent="0">
              <a:buNone/>
              <a:defRPr sz="1600">
                <a:solidFill>
                  <a:schemeClr val="tx1"/>
                </a:solidFill>
                <a:latin typeface="+mn-lt"/>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14" name="Text Placeholder 4">
            <a:extLst>
              <a:ext uri="{FF2B5EF4-FFF2-40B4-BE49-F238E27FC236}">
                <a16:creationId xmlns:a16="http://schemas.microsoft.com/office/drawing/2014/main" id="{1C30D727-631C-4F3D-1DA5-8A5CC8A5F1D4}"/>
              </a:ext>
            </a:extLst>
          </p:cNvPr>
          <p:cNvSpPr>
            <a:spLocks noGrp="1"/>
          </p:cNvSpPr>
          <p:nvPr>
            <p:ph type="body" sz="quarter" idx="16" hasCustomPrompt="1"/>
          </p:nvPr>
        </p:nvSpPr>
        <p:spPr>
          <a:xfrm>
            <a:off x="6892671" y="1599663"/>
            <a:ext cx="4705350" cy="184666"/>
          </a:xfrm>
        </p:spPr>
        <p:txBody>
          <a:bodyPr/>
          <a:lstStyle>
            <a:lvl1pPr marL="0" indent="0">
              <a:buNone/>
              <a:defRPr sz="12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15" name="Text Placeholder 4">
            <a:extLst>
              <a:ext uri="{FF2B5EF4-FFF2-40B4-BE49-F238E27FC236}">
                <a16:creationId xmlns:a16="http://schemas.microsoft.com/office/drawing/2014/main" id="{B90D4C69-48AB-5616-931D-27B67FC8EDAE}"/>
              </a:ext>
            </a:extLst>
          </p:cNvPr>
          <p:cNvSpPr>
            <a:spLocks noGrp="1"/>
          </p:cNvSpPr>
          <p:nvPr>
            <p:ph type="body" sz="quarter" idx="17" hasCustomPrompt="1"/>
          </p:nvPr>
        </p:nvSpPr>
        <p:spPr>
          <a:xfrm>
            <a:off x="6923151" y="2873001"/>
            <a:ext cx="4705350" cy="307777"/>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16" name="Text Placeholder 4">
            <a:extLst>
              <a:ext uri="{FF2B5EF4-FFF2-40B4-BE49-F238E27FC236}">
                <a16:creationId xmlns:a16="http://schemas.microsoft.com/office/drawing/2014/main" id="{21AD345D-ABD8-57DF-6718-3CC641AFE11A}"/>
              </a:ext>
            </a:extLst>
          </p:cNvPr>
          <p:cNvSpPr>
            <a:spLocks noGrp="1"/>
          </p:cNvSpPr>
          <p:nvPr>
            <p:ph type="body" sz="quarter" idx="18" hasCustomPrompt="1"/>
          </p:nvPr>
        </p:nvSpPr>
        <p:spPr>
          <a:xfrm>
            <a:off x="6923151" y="3203062"/>
            <a:ext cx="4705350" cy="246221"/>
          </a:xfrm>
        </p:spPr>
        <p:txBody>
          <a:bodyPr/>
          <a:lstStyle>
            <a:lvl1pPr marL="0" indent="0">
              <a:buNone/>
              <a:defRPr sz="1600">
                <a:solidFill>
                  <a:schemeClr val="tx1"/>
                </a:solidFill>
                <a:latin typeface="+mn-lt"/>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17" name="Text Placeholder 4">
            <a:extLst>
              <a:ext uri="{FF2B5EF4-FFF2-40B4-BE49-F238E27FC236}">
                <a16:creationId xmlns:a16="http://schemas.microsoft.com/office/drawing/2014/main" id="{8A5A4678-54D8-41CC-BA0D-F3FE4F65B62E}"/>
              </a:ext>
            </a:extLst>
          </p:cNvPr>
          <p:cNvSpPr>
            <a:spLocks noGrp="1"/>
          </p:cNvSpPr>
          <p:nvPr>
            <p:ph type="body" sz="quarter" idx="19" hasCustomPrompt="1"/>
          </p:nvPr>
        </p:nvSpPr>
        <p:spPr>
          <a:xfrm>
            <a:off x="6923151" y="3482421"/>
            <a:ext cx="4705350" cy="184666"/>
          </a:xfrm>
        </p:spPr>
        <p:txBody>
          <a:bodyPr/>
          <a:lstStyle>
            <a:lvl1pPr marL="0" indent="0">
              <a:buNone/>
              <a:defRPr sz="12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18" name="Text Placeholder 4">
            <a:extLst>
              <a:ext uri="{FF2B5EF4-FFF2-40B4-BE49-F238E27FC236}">
                <a16:creationId xmlns:a16="http://schemas.microsoft.com/office/drawing/2014/main" id="{60DCE307-4893-36FE-D906-FC59A9B628B9}"/>
              </a:ext>
            </a:extLst>
          </p:cNvPr>
          <p:cNvSpPr>
            <a:spLocks noGrp="1"/>
          </p:cNvSpPr>
          <p:nvPr>
            <p:ph type="body" sz="quarter" idx="20" hasCustomPrompt="1"/>
          </p:nvPr>
        </p:nvSpPr>
        <p:spPr>
          <a:xfrm>
            <a:off x="6923151" y="4755759"/>
            <a:ext cx="4705350" cy="307777"/>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19" name="Text Placeholder 4">
            <a:extLst>
              <a:ext uri="{FF2B5EF4-FFF2-40B4-BE49-F238E27FC236}">
                <a16:creationId xmlns:a16="http://schemas.microsoft.com/office/drawing/2014/main" id="{8196CD25-8996-F6CD-CFF3-4813DC313765}"/>
              </a:ext>
            </a:extLst>
          </p:cNvPr>
          <p:cNvSpPr>
            <a:spLocks noGrp="1"/>
          </p:cNvSpPr>
          <p:nvPr>
            <p:ph type="body" sz="quarter" idx="21" hasCustomPrompt="1"/>
          </p:nvPr>
        </p:nvSpPr>
        <p:spPr>
          <a:xfrm>
            <a:off x="6923151" y="5085820"/>
            <a:ext cx="4705350" cy="246221"/>
          </a:xfrm>
        </p:spPr>
        <p:txBody>
          <a:bodyPr/>
          <a:lstStyle>
            <a:lvl1pPr marL="0" indent="0">
              <a:buNone/>
              <a:defRPr sz="1600">
                <a:solidFill>
                  <a:schemeClr val="tx1"/>
                </a:solidFill>
                <a:latin typeface="+mn-lt"/>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20" name="Text Placeholder 4">
            <a:extLst>
              <a:ext uri="{FF2B5EF4-FFF2-40B4-BE49-F238E27FC236}">
                <a16:creationId xmlns:a16="http://schemas.microsoft.com/office/drawing/2014/main" id="{6C2FC5A5-C0DF-C188-819A-1B1E2EE51D32}"/>
              </a:ext>
            </a:extLst>
          </p:cNvPr>
          <p:cNvSpPr>
            <a:spLocks noGrp="1"/>
          </p:cNvSpPr>
          <p:nvPr>
            <p:ph type="body" sz="quarter" idx="22" hasCustomPrompt="1"/>
          </p:nvPr>
        </p:nvSpPr>
        <p:spPr>
          <a:xfrm>
            <a:off x="6923151" y="5365179"/>
            <a:ext cx="4705350" cy="184666"/>
          </a:xfrm>
        </p:spPr>
        <p:txBody>
          <a:bodyPr/>
          <a:lstStyle>
            <a:lvl1pPr marL="0" indent="0">
              <a:buNone/>
              <a:defRPr sz="12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2" name="Footer Placeholder 1">
            <a:extLst>
              <a:ext uri="{FF2B5EF4-FFF2-40B4-BE49-F238E27FC236}">
                <a16:creationId xmlns:a16="http://schemas.microsoft.com/office/drawing/2014/main" id="{B81E01CB-2736-BCD6-C879-851AFD690EF7}"/>
              </a:ext>
            </a:extLst>
          </p:cNvPr>
          <p:cNvSpPr>
            <a:spLocks noGrp="1"/>
          </p:cNvSpPr>
          <p:nvPr>
            <p:ph type="ftr" sz="quarter" idx="23"/>
          </p:nvPr>
        </p:nvSpPr>
        <p:spPr/>
        <p:txBody>
          <a:bodyPr/>
          <a:lstStyle>
            <a:lvl1pPr>
              <a:defRPr>
                <a:solidFill>
                  <a:schemeClr val="bg1"/>
                </a:solidFill>
              </a:defRPr>
            </a:lvl1pPr>
          </a:lstStyle>
          <a:p>
            <a:r>
              <a:rPr lang="en-US"/>
              <a:t>Microsoft Confidential</a:t>
            </a:r>
          </a:p>
        </p:txBody>
      </p:sp>
      <p:sp>
        <p:nvSpPr>
          <p:cNvPr id="3" name="Slide Number Placeholder 2">
            <a:extLst>
              <a:ext uri="{FF2B5EF4-FFF2-40B4-BE49-F238E27FC236}">
                <a16:creationId xmlns:a16="http://schemas.microsoft.com/office/drawing/2014/main" id="{C77E599C-CC5B-4B98-F426-05A786AB0616}"/>
              </a:ext>
            </a:extLst>
          </p:cNvPr>
          <p:cNvSpPr>
            <a:spLocks noGrp="1"/>
          </p:cNvSpPr>
          <p:nvPr>
            <p:ph type="sldNum" sz="quarter" idx="24"/>
          </p:nvPr>
        </p:nvSpPr>
        <p:spPr/>
        <p:txBody>
          <a:bodyPr/>
          <a:lstStyle/>
          <a:p>
            <a:fld id="{F126207E-29C7-4F9F-8309-C6BAAD6BC8C8}" type="slidenum">
              <a:rPr lang="en-US" smtClean="0"/>
              <a:pPr/>
              <a:t>‹#›</a:t>
            </a:fld>
            <a:endParaRPr lang="en-US"/>
          </a:p>
        </p:txBody>
      </p:sp>
    </p:spTree>
    <p:extLst>
      <p:ext uri="{BB962C8B-B14F-4D97-AF65-F5344CB8AC3E}">
        <p14:creationId xmlns:p14="http://schemas.microsoft.com/office/powerpoint/2010/main" val="36962011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76375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5453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solidFill>
                  <a:schemeClr val="accent2"/>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519008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338554"/>
          </a:xfrm>
        </p:spPr>
        <p:txBody>
          <a:bodyPr/>
          <a:lstStyle>
            <a:lvl1pPr marL="0" indent="0">
              <a:buNone/>
              <a:defRPr sz="2200">
                <a:latin typeface="Segoe UI Light" panose="020B0502040204020203" pitchFamily="34" charset="0"/>
                <a:cs typeface="Segoe UI Light"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276611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3000">
          <p15:clr>
            <a:srgbClr val="5ACBF0"/>
          </p15:clr>
        </p15:guide>
        <p15:guide id="12" pos="3543">
          <p15:clr>
            <a:srgbClr val="A4A3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6006981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611797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517592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338554"/>
          </a:xfrm>
        </p:spPr>
        <p:txBody>
          <a:bodyPr/>
          <a:lstStyle>
            <a:lvl1pPr marL="0" indent="0">
              <a:buNone/>
              <a:defRPr sz="2200">
                <a:latin typeface="Segoe UI Light" panose="020B0502040204020203" pitchFamily="34" charset="0"/>
                <a:cs typeface="Segoe UI Light"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9868992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3000">
          <p15:clr>
            <a:srgbClr val="5ACBF0"/>
          </p15:clr>
        </p15:guide>
        <p15:guide id="12" pos="3543">
          <p15:clr>
            <a:srgbClr val="A4A3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85342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016890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_Half_White">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0DB922C2-73CE-35BB-D875-2696454B8FCF}"/>
              </a:ext>
            </a:extLst>
          </p:cNvPr>
          <p:cNvSpPr>
            <a:spLocks noGrp="1"/>
          </p:cNvSpPr>
          <p:nvPr>
            <p:ph type="body" sz="quarter" idx="11" hasCustomPrompt="1"/>
          </p:nvPr>
        </p:nvSpPr>
        <p:spPr>
          <a:xfrm>
            <a:off x="563499" y="1898650"/>
            <a:ext cx="4994021" cy="1661993"/>
          </a:xfrm>
        </p:spPr>
        <p:txBody>
          <a:bodyPr anchor="b">
            <a:noAutofit/>
          </a:bodyPr>
          <a:lstStyle>
            <a:lvl1pPr marL="0" indent="0">
              <a:buNone/>
              <a:defRPr sz="3600" b="1" i="0">
                <a:solidFill>
                  <a:schemeClr val="tx1"/>
                </a:solidFill>
                <a:latin typeface="Segoe UI" panose="020B0502040204020203" pitchFamily="34" charset="0"/>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
        <p:nvSpPr>
          <p:cNvPr id="9" name="Text Placeholder 2">
            <a:extLst>
              <a:ext uri="{FF2B5EF4-FFF2-40B4-BE49-F238E27FC236}">
                <a16:creationId xmlns:a16="http://schemas.microsoft.com/office/drawing/2014/main" id="{78210DB2-5758-3D51-0A08-A1174E40B4A2}"/>
              </a:ext>
            </a:extLst>
          </p:cNvPr>
          <p:cNvSpPr>
            <a:spLocks noGrp="1"/>
          </p:cNvSpPr>
          <p:nvPr>
            <p:ph type="body" sz="quarter" idx="12" hasCustomPrompt="1"/>
          </p:nvPr>
        </p:nvSpPr>
        <p:spPr>
          <a:xfrm>
            <a:off x="563499" y="3795492"/>
            <a:ext cx="3983038" cy="369332"/>
          </a:xfrm>
        </p:spPr>
        <p:txBody>
          <a:bodyPr/>
          <a:lstStyle>
            <a:lvl1pPr marL="0" indent="0">
              <a:buNone/>
              <a:defRPr sz="2400">
                <a:solidFill>
                  <a:schemeClr val="tx1"/>
                </a:solidFill>
                <a:latin typeface="+mj-lt"/>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
        <p:nvSpPr>
          <p:cNvPr id="5" name="Text Placeholder 4">
            <a:extLst>
              <a:ext uri="{FF2B5EF4-FFF2-40B4-BE49-F238E27FC236}">
                <a16:creationId xmlns:a16="http://schemas.microsoft.com/office/drawing/2014/main" id="{B0A8C59B-6B0C-9492-954B-8FEF45936480}"/>
              </a:ext>
            </a:extLst>
          </p:cNvPr>
          <p:cNvSpPr>
            <a:spLocks noGrp="1"/>
          </p:cNvSpPr>
          <p:nvPr>
            <p:ph type="body" sz="quarter" idx="13" hasCustomPrompt="1"/>
          </p:nvPr>
        </p:nvSpPr>
        <p:spPr>
          <a:xfrm>
            <a:off x="6892671" y="990243"/>
            <a:ext cx="4705350" cy="307777"/>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
        <p:nvSpPr>
          <p:cNvPr id="10" name="Text Placeholder 4">
            <a:extLst>
              <a:ext uri="{FF2B5EF4-FFF2-40B4-BE49-F238E27FC236}">
                <a16:creationId xmlns:a16="http://schemas.microsoft.com/office/drawing/2014/main" id="{6D1AED05-C869-9AEA-DD95-5526A869D852}"/>
              </a:ext>
            </a:extLst>
          </p:cNvPr>
          <p:cNvSpPr>
            <a:spLocks noGrp="1"/>
          </p:cNvSpPr>
          <p:nvPr>
            <p:ph type="body" sz="quarter" idx="14" hasCustomPrompt="1"/>
          </p:nvPr>
        </p:nvSpPr>
        <p:spPr>
          <a:xfrm>
            <a:off x="6892671" y="1320304"/>
            <a:ext cx="4705350" cy="246221"/>
          </a:xfrm>
        </p:spPr>
        <p:txBody>
          <a:bodyPr/>
          <a:lstStyle>
            <a:lvl1pPr marL="0" indent="0">
              <a:buNone/>
              <a:defRPr sz="1600">
                <a:solidFill>
                  <a:schemeClr val="tx1"/>
                </a:solidFill>
                <a:latin typeface="+mn-lt"/>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
        <p:nvSpPr>
          <p:cNvPr id="14" name="Text Placeholder 4">
            <a:extLst>
              <a:ext uri="{FF2B5EF4-FFF2-40B4-BE49-F238E27FC236}">
                <a16:creationId xmlns:a16="http://schemas.microsoft.com/office/drawing/2014/main" id="{1C30D727-631C-4F3D-1DA5-8A5CC8A5F1D4}"/>
              </a:ext>
            </a:extLst>
          </p:cNvPr>
          <p:cNvSpPr>
            <a:spLocks noGrp="1"/>
          </p:cNvSpPr>
          <p:nvPr>
            <p:ph type="body" sz="quarter" idx="16" hasCustomPrompt="1"/>
          </p:nvPr>
        </p:nvSpPr>
        <p:spPr>
          <a:xfrm>
            <a:off x="6892671" y="1599663"/>
            <a:ext cx="4705350" cy="738664"/>
          </a:xfrm>
        </p:spPr>
        <p:txBody>
          <a:bodyPr>
            <a:noAutofit/>
          </a:bodyPr>
          <a:lstStyle>
            <a:lvl1pPr marL="0" indent="0">
              <a:buNone/>
              <a:defRPr sz="12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
        <p:nvSpPr>
          <p:cNvPr id="15" name="Text Placeholder 4">
            <a:extLst>
              <a:ext uri="{FF2B5EF4-FFF2-40B4-BE49-F238E27FC236}">
                <a16:creationId xmlns:a16="http://schemas.microsoft.com/office/drawing/2014/main" id="{B90D4C69-48AB-5616-931D-27B67FC8EDAE}"/>
              </a:ext>
            </a:extLst>
          </p:cNvPr>
          <p:cNvSpPr>
            <a:spLocks noGrp="1"/>
          </p:cNvSpPr>
          <p:nvPr>
            <p:ph type="body" sz="quarter" idx="17" hasCustomPrompt="1"/>
          </p:nvPr>
        </p:nvSpPr>
        <p:spPr>
          <a:xfrm>
            <a:off x="6923151" y="2873001"/>
            <a:ext cx="4705350" cy="307777"/>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
        <p:nvSpPr>
          <p:cNvPr id="16" name="Text Placeholder 4">
            <a:extLst>
              <a:ext uri="{FF2B5EF4-FFF2-40B4-BE49-F238E27FC236}">
                <a16:creationId xmlns:a16="http://schemas.microsoft.com/office/drawing/2014/main" id="{21AD345D-ABD8-57DF-6718-3CC641AFE11A}"/>
              </a:ext>
            </a:extLst>
          </p:cNvPr>
          <p:cNvSpPr>
            <a:spLocks noGrp="1"/>
          </p:cNvSpPr>
          <p:nvPr>
            <p:ph type="body" sz="quarter" idx="18" hasCustomPrompt="1"/>
          </p:nvPr>
        </p:nvSpPr>
        <p:spPr>
          <a:xfrm>
            <a:off x="6923151" y="3203062"/>
            <a:ext cx="4705350" cy="246221"/>
          </a:xfrm>
        </p:spPr>
        <p:txBody>
          <a:bodyPr/>
          <a:lstStyle>
            <a:lvl1pPr marL="0" indent="0">
              <a:buNone/>
              <a:defRPr sz="1600">
                <a:solidFill>
                  <a:schemeClr val="tx1"/>
                </a:solidFill>
                <a:latin typeface="+mn-lt"/>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
        <p:nvSpPr>
          <p:cNvPr id="17" name="Text Placeholder 4">
            <a:extLst>
              <a:ext uri="{FF2B5EF4-FFF2-40B4-BE49-F238E27FC236}">
                <a16:creationId xmlns:a16="http://schemas.microsoft.com/office/drawing/2014/main" id="{8A5A4678-54D8-41CC-BA0D-F3FE4F65B62E}"/>
              </a:ext>
            </a:extLst>
          </p:cNvPr>
          <p:cNvSpPr>
            <a:spLocks noGrp="1"/>
          </p:cNvSpPr>
          <p:nvPr>
            <p:ph type="body" sz="quarter" idx="19" hasCustomPrompt="1"/>
          </p:nvPr>
        </p:nvSpPr>
        <p:spPr>
          <a:xfrm>
            <a:off x="6923151" y="3482421"/>
            <a:ext cx="4705350" cy="738664"/>
          </a:xfrm>
        </p:spPr>
        <p:txBody>
          <a:bodyPr>
            <a:noAutofit/>
          </a:bodyPr>
          <a:lstStyle>
            <a:lvl1pPr marL="0" indent="0">
              <a:buNone/>
              <a:defRPr sz="12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
        <p:nvSpPr>
          <p:cNvPr id="18" name="Text Placeholder 4">
            <a:extLst>
              <a:ext uri="{FF2B5EF4-FFF2-40B4-BE49-F238E27FC236}">
                <a16:creationId xmlns:a16="http://schemas.microsoft.com/office/drawing/2014/main" id="{60DCE307-4893-36FE-D906-FC59A9B628B9}"/>
              </a:ext>
            </a:extLst>
          </p:cNvPr>
          <p:cNvSpPr>
            <a:spLocks noGrp="1"/>
          </p:cNvSpPr>
          <p:nvPr>
            <p:ph type="body" sz="quarter" idx="20" hasCustomPrompt="1"/>
          </p:nvPr>
        </p:nvSpPr>
        <p:spPr>
          <a:xfrm>
            <a:off x="6923151" y="4755759"/>
            <a:ext cx="4705350" cy="307777"/>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
        <p:nvSpPr>
          <p:cNvPr id="19" name="Text Placeholder 4">
            <a:extLst>
              <a:ext uri="{FF2B5EF4-FFF2-40B4-BE49-F238E27FC236}">
                <a16:creationId xmlns:a16="http://schemas.microsoft.com/office/drawing/2014/main" id="{8196CD25-8996-F6CD-CFF3-4813DC313765}"/>
              </a:ext>
            </a:extLst>
          </p:cNvPr>
          <p:cNvSpPr>
            <a:spLocks noGrp="1"/>
          </p:cNvSpPr>
          <p:nvPr>
            <p:ph type="body" sz="quarter" idx="21" hasCustomPrompt="1"/>
          </p:nvPr>
        </p:nvSpPr>
        <p:spPr>
          <a:xfrm>
            <a:off x="6923151" y="5085820"/>
            <a:ext cx="4705350" cy="246221"/>
          </a:xfrm>
        </p:spPr>
        <p:txBody>
          <a:bodyPr/>
          <a:lstStyle>
            <a:lvl1pPr marL="0" indent="0">
              <a:buNone/>
              <a:defRPr sz="1600">
                <a:solidFill>
                  <a:schemeClr val="tx1"/>
                </a:solidFill>
                <a:latin typeface="+mn-lt"/>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
        <p:nvSpPr>
          <p:cNvPr id="20" name="Text Placeholder 4">
            <a:extLst>
              <a:ext uri="{FF2B5EF4-FFF2-40B4-BE49-F238E27FC236}">
                <a16:creationId xmlns:a16="http://schemas.microsoft.com/office/drawing/2014/main" id="{6C2FC5A5-C0DF-C188-819A-1B1E2EE51D32}"/>
              </a:ext>
            </a:extLst>
          </p:cNvPr>
          <p:cNvSpPr>
            <a:spLocks noGrp="1"/>
          </p:cNvSpPr>
          <p:nvPr>
            <p:ph type="body" sz="quarter" idx="22" hasCustomPrompt="1"/>
          </p:nvPr>
        </p:nvSpPr>
        <p:spPr>
          <a:xfrm>
            <a:off x="6923151" y="5365179"/>
            <a:ext cx="4705350" cy="738664"/>
          </a:xfrm>
        </p:spPr>
        <p:txBody>
          <a:bodyPr>
            <a:noAutofit/>
          </a:bodyPr>
          <a:lstStyle>
            <a:lvl1pPr marL="0" indent="0">
              <a:buNone/>
              <a:defRPr sz="12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
        <p:nvSpPr>
          <p:cNvPr id="2" name="Footer Placeholder 1">
            <a:extLst>
              <a:ext uri="{FF2B5EF4-FFF2-40B4-BE49-F238E27FC236}">
                <a16:creationId xmlns:a16="http://schemas.microsoft.com/office/drawing/2014/main" id="{5E399C12-5BC6-06F2-295F-1C6292C103F9}"/>
              </a:ext>
            </a:extLst>
          </p:cNvPr>
          <p:cNvSpPr>
            <a:spLocks noGrp="1"/>
          </p:cNvSpPr>
          <p:nvPr>
            <p:ph type="ftr" sz="quarter" idx="23"/>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751DC71E-905C-13BA-8BEE-155F4B01A2C6}"/>
              </a:ext>
            </a:extLst>
          </p:cNvPr>
          <p:cNvSpPr>
            <a:spLocks noGrp="1"/>
          </p:cNvSpPr>
          <p:nvPr>
            <p:ph type="sldNum" sz="quarter" idx="24"/>
          </p:nvPr>
        </p:nvSpPr>
        <p:spPr/>
        <p:txBody>
          <a:bodyPr/>
          <a:lstStyle/>
          <a:p>
            <a:fld id="{F126207E-29C7-4F9F-8309-C6BAAD6BC8C8}" type="slidenum">
              <a:rPr lang="en-US" smtClean="0"/>
              <a:pPr/>
              <a:t>‹#›</a:t>
            </a:fld>
            <a:endParaRPr lang="en-US"/>
          </a:p>
        </p:txBody>
      </p:sp>
      <p:cxnSp>
        <p:nvCxnSpPr>
          <p:cNvPr id="21" name="Straight Connector 20">
            <a:extLst>
              <a:ext uri="{FF2B5EF4-FFF2-40B4-BE49-F238E27FC236}">
                <a16:creationId xmlns:a16="http://schemas.microsoft.com/office/drawing/2014/main" id="{E2AF11C5-E7BE-76FB-76BD-F5BCFAD8287B}"/>
              </a:ext>
            </a:extLst>
          </p:cNvPr>
          <p:cNvCxnSpPr>
            <a:cxnSpLocks/>
          </p:cNvCxnSpPr>
          <p:nvPr userDrawn="1"/>
        </p:nvCxnSpPr>
        <p:spPr>
          <a:xfrm>
            <a:off x="6096000" y="577850"/>
            <a:ext cx="0" cy="570230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91289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759671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8996179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1963416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01177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236206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37556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7"/>
          </a:xfrm>
        </p:spPr>
        <p:txBody>
          <a:bodyPr/>
          <a:lstStyle>
            <a:lvl1pPr marL="0" indent="0">
              <a:buFontTx/>
              <a:buNone/>
              <a:defRPr sz="2000">
                <a:latin typeface="+mn-lt"/>
              </a:defRPr>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90081686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69332"/>
          </a:xfrm>
        </p:spPr>
        <p:txBody>
          <a:bodyPr/>
          <a:lstStyle>
            <a:lvl1pPr marL="0" indent="0">
              <a:spcAft>
                <a:spcPts val="1200"/>
              </a:spcAft>
              <a:buNone/>
              <a:defRPr sz="2400">
                <a:latin typeface="+mn-lt"/>
              </a:defRPr>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905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354394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9"/>
            <a:ext cx="6669658" cy="430887"/>
          </a:xfrm>
        </p:spPr>
        <p:txBody>
          <a:bodyPr anchor="ctr" anchorCtr="0"/>
          <a:lstStyle>
            <a:lvl1pPr marL="0" indent="0">
              <a:spcAft>
                <a:spcPts val="1200"/>
              </a:spcAft>
              <a:buNone/>
              <a:defRPr sz="2800">
                <a:latin typeface="+mn-lt"/>
              </a:defRPr>
            </a:lvl1pPr>
            <a:lvl2pPr marL="228600" indent="0">
              <a:buNone/>
              <a:defRPr/>
            </a:lvl2pPr>
          </a:lstStyle>
          <a:p>
            <a:pPr lvl="0"/>
            <a:r>
              <a:rPr lang="en-US"/>
              <a:t>Edit Master text styles</a:t>
            </a:r>
          </a:p>
        </p:txBody>
      </p:sp>
    </p:spTree>
    <p:extLst>
      <p:ext uri="{BB962C8B-B14F-4D97-AF65-F5344CB8AC3E}">
        <p14:creationId xmlns:p14="http://schemas.microsoft.com/office/powerpoint/2010/main" val="38226146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77742933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_Bleed_Image">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0" y="0"/>
            <a:ext cx="12192000" cy="6857999"/>
          </a:xfrm>
          <a:solidFill>
            <a:schemeClr val="bg2"/>
          </a:solidFill>
        </p:spPr>
        <p:txBody>
          <a:bodyPr/>
          <a:lstStyle>
            <a:lvl1pPr marL="0" indent="0" algn="ctr">
              <a:lnSpc>
                <a:spcPct val="150000"/>
              </a:lnSpc>
              <a:buNone/>
              <a:defRPr b="1" i="0">
                <a:latin typeface="Segoe UI" panose="020B0502040204020203" pitchFamily="34" charset="0"/>
                <a:cs typeface="Segoe UI" panose="020B0502040204020203" pitchFamily="34" charset="0"/>
              </a:defRPr>
            </a:lvl1pPr>
          </a:lstStyle>
          <a:p>
            <a:r>
              <a:rPr lang="en-US"/>
              <a:t>Place Image Here</a:t>
            </a:r>
          </a:p>
        </p:txBody>
      </p:sp>
      <p:sp>
        <p:nvSpPr>
          <p:cNvPr id="2" name="Footer Placeholder 1">
            <a:extLst>
              <a:ext uri="{FF2B5EF4-FFF2-40B4-BE49-F238E27FC236}">
                <a16:creationId xmlns:a16="http://schemas.microsoft.com/office/drawing/2014/main" id="{379CEDC7-CACD-8844-71B1-FC54CCE2CD70}"/>
              </a:ext>
            </a:extLst>
          </p:cNvPr>
          <p:cNvSpPr>
            <a:spLocks noGrp="1"/>
          </p:cNvSpPr>
          <p:nvPr>
            <p:ph type="ftr" sz="quarter" idx="13"/>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p>
            <a:fld id="{F126207E-29C7-4F9F-8309-C6BAAD6BC8C8}" type="slidenum">
              <a:rPr lang="en-US" smtClean="0"/>
              <a:pPr/>
              <a:t>‹#›</a:t>
            </a:fld>
            <a:endParaRPr lang="en-US"/>
          </a:p>
        </p:txBody>
      </p:sp>
      <p:sp>
        <p:nvSpPr>
          <p:cNvPr id="8" name="Text Placeholder 2">
            <a:extLst>
              <a:ext uri="{FF2B5EF4-FFF2-40B4-BE49-F238E27FC236}">
                <a16:creationId xmlns:a16="http://schemas.microsoft.com/office/drawing/2014/main" id="{0DB922C2-73CE-35BB-D875-2696454B8FCF}"/>
              </a:ext>
            </a:extLst>
          </p:cNvPr>
          <p:cNvSpPr>
            <a:spLocks noGrp="1"/>
          </p:cNvSpPr>
          <p:nvPr>
            <p:ph type="body" sz="quarter" idx="11" hasCustomPrompt="1"/>
          </p:nvPr>
        </p:nvSpPr>
        <p:spPr>
          <a:xfrm>
            <a:off x="563499" y="4413251"/>
            <a:ext cx="4994021" cy="1631950"/>
          </a:xfrm>
        </p:spPr>
        <p:txBody>
          <a:bodyPr anchor="b">
            <a:noAutofit/>
          </a:bodyPr>
          <a:lstStyle>
            <a:lvl1pPr marL="0" indent="0">
              <a:buNone/>
              <a:defRPr sz="36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text</a:t>
            </a:r>
          </a:p>
        </p:txBody>
      </p:sp>
    </p:spTree>
    <p:extLst>
      <p:ext uri="{BB962C8B-B14F-4D97-AF65-F5344CB8AC3E}">
        <p14:creationId xmlns:p14="http://schemas.microsoft.com/office/powerpoint/2010/main" val="20708149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988668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18619878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34223815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1394693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Light" panose="020B0502040204020203"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cs typeface="Segoe UI Light" panose="020B0502040204020203" pitchFamily="34" charset="0"/>
              </a:defRPr>
            </a:lvl1pPr>
          </a:lstStyle>
          <a:p>
            <a:pPr lvl="0"/>
            <a:r>
              <a:rPr lang="en-US"/>
              <a:t>Speaker name</a:t>
            </a:r>
          </a:p>
        </p:txBody>
      </p:sp>
    </p:spTree>
    <p:extLst>
      <p:ext uri="{BB962C8B-B14F-4D97-AF65-F5344CB8AC3E}">
        <p14:creationId xmlns:p14="http://schemas.microsoft.com/office/powerpoint/2010/main" val="2167353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Segoe UI Light" panose="020B0502040204020203" pitchFamily="34" charset="0"/>
                <a:ea typeface="+mn-ea"/>
                <a:cs typeface="Segoe UI Light" panose="020B0502040204020203"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a:t>Speaker name</a:t>
            </a:r>
          </a:p>
        </p:txBody>
      </p:sp>
    </p:spTree>
    <p:extLst>
      <p:ext uri="{BB962C8B-B14F-4D97-AF65-F5344CB8AC3E}">
        <p14:creationId xmlns:p14="http://schemas.microsoft.com/office/powerpoint/2010/main" val="4238100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Segoe UI Light" panose="020B0502040204020203" pitchFamily="34" charset="0"/>
                <a:ea typeface="+mn-ea"/>
                <a:cs typeface="Segoe UI Light" panose="020B0502040204020203"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a:t>Speaker name</a:t>
            </a:r>
          </a:p>
        </p:txBody>
      </p:sp>
    </p:spTree>
    <p:extLst>
      <p:ext uri="{BB962C8B-B14F-4D97-AF65-F5344CB8AC3E}">
        <p14:creationId xmlns:p14="http://schemas.microsoft.com/office/powerpoint/2010/main" val="1522907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Light" panose="020B0502040204020203" pitchFamily="34" charset="0"/>
              </a:defRPr>
            </a:lvl1pPr>
          </a:lstStyle>
          <a:p>
            <a:r>
              <a:rPr lang="en-US"/>
              <a:t>Section title</a:t>
            </a:r>
          </a:p>
        </p:txBody>
      </p:sp>
    </p:spTree>
    <p:extLst>
      <p:ext uri="{BB962C8B-B14F-4D97-AF65-F5344CB8AC3E}">
        <p14:creationId xmlns:p14="http://schemas.microsoft.com/office/powerpoint/2010/main" val="1426845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Segoe UI Light" panose="020B0502040204020203" pitchFamily="34" charset="0"/>
                <a:ea typeface="+mn-ea"/>
                <a:cs typeface="Segoe UI Light" panose="020B0502040204020203" pitchFamily="34" charset="0"/>
              </a:defRPr>
            </a:lvl1pPr>
          </a:lstStyle>
          <a:p>
            <a:r>
              <a:rPr lang="en-US"/>
              <a:t>Section title</a:t>
            </a:r>
          </a:p>
        </p:txBody>
      </p:sp>
    </p:spTree>
    <p:extLst>
      <p:ext uri="{BB962C8B-B14F-4D97-AF65-F5344CB8AC3E}">
        <p14:creationId xmlns:p14="http://schemas.microsoft.com/office/powerpoint/2010/main" val="36064635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Segoe UI Light" panose="020B0502040204020203" pitchFamily="34" charset="0"/>
                <a:ea typeface="+mn-ea"/>
                <a:cs typeface="Segoe UI Light" panose="020B0502040204020203" pitchFamily="34" charset="0"/>
              </a:defRPr>
            </a:lvl1pPr>
          </a:lstStyle>
          <a:p>
            <a:r>
              <a:rPr lang="en-US"/>
              <a:t>Section title</a:t>
            </a:r>
          </a:p>
        </p:txBody>
      </p:sp>
    </p:spTree>
    <p:extLst>
      <p:ext uri="{BB962C8B-B14F-4D97-AF65-F5344CB8AC3E}">
        <p14:creationId xmlns:p14="http://schemas.microsoft.com/office/powerpoint/2010/main" val="2793815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_Bleed_Top_Dark">
    <p:spTree>
      <p:nvGrpSpPr>
        <p:cNvPr id="1" name=""/>
        <p:cNvGrpSpPr/>
        <p:nvPr/>
      </p:nvGrpSpPr>
      <p:grpSpPr>
        <a:xfrm>
          <a:off x="0" y="0"/>
          <a:ext cx="0" cy="0"/>
          <a:chOff x="0" y="0"/>
          <a:chExt cx="0" cy="0"/>
        </a:xfrm>
      </p:grpSpPr>
      <p:sp>
        <p:nvSpPr>
          <p:cNvPr id="6" name="Freeform: Shape 21">
            <a:extLst>
              <a:ext uri="{FF2B5EF4-FFF2-40B4-BE49-F238E27FC236}">
                <a16:creationId xmlns:a16="http://schemas.microsoft.com/office/drawing/2014/main" id="{13669B96-73C7-395C-015A-E045A1D58DE0}"/>
              </a:ext>
            </a:extLst>
          </p:cNvPr>
          <p:cNvSpPr/>
          <p:nvPr userDrawn="1"/>
        </p:nvSpPr>
        <p:spPr bwMode="auto">
          <a:xfrm>
            <a:off x="0" y="0"/>
            <a:ext cx="12192000" cy="93915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0" y="939151"/>
            <a:ext cx="12192000" cy="5918848"/>
          </a:xfrm>
          <a:solidFill>
            <a:schemeClr val="bg2"/>
          </a:solidFill>
        </p:spPr>
        <p:txBody>
          <a:bodyPr/>
          <a:lstStyle>
            <a:lvl1pPr marL="0" indent="0" algn="ctr">
              <a:lnSpc>
                <a:spcPct val="150000"/>
              </a:lnSpc>
              <a:buNone/>
              <a:defRPr b="1" i="0">
                <a:latin typeface="Segoe UI" panose="020B0502040204020203" pitchFamily="34" charset="0"/>
                <a:cs typeface="Segoe UI" panose="020B0502040204020203" pitchFamily="34" charset="0"/>
              </a:defRPr>
            </a:lvl1pPr>
          </a:lstStyle>
          <a:p>
            <a:r>
              <a:rPr lang="en-US"/>
              <a:t>Place Image Here</a:t>
            </a:r>
          </a:p>
        </p:txBody>
      </p:sp>
      <p:sp>
        <p:nvSpPr>
          <p:cNvPr id="2" name="Footer Placeholder 1">
            <a:extLst>
              <a:ext uri="{FF2B5EF4-FFF2-40B4-BE49-F238E27FC236}">
                <a16:creationId xmlns:a16="http://schemas.microsoft.com/office/drawing/2014/main" id="{379CEDC7-CACD-8844-71B1-FC54CCE2CD70}"/>
              </a:ext>
            </a:extLst>
          </p:cNvPr>
          <p:cNvSpPr>
            <a:spLocks noGrp="1"/>
          </p:cNvSpPr>
          <p:nvPr>
            <p:ph type="ftr" sz="quarter" idx="13"/>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p>
            <a:fld id="{F126207E-29C7-4F9F-8309-C6BAAD6BC8C8}" type="slidenum">
              <a:rPr lang="en-US" smtClean="0"/>
              <a:pPr/>
              <a:t>‹#›</a:t>
            </a:fld>
            <a:endParaRPr lang="en-US"/>
          </a:p>
        </p:txBody>
      </p:sp>
      <p:sp>
        <p:nvSpPr>
          <p:cNvPr id="4" name="Text Placeholder 2">
            <a:extLst>
              <a:ext uri="{FF2B5EF4-FFF2-40B4-BE49-F238E27FC236}">
                <a16:creationId xmlns:a16="http://schemas.microsoft.com/office/drawing/2014/main" id="{C57B295A-33AB-0FBB-B09A-55A027E0B411}"/>
              </a:ext>
            </a:extLst>
          </p:cNvPr>
          <p:cNvSpPr>
            <a:spLocks noGrp="1"/>
          </p:cNvSpPr>
          <p:nvPr>
            <p:ph type="body" sz="quarter" idx="11" hasCustomPrompt="1"/>
          </p:nvPr>
        </p:nvSpPr>
        <p:spPr>
          <a:xfrm>
            <a:off x="563499" y="186252"/>
            <a:ext cx="11045888" cy="553998"/>
          </a:xfrm>
        </p:spPr>
        <p:txBody>
          <a:bodyPr/>
          <a:lstStyle>
            <a:lvl1pPr marL="0" indent="0">
              <a:buNone/>
              <a:defRPr sz="36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title</a:t>
            </a:r>
            <a:endParaRPr lang="en-IN" sz="6600" b="1">
              <a:latin typeface="Segoe UI" panose="020B0502040204020203" pitchFamily="34" charset="0"/>
            </a:endParaRPr>
          </a:p>
        </p:txBody>
      </p:sp>
    </p:spTree>
    <p:extLst>
      <p:ext uri="{BB962C8B-B14F-4D97-AF65-F5344CB8AC3E}">
        <p14:creationId xmlns:p14="http://schemas.microsoft.com/office/powerpoint/2010/main" val="24978779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2926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50790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88263" y="1436688"/>
            <a:ext cx="11018520" cy="812530"/>
          </a:xfrm>
        </p:spPr>
        <p:txBody>
          <a:bodyPr/>
          <a:lstStyle>
            <a:lvl1pPr marL="0" indent="0">
              <a:buNone/>
              <a:defRPr sz="2400">
                <a:gradFill>
                  <a:gsLst>
                    <a:gs pos="61049">
                      <a:schemeClr val="tx1"/>
                    </a:gs>
                    <a:gs pos="43000">
                      <a:schemeClr val="tx1"/>
                    </a:gs>
                  </a:gsLst>
                  <a:lin ang="5400000" scaled="0"/>
                </a:gradFill>
                <a:latin typeface="Lucida Console" panose="020B0609040504020204" pitchFamily="49" charset="0"/>
                <a:cs typeface="Lucida Console" panose="020B0609040504020204" pitchFamily="49" charset="0"/>
              </a:defRPr>
            </a:lvl1pPr>
            <a:lvl2pPr marL="346553" indent="0">
              <a:buNone/>
              <a:defRPr lang="en-US" sz="2400" kern="1200" spc="0" baseline="0" dirty="0">
                <a:gradFill>
                  <a:gsLst>
                    <a:gs pos="61049">
                      <a:schemeClr val="tx1"/>
                    </a:gs>
                    <a:gs pos="43000">
                      <a:schemeClr val="tx1"/>
                    </a:gs>
                  </a:gsLst>
                  <a:lin ang="5400000" scaled="0"/>
                </a:gradFill>
                <a:latin typeface="Lucida Console" panose="020B0609040504020204" pitchFamily="49" charset="0"/>
                <a:ea typeface="+mn-ea"/>
                <a:cs typeface="Lucida Console" panose="020B0609040504020204" pitchFamily="49" charset="0"/>
              </a:defRPr>
            </a:lvl2pPr>
            <a:lvl3pPr marL="584607" indent="0">
              <a:buNone/>
              <a:defRPr sz="1800">
                <a:gradFill>
                  <a:gsLst>
                    <a:gs pos="61049">
                      <a:schemeClr val="tx1"/>
                    </a:gs>
                    <a:gs pos="43000">
                      <a:schemeClr val="tx1"/>
                    </a:gs>
                  </a:gsLst>
                  <a:lin ang="5400000" scaled="0"/>
                </a:gradFill>
                <a:latin typeface="Lucida Console" panose="020B0609040504020204" pitchFamily="49" charset="0"/>
                <a:cs typeface="Lucida Console" panose="020B0609040504020204" pitchFamily="49" charset="0"/>
              </a:defRPr>
            </a:lvl3pPr>
            <a:lvl4pPr marL="814563" indent="0">
              <a:buNone/>
              <a:defRPr sz="1600">
                <a:gradFill>
                  <a:gsLst>
                    <a:gs pos="61049">
                      <a:schemeClr val="tx1"/>
                    </a:gs>
                    <a:gs pos="43000">
                      <a:schemeClr val="tx1"/>
                    </a:gs>
                  </a:gsLst>
                  <a:lin ang="5400000" scaled="0"/>
                </a:gradFill>
                <a:latin typeface="Lucida Console" panose="020B0609040504020204" pitchFamily="49" charset="0"/>
                <a:cs typeface="Lucida Console" panose="020B0609040504020204" pitchFamily="49" charset="0"/>
              </a:defRPr>
            </a:lvl4pPr>
            <a:lvl5pPr marL="1050997" indent="0">
              <a:buNone/>
              <a:defRPr sz="1600">
                <a:gradFill>
                  <a:gsLst>
                    <a:gs pos="61049">
                      <a:schemeClr val="tx1"/>
                    </a:gs>
                    <a:gs pos="43000">
                      <a:schemeClr val="tx1"/>
                    </a:gs>
                  </a:gsLst>
                  <a:lin ang="5400000" scaled="0"/>
                </a:gradFill>
                <a:latin typeface="Lucida Console" panose="020B0609040504020204" pitchFamily="49" charset="0"/>
                <a:cs typeface="Lucida Console" panose="020B0609040504020204" pitchFamily="49" charset="0"/>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48503851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 Copyright Microsoft Corporation. All rights reserved. </a:t>
            </a:r>
          </a:p>
        </p:txBody>
      </p:sp>
    </p:spTree>
    <p:extLst>
      <p:ext uri="{BB962C8B-B14F-4D97-AF65-F5344CB8AC3E}">
        <p14:creationId xmlns:p14="http://schemas.microsoft.com/office/powerpoint/2010/main" val="16472619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Segoe UI Light" panose="020B0502040204020203" pitchFamily="34" charset="0"/>
                <a:cs typeface="Segoe UI Light" panose="020B0502040204020203" pitchFamily="34" charset="0"/>
              </a:defRPr>
            </a:lvl1pPr>
            <a:lvl2pPr>
              <a:defRPr sz="2800">
                <a:latin typeface="Segoe UI Light" panose="020B0502040204020203" pitchFamily="34" charset="0"/>
                <a:cs typeface="Segoe UI Light" panose="020B0502040204020203" pitchFamily="34" charset="0"/>
              </a:defRPr>
            </a:lvl2pPr>
            <a:lvl3pPr>
              <a:defRPr sz="2400">
                <a:latin typeface="Segoe UI Light" panose="020B0502040204020203" pitchFamily="34" charset="0"/>
                <a:cs typeface="Segoe UI Light" panose="020B0502040204020203" pitchFamily="34" charset="0"/>
              </a:defRPr>
            </a:lvl3pPr>
            <a:lvl4pPr>
              <a:defRPr sz="2000">
                <a:latin typeface="Segoe UI Light" panose="020B0502040204020203" pitchFamily="34" charset="0"/>
                <a:cs typeface="Segoe UI Light" panose="020B0502040204020203" pitchFamily="34" charset="0"/>
              </a:defRPr>
            </a:lvl4pPr>
            <a:lvl5pPr>
              <a:defRPr sz="1800">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6662740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B5DD5-4D2B-CF4E-AF7A-178D0EF1D7A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F223C94-D97D-F142-971A-82526F1127B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B13DED8-317C-C64B-B69B-C3A20EE59AF6}"/>
              </a:ext>
            </a:extLst>
          </p:cNvPr>
          <p:cNvSpPr>
            <a:spLocks noGrp="1"/>
          </p:cNvSpPr>
          <p:nvPr>
            <p:ph type="dt" sz="half" idx="10"/>
          </p:nvPr>
        </p:nvSpPr>
        <p:spPr/>
        <p:txBody>
          <a:bodyPr/>
          <a:lstStyle/>
          <a:p>
            <a:fld id="{289D183E-1588-B346-A6C4-896153F27841}" type="datetimeFigureOut">
              <a:rPr lang="en-US" smtClean="0"/>
              <a:t>3/5/2024</a:t>
            </a:fld>
            <a:endParaRPr lang="en-US"/>
          </a:p>
        </p:txBody>
      </p:sp>
      <p:sp>
        <p:nvSpPr>
          <p:cNvPr id="5" name="Footer Placeholder 4">
            <a:extLst>
              <a:ext uri="{FF2B5EF4-FFF2-40B4-BE49-F238E27FC236}">
                <a16:creationId xmlns:a16="http://schemas.microsoft.com/office/drawing/2014/main" id="{1731D76B-545E-1F4C-A624-CB54F865C2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89227E-7D7A-4A4F-91C5-74E889F61C33}"/>
              </a:ext>
            </a:extLst>
          </p:cNvPr>
          <p:cNvSpPr>
            <a:spLocks noGrp="1"/>
          </p:cNvSpPr>
          <p:nvPr>
            <p:ph type="sldNum" sz="quarter" idx="12"/>
          </p:nvPr>
        </p:nvSpPr>
        <p:spPr/>
        <p:txBody>
          <a:bodyPr/>
          <a:lstStyle/>
          <a:p>
            <a:fld id="{159BC3BF-1B96-5F4D-A0ED-6D3EE19FC291}" type="slidenum">
              <a:rPr lang="en-US" smtClean="0"/>
              <a:t>‹#›</a:t>
            </a:fld>
            <a:endParaRPr lang="en-US"/>
          </a:p>
        </p:txBody>
      </p:sp>
    </p:spTree>
    <p:extLst>
      <p:ext uri="{BB962C8B-B14F-4D97-AF65-F5344CB8AC3E}">
        <p14:creationId xmlns:p14="http://schemas.microsoft.com/office/powerpoint/2010/main" val="27061415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icture containing person, indoor, table, computer&#10;&#10;Description automatically generated">
            <a:extLst>
              <a:ext uri="{FF2B5EF4-FFF2-40B4-BE49-F238E27FC236}">
                <a16:creationId xmlns:a16="http://schemas.microsoft.com/office/drawing/2014/main" id="{C5675DA3-1E5B-4C43-A9E8-3251C1F95B09}"/>
              </a:ext>
            </a:extLst>
          </p:cNvPr>
          <p:cNvPicPr>
            <a:picLocks noChangeAspect="1"/>
          </p:cNvPicPr>
          <p:nvPr userDrawn="1"/>
        </p:nvPicPr>
        <p:blipFill rotWithShape="1">
          <a:blip r:embed="rId3">
            <a:clrChange>
              <a:clrFrom>
                <a:srgbClr val="254D7E"/>
              </a:clrFrom>
              <a:clrTo>
                <a:srgbClr val="254D7E">
                  <a:alpha val="0"/>
                </a:srgbClr>
              </a:clrTo>
            </a:clrChange>
          </a:blip>
          <a:srcRect l="28391" r="5002"/>
          <a:stretch/>
        </p:blipFill>
        <p:spPr>
          <a:xfrm>
            <a:off x="5343524" y="0"/>
            <a:ext cx="6848475" cy="6858000"/>
          </a:xfrm>
          <a:prstGeom prst="rect">
            <a:avLst/>
          </a:prstGeom>
        </p:spPr>
      </p:pic>
      <p:pic>
        <p:nvPicPr>
          <p:cNvPr id="8" name="Picture 7" descr="A picture containing transport, building, ceiling, balloon&#10;&#10;Description automatically generated">
            <a:extLst>
              <a:ext uri="{FF2B5EF4-FFF2-40B4-BE49-F238E27FC236}">
                <a16:creationId xmlns:a16="http://schemas.microsoft.com/office/drawing/2014/main" id="{E484B845-9245-4982-8C4E-36F59BD66DDE}"/>
              </a:ext>
            </a:extLst>
          </p:cNvPr>
          <p:cNvPicPr>
            <a:picLocks noChangeAspect="1"/>
          </p:cNvPicPr>
          <p:nvPr userDrawn="1"/>
        </p:nvPicPr>
        <p:blipFill rotWithShape="1">
          <a:blip r:embed="rId4">
            <a:alphaModFix amt="10000"/>
          </a:blip>
          <a:srcRect l="43691" t="16000"/>
          <a:stretch/>
        </p:blipFill>
        <p:spPr>
          <a:xfrm>
            <a:off x="5343524" y="0"/>
            <a:ext cx="6848476" cy="6858000"/>
          </a:xfrm>
          <a:prstGeom prst="rect">
            <a:avLst/>
          </a:prstGeom>
        </p:spPr>
      </p:pic>
      <p:pic>
        <p:nvPicPr>
          <p:cNvPr id="10" name="Picture 9">
            <a:extLst>
              <a:ext uri="{FF2B5EF4-FFF2-40B4-BE49-F238E27FC236}">
                <a16:creationId xmlns:a16="http://schemas.microsoft.com/office/drawing/2014/main" id="{2F3069D5-F9A1-44ED-B4F6-413466B1811E}"/>
              </a:ext>
            </a:extLst>
          </p:cNvPr>
          <p:cNvPicPr>
            <a:picLocks noChangeAspect="1"/>
          </p:cNvPicPr>
          <p:nvPr userDrawn="1"/>
        </p:nvPicPr>
        <p:blipFill rotWithShape="1">
          <a:blip r:embed="rId5"/>
          <a:srcRect r="50586"/>
          <a:stretch/>
        </p:blipFill>
        <p:spPr>
          <a:xfrm>
            <a:off x="7693000" y="0"/>
            <a:ext cx="4508523" cy="6858000"/>
          </a:xfrm>
          <a:prstGeom prst="rect">
            <a:avLst/>
          </a:prstGeom>
        </p:spPr>
      </p:pic>
    </p:spTree>
    <p:extLst>
      <p:ext uri="{BB962C8B-B14F-4D97-AF65-F5344CB8AC3E}">
        <p14:creationId xmlns:p14="http://schemas.microsoft.com/office/powerpoint/2010/main" val="1653520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506052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2409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987335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ull_Bleed_Top_White">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0" y="939151"/>
            <a:ext cx="12192000" cy="5918848"/>
          </a:xfrm>
          <a:solidFill>
            <a:schemeClr val="bg2"/>
          </a:solidFill>
        </p:spPr>
        <p:txBody>
          <a:bodyPr/>
          <a:lstStyle>
            <a:lvl1pPr marL="0" indent="0" algn="ctr">
              <a:lnSpc>
                <a:spcPct val="150000"/>
              </a:lnSpc>
              <a:buNone/>
              <a:defRPr b="1" i="0">
                <a:latin typeface="Segoe UI" panose="020B0502040204020203" pitchFamily="34" charset="0"/>
                <a:cs typeface="Segoe UI" panose="020B0502040204020203" pitchFamily="34" charset="0"/>
              </a:defRPr>
            </a:lvl1pPr>
          </a:lstStyle>
          <a:p>
            <a:r>
              <a:rPr lang="en-US"/>
              <a:t>Place Image Here</a:t>
            </a:r>
          </a:p>
        </p:txBody>
      </p:sp>
      <p:sp>
        <p:nvSpPr>
          <p:cNvPr id="2" name="Footer Placeholder 1">
            <a:extLst>
              <a:ext uri="{FF2B5EF4-FFF2-40B4-BE49-F238E27FC236}">
                <a16:creationId xmlns:a16="http://schemas.microsoft.com/office/drawing/2014/main" id="{379CEDC7-CACD-8844-71B1-FC54CCE2CD70}"/>
              </a:ext>
            </a:extLst>
          </p:cNvPr>
          <p:cNvSpPr>
            <a:spLocks noGrp="1"/>
          </p:cNvSpPr>
          <p:nvPr>
            <p:ph type="ftr" sz="quarter" idx="13"/>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p>
            <a:fld id="{F126207E-29C7-4F9F-8309-C6BAAD6BC8C8}" type="slidenum">
              <a:rPr lang="en-US" smtClean="0"/>
              <a:pPr/>
              <a:t>‹#›</a:t>
            </a:fld>
            <a:endParaRPr lang="en-US"/>
          </a:p>
        </p:txBody>
      </p:sp>
      <p:sp>
        <p:nvSpPr>
          <p:cNvPr id="4" name="Text Placeholder 2">
            <a:extLst>
              <a:ext uri="{FF2B5EF4-FFF2-40B4-BE49-F238E27FC236}">
                <a16:creationId xmlns:a16="http://schemas.microsoft.com/office/drawing/2014/main" id="{C57B295A-33AB-0FBB-B09A-55A027E0B411}"/>
              </a:ext>
            </a:extLst>
          </p:cNvPr>
          <p:cNvSpPr>
            <a:spLocks noGrp="1"/>
          </p:cNvSpPr>
          <p:nvPr>
            <p:ph type="body" sz="quarter" idx="11" hasCustomPrompt="1"/>
          </p:nvPr>
        </p:nvSpPr>
        <p:spPr>
          <a:xfrm>
            <a:off x="563499" y="186252"/>
            <a:ext cx="11045888" cy="553998"/>
          </a:xfrm>
        </p:spPr>
        <p:txBody>
          <a:bodyPr/>
          <a:lstStyle>
            <a:lvl1pPr marL="0" indent="0">
              <a:buNone/>
              <a:defRPr sz="36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title</a:t>
            </a:r>
            <a:endParaRPr lang="en-IN" sz="6600" b="1">
              <a:latin typeface="Segoe UI" panose="020B0502040204020203" pitchFamily="34" charset="0"/>
            </a:endParaRPr>
          </a:p>
        </p:txBody>
      </p:sp>
    </p:spTree>
    <p:extLst>
      <p:ext uri="{BB962C8B-B14F-4D97-AF65-F5344CB8AC3E}">
        <p14:creationId xmlns:p14="http://schemas.microsoft.com/office/powerpoint/2010/main" val="40517888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30084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50427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40468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3684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055177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290392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260833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731903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0413154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38910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_Bleed_Bottom_Dark">
    <p:spTree>
      <p:nvGrpSpPr>
        <p:cNvPr id="1" name=""/>
        <p:cNvGrpSpPr/>
        <p:nvPr/>
      </p:nvGrpSpPr>
      <p:grpSpPr>
        <a:xfrm>
          <a:off x="0" y="0"/>
          <a:ext cx="0" cy="0"/>
          <a:chOff x="0" y="0"/>
          <a:chExt cx="0" cy="0"/>
        </a:xfrm>
      </p:grpSpPr>
      <p:sp>
        <p:nvSpPr>
          <p:cNvPr id="4" name="Freeform: Shape 21">
            <a:extLst>
              <a:ext uri="{FF2B5EF4-FFF2-40B4-BE49-F238E27FC236}">
                <a16:creationId xmlns:a16="http://schemas.microsoft.com/office/drawing/2014/main" id="{30D53D23-E1A4-6FA2-FF30-09086BE134AB}"/>
              </a:ext>
            </a:extLst>
          </p:cNvPr>
          <p:cNvSpPr/>
          <p:nvPr userDrawn="1"/>
        </p:nvSpPr>
        <p:spPr bwMode="auto">
          <a:xfrm>
            <a:off x="0" y="5194294"/>
            <a:ext cx="12192000" cy="1663705"/>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0" y="0"/>
            <a:ext cx="12192000" cy="5194297"/>
          </a:xfrm>
          <a:solidFill>
            <a:schemeClr val="bg2"/>
          </a:solidFill>
        </p:spPr>
        <p:txBody>
          <a:bodyPr/>
          <a:lstStyle>
            <a:lvl1pPr marL="0" indent="0" algn="ctr">
              <a:lnSpc>
                <a:spcPct val="150000"/>
              </a:lnSpc>
              <a:buNone/>
              <a:defRPr b="1" i="0">
                <a:latin typeface="Segoe UI" panose="020B0502040204020203" pitchFamily="34" charset="0"/>
                <a:cs typeface="Segoe UI" panose="020B0502040204020203" pitchFamily="34" charset="0"/>
              </a:defRPr>
            </a:lvl1pPr>
          </a:lstStyle>
          <a:p>
            <a:r>
              <a:rPr lang="en-US"/>
              <a:t>Place Image Here</a:t>
            </a:r>
          </a:p>
        </p:txBody>
      </p:sp>
      <p:sp>
        <p:nvSpPr>
          <p:cNvPr id="8" name="Text Placeholder 2">
            <a:extLst>
              <a:ext uri="{FF2B5EF4-FFF2-40B4-BE49-F238E27FC236}">
                <a16:creationId xmlns:a16="http://schemas.microsoft.com/office/drawing/2014/main" id="{0DB922C2-73CE-35BB-D875-2696454B8FCF}"/>
              </a:ext>
            </a:extLst>
          </p:cNvPr>
          <p:cNvSpPr>
            <a:spLocks noGrp="1"/>
          </p:cNvSpPr>
          <p:nvPr>
            <p:ph type="body" sz="quarter" idx="11" hasCustomPrompt="1"/>
          </p:nvPr>
        </p:nvSpPr>
        <p:spPr>
          <a:xfrm>
            <a:off x="563499" y="5412143"/>
            <a:ext cx="11045889" cy="847368"/>
          </a:xfrm>
        </p:spPr>
        <p:txBody>
          <a:bodyPr anchor="ctr">
            <a:noAutofit/>
          </a:bodyPr>
          <a:lstStyle>
            <a:lvl1pPr marL="0" indent="0">
              <a:buNone/>
              <a:defRPr sz="36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text</a:t>
            </a:r>
          </a:p>
        </p:txBody>
      </p:sp>
      <p:sp>
        <p:nvSpPr>
          <p:cNvPr id="2" name="Footer Placeholder 1">
            <a:extLst>
              <a:ext uri="{FF2B5EF4-FFF2-40B4-BE49-F238E27FC236}">
                <a16:creationId xmlns:a16="http://schemas.microsoft.com/office/drawing/2014/main" id="{379CEDC7-CACD-8844-71B1-FC54CCE2CD70}"/>
              </a:ext>
            </a:extLst>
          </p:cNvPr>
          <p:cNvSpPr>
            <a:spLocks noGrp="1"/>
          </p:cNvSpPr>
          <p:nvPr>
            <p:ph type="ftr" sz="quarter" idx="13"/>
          </p:nvPr>
        </p:nvSpPr>
        <p:spPr/>
        <p:txBody>
          <a:bodyPr/>
          <a:lstStyle>
            <a:lvl1pPr>
              <a:defRPr>
                <a:solidFill>
                  <a:schemeClr val="bg1"/>
                </a:solidFill>
              </a:defRPr>
            </a:lvl1pPr>
          </a:lstStyle>
          <a:p>
            <a:r>
              <a:rPr lang="en-US"/>
              <a:t>Microsoft Confidential</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a:solidFill>
                  <a:schemeClr val="bg1"/>
                </a:solidFill>
              </a:defRPr>
            </a:lvl1pPr>
          </a:lstStyle>
          <a:p>
            <a:fld id="{F126207E-29C7-4F9F-8309-C6BAAD6BC8C8}" type="slidenum">
              <a:rPr lang="en-US" smtClean="0"/>
              <a:pPr/>
              <a:t>‹#›</a:t>
            </a:fld>
            <a:endParaRPr lang="en-US"/>
          </a:p>
        </p:txBody>
      </p:sp>
    </p:spTree>
    <p:extLst>
      <p:ext uri="{BB962C8B-B14F-4D97-AF65-F5344CB8AC3E}">
        <p14:creationId xmlns:p14="http://schemas.microsoft.com/office/powerpoint/2010/main" val="6142349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198795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775779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281279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748792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75006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275155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15066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5434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20824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71030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_Bleed_Bottom_White">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0" y="0"/>
            <a:ext cx="12192000" cy="5194297"/>
          </a:xfrm>
          <a:solidFill>
            <a:schemeClr val="bg2"/>
          </a:solidFill>
        </p:spPr>
        <p:txBody>
          <a:bodyPr/>
          <a:lstStyle>
            <a:lvl1pPr marL="0" indent="0" algn="ctr">
              <a:lnSpc>
                <a:spcPct val="150000"/>
              </a:lnSpc>
              <a:buNone/>
              <a:defRPr b="1" i="0">
                <a:latin typeface="Segoe UI" panose="020B0502040204020203" pitchFamily="34" charset="0"/>
                <a:cs typeface="Segoe UI" panose="020B0502040204020203" pitchFamily="34" charset="0"/>
              </a:defRPr>
            </a:lvl1pPr>
          </a:lstStyle>
          <a:p>
            <a:r>
              <a:rPr lang="en-US"/>
              <a:t>Place Image Here</a:t>
            </a:r>
          </a:p>
        </p:txBody>
      </p:sp>
      <p:sp>
        <p:nvSpPr>
          <p:cNvPr id="8" name="Text Placeholder 2">
            <a:extLst>
              <a:ext uri="{FF2B5EF4-FFF2-40B4-BE49-F238E27FC236}">
                <a16:creationId xmlns:a16="http://schemas.microsoft.com/office/drawing/2014/main" id="{0DB922C2-73CE-35BB-D875-2696454B8FCF}"/>
              </a:ext>
            </a:extLst>
          </p:cNvPr>
          <p:cNvSpPr>
            <a:spLocks noGrp="1"/>
          </p:cNvSpPr>
          <p:nvPr>
            <p:ph type="body" sz="quarter" idx="11" hasCustomPrompt="1"/>
          </p:nvPr>
        </p:nvSpPr>
        <p:spPr>
          <a:xfrm>
            <a:off x="563499" y="5412143"/>
            <a:ext cx="11045889" cy="847368"/>
          </a:xfrm>
        </p:spPr>
        <p:txBody>
          <a:bodyPr anchor="ctr">
            <a:noAutofit/>
          </a:bodyPr>
          <a:lstStyle>
            <a:lvl1pPr marL="0" indent="0">
              <a:buNone/>
              <a:defRPr sz="36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text</a:t>
            </a:r>
          </a:p>
        </p:txBody>
      </p:sp>
      <p:sp>
        <p:nvSpPr>
          <p:cNvPr id="2" name="Footer Placeholder 1">
            <a:extLst>
              <a:ext uri="{FF2B5EF4-FFF2-40B4-BE49-F238E27FC236}">
                <a16:creationId xmlns:a16="http://schemas.microsoft.com/office/drawing/2014/main" id="{379CEDC7-CACD-8844-71B1-FC54CCE2CD70}"/>
              </a:ext>
            </a:extLst>
          </p:cNvPr>
          <p:cNvSpPr>
            <a:spLocks noGrp="1"/>
          </p:cNvSpPr>
          <p:nvPr>
            <p:ph type="ftr" sz="quarter" idx="13"/>
          </p:nvPr>
        </p:nvSpPr>
        <p:spPr/>
        <p:txBody>
          <a:bodyPr/>
          <a:lstStyle>
            <a:lvl1pPr>
              <a:defRPr>
                <a:solidFill>
                  <a:schemeClr val="tx1"/>
                </a:solidFill>
              </a:defRPr>
            </a:lvl1pPr>
          </a:lstStyle>
          <a:p>
            <a:r>
              <a:rPr lang="en-US"/>
              <a:t>Microsoft Confidential</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a:solidFill>
                  <a:schemeClr val="tx1"/>
                </a:solidFill>
              </a:defRPr>
            </a:lvl1pPr>
          </a:lstStyle>
          <a:p>
            <a:fld id="{F126207E-29C7-4F9F-8309-C6BAAD6BC8C8}" type="slidenum">
              <a:rPr lang="en-US" smtClean="0"/>
              <a:pPr/>
              <a:t>‹#›</a:t>
            </a:fld>
            <a:endParaRPr lang="en-US"/>
          </a:p>
        </p:txBody>
      </p:sp>
    </p:spTree>
    <p:extLst>
      <p:ext uri="{BB962C8B-B14F-4D97-AF65-F5344CB8AC3E}">
        <p14:creationId xmlns:p14="http://schemas.microsoft.com/office/powerpoint/2010/main" val="38601450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094573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4544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77440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68">
          <p15:clr>
            <a:srgbClr val="FBAE40"/>
          </p15:clr>
        </p15:guide>
        <p15:guide id="32" orient="horz" pos="3552">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01524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19365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548498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over_Gradient_Dark">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444240C0-EF00-5F08-1395-0B49DCA30DBF}"/>
              </a:ext>
            </a:extLst>
          </p:cNvPr>
          <p:cNvPicPr>
            <a:picLocks noChangeAspect="1"/>
          </p:cNvPicPr>
          <p:nvPr userDrawn="1"/>
        </p:nvPicPr>
        <p:blipFill rotWithShape="1">
          <a:blip r:embed="rId2"/>
          <a:srcRect l="17702" r="17702"/>
          <a:stretch/>
        </p:blipFill>
        <p:spPr>
          <a:xfrm>
            <a:off x="4316506" y="0"/>
            <a:ext cx="7875494" cy="6858000"/>
          </a:xfrm>
          <a:custGeom>
            <a:avLst/>
            <a:gdLst>
              <a:gd name="connsiteX0" fmla="*/ 0 w 7875494"/>
              <a:gd name="connsiteY0" fmla="*/ 0 h 6858000"/>
              <a:gd name="connsiteX1" fmla="*/ 7875494 w 7875494"/>
              <a:gd name="connsiteY1" fmla="*/ 0 h 6858000"/>
              <a:gd name="connsiteX2" fmla="*/ 7875494 w 7875494"/>
              <a:gd name="connsiteY2" fmla="*/ 6858000 h 6858000"/>
              <a:gd name="connsiteX3" fmla="*/ 0 w 787549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875494" h="6858000">
                <a:moveTo>
                  <a:pt x="0" y="0"/>
                </a:moveTo>
                <a:lnTo>
                  <a:pt x="7875494" y="0"/>
                </a:lnTo>
                <a:lnTo>
                  <a:pt x="7875494" y="6858000"/>
                </a:lnTo>
                <a:lnTo>
                  <a:pt x="0" y="6858000"/>
                </a:lnTo>
                <a:close/>
              </a:path>
            </a:pathLst>
          </a:custGeom>
        </p:spPr>
      </p:pic>
      <p:sp>
        <p:nvSpPr>
          <p:cNvPr id="10" name="Arrow: Pentagon 44">
            <a:extLst>
              <a:ext uri="{FF2B5EF4-FFF2-40B4-BE49-F238E27FC236}">
                <a16:creationId xmlns:a16="http://schemas.microsoft.com/office/drawing/2014/main" id="{196C79D7-5ABA-DFEB-3B10-61136BE70645}"/>
              </a:ext>
            </a:extLst>
          </p:cNvPr>
          <p:cNvSpPr/>
          <p:nvPr userDrawn="1"/>
        </p:nvSpPr>
        <p:spPr bwMode="auto">
          <a:xfrm>
            <a:off x="0" y="0"/>
            <a:ext cx="6409564" cy="6858000"/>
          </a:xfrm>
          <a:prstGeom prst="homePlate">
            <a:avLst>
              <a:gd name="adj" fmla="val 27471"/>
            </a:avLst>
          </a:prstGeom>
          <a:solidFill>
            <a:srgbClr val="1E1F5D"/>
          </a:solidFill>
          <a:ln>
            <a:noFill/>
            <a:headEnd type="none" w="med" len="med"/>
            <a:tailEnd type="none" w="med" len="med"/>
          </a:ln>
          <a:effectLst>
            <a:outerShdw blurRad="639059" sx="98669" sy="98669" algn="ctr" rotWithShape="0">
              <a:prstClr val="black">
                <a:alpha val="26647"/>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2" name="Footer Placeholder 1">
            <a:extLst>
              <a:ext uri="{FF2B5EF4-FFF2-40B4-BE49-F238E27FC236}">
                <a16:creationId xmlns:a16="http://schemas.microsoft.com/office/drawing/2014/main" id="{ACF3648A-0E5F-BFC7-4FBF-CF44188DFF4F}"/>
              </a:ext>
            </a:extLst>
          </p:cNvPr>
          <p:cNvSpPr>
            <a:spLocks noGrp="1"/>
          </p:cNvSpPr>
          <p:nvPr>
            <p:ph type="ftr" sz="quarter" idx="12"/>
          </p:nvPr>
        </p:nvSpPr>
        <p:spPr/>
        <p:txBody>
          <a:bodyPr/>
          <a:lstStyle>
            <a:lvl1pPr>
              <a:defRPr>
                <a:solidFill>
                  <a:schemeClr val="bg1"/>
                </a:solidFill>
              </a:defRPr>
            </a:lvl1pPr>
          </a:lstStyle>
          <a:p>
            <a:r>
              <a:rPr lang="en-US"/>
              <a:t>Microsoft Confidential</a:t>
            </a:r>
          </a:p>
        </p:txBody>
      </p:sp>
      <p:pic>
        <p:nvPicPr>
          <p:cNvPr id="6" name="MS logo white - EMF" descr="Microsoft logo white text version">
            <a:extLst>
              <a:ext uri="{FF2B5EF4-FFF2-40B4-BE49-F238E27FC236}">
                <a16:creationId xmlns:a16="http://schemas.microsoft.com/office/drawing/2014/main" id="{478319F8-0CA6-C5BC-BD47-4443CFDF477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4" name="Text Placeholder 2">
            <a:extLst>
              <a:ext uri="{FF2B5EF4-FFF2-40B4-BE49-F238E27FC236}">
                <a16:creationId xmlns:a16="http://schemas.microsoft.com/office/drawing/2014/main" id="{7F0BF55F-B7A4-4A26-D3D6-D60CC28C7EA1}"/>
              </a:ext>
            </a:extLst>
          </p:cNvPr>
          <p:cNvSpPr>
            <a:spLocks noGrp="1"/>
          </p:cNvSpPr>
          <p:nvPr>
            <p:ph type="body" sz="quarter" idx="10" hasCustomPrompt="1"/>
          </p:nvPr>
        </p:nvSpPr>
        <p:spPr>
          <a:xfrm>
            <a:off x="563499" y="2417379"/>
            <a:ext cx="4994021" cy="1143264"/>
          </a:xfrm>
        </p:spPr>
        <p:txBody>
          <a:bodyPr anchor="b">
            <a:noAutofit/>
          </a:bodyPr>
          <a:lstStyle>
            <a:lvl1pPr marL="0" indent="0">
              <a:buNone/>
              <a:defRPr sz="3600" b="0" i="0">
                <a:solidFill>
                  <a:schemeClr val="bg1"/>
                </a:solidFill>
                <a:latin typeface="Segoe UI Semibold" panose="020B0702040204020203" pitchFamily="34" charset="0"/>
                <a:cs typeface="Segoe UI Semibold" panose="020B07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Event name or presentation title </a:t>
            </a:r>
            <a:endParaRPr lang="en-IN" sz="6600" b="1">
              <a:latin typeface="Segoe UI" panose="020B0502040204020203" pitchFamily="34" charset="0"/>
            </a:endParaRPr>
          </a:p>
        </p:txBody>
      </p:sp>
      <p:sp>
        <p:nvSpPr>
          <p:cNvPr id="15" name="Text Placeholder 2">
            <a:extLst>
              <a:ext uri="{FF2B5EF4-FFF2-40B4-BE49-F238E27FC236}">
                <a16:creationId xmlns:a16="http://schemas.microsoft.com/office/drawing/2014/main" id="{DFDFAEAC-6BFD-311A-A99E-7FC470A06E89}"/>
              </a:ext>
            </a:extLst>
          </p:cNvPr>
          <p:cNvSpPr>
            <a:spLocks noGrp="1"/>
          </p:cNvSpPr>
          <p:nvPr>
            <p:ph type="body" sz="quarter" idx="11" hasCustomPrompt="1"/>
          </p:nvPr>
        </p:nvSpPr>
        <p:spPr>
          <a:xfrm>
            <a:off x="563499" y="3678068"/>
            <a:ext cx="3983038" cy="369332"/>
          </a:xfrm>
        </p:spPr>
        <p:txBody>
          <a:bodyPr/>
          <a:lstStyle>
            <a:lvl1pPr marL="0" indent="0">
              <a:buNone/>
              <a:defRPr sz="2400">
                <a:solidFill>
                  <a:schemeClr val="bg1"/>
                </a:solidFill>
                <a:latin typeface="+mn-lt"/>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Speaker name or subtitle</a:t>
            </a:r>
          </a:p>
        </p:txBody>
      </p:sp>
      <p:sp>
        <p:nvSpPr>
          <p:cNvPr id="4" name="Text Placeholder 9">
            <a:extLst>
              <a:ext uri="{FF2B5EF4-FFF2-40B4-BE49-F238E27FC236}">
                <a16:creationId xmlns:a16="http://schemas.microsoft.com/office/drawing/2014/main" id="{7F671C2F-0B01-FCAA-B6E2-7DCEEF443C15}"/>
              </a:ext>
            </a:extLst>
          </p:cNvPr>
          <p:cNvSpPr>
            <a:spLocks noGrp="1"/>
          </p:cNvSpPr>
          <p:nvPr>
            <p:ph type="body" sz="quarter" idx="13" hasCustomPrompt="1"/>
          </p:nvPr>
        </p:nvSpPr>
        <p:spPr>
          <a:xfrm>
            <a:off x="563499" y="2121308"/>
            <a:ext cx="3648075" cy="215444"/>
          </a:xfrm>
        </p:spPr>
        <p:txBody>
          <a:bodyPr/>
          <a:lstStyle>
            <a:lvl1pPr marL="0" indent="0">
              <a:buNone/>
              <a:defRPr sz="1400">
                <a:solidFill>
                  <a:schemeClr val="bg1"/>
                </a:solidFill>
              </a:defRPr>
            </a:lvl1pPr>
          </a:lstStyle>
          <a:p>
            <a:pPr lvl="0"/>
            <a:r>
              <a:rPr lang="en-US"/>
              <a:t>MCAPS Academy Presents</a:t>
            </a:r>
          </a:p>
        </p:txBody>
      </p:sp>
    </p:spTree>
    <p:extLst>
      <p:ext uri="{BB962C8B-B14F-4D97-AF65-F5344CB8AC3E}">
        <p14:creationId xmlns:p14="http://schemas.microsoft.com/office/powerpoint/2010/main" val="12374853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over_Gradient_Dark_NoBreak">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CF26F02-706F-071B-D1BC-3374BA825D13}"/>
              </a:ext>
            </a:extLst>
          </p:cNvPr>
          <p:cNvSpPr/>
          <p:nvPr userDrawn="1"/>
        </p:nvSpPr>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5" name="Picture 4" descr="Background pattern&#10;&#10;Description automatically generated">
            <a:extLst>
              <a:ext uri="{FF2B5EF4-FFF2-40B4-BE49-F238E27FC236}">
                <a16:creationId xmlns:a16="http://schemas.microsoft.com/office/drawing/2014/main" id="{3749BD83-02F7-A191-A3DC-182AFD2AED5D}"/>
              </a:ext>
            </a:extLst>
          </p:cNvPr>
          <p:cNvPicPr>
            <a:picLocks noChangeAspect="1"/>
          </p:cNvPicPr>
          <p:nvPr userDrawn="1"/>
        </p:nvPicPr>
        <p:blipFill rotWithShape="1">
          <a:blip r:embed="rId2"/>
          <a:srcRect l="-3" r="6"/>
          <a:stretch/>
        </p:blipFill>
        <p:spPr>
          <a:xfrm>
            <a:off x="0" y="0"/>
            <a:ext cx="12192000" cy="6858000"/>
          </a:xfrm>
          <a:prstGeom prst="rect">
            <a:avLst/>
          </a:prstGeom>
        </p:spPr>
      </p:pic>
      <p:pic>
        <p:nvPicPr>
          <p:cNvPr id="11" name="MS logo white - EMF" descr="Microsoft logo white text version">
            <a:extLst>
              <a:ext uri="{FF2B5EF4-FFF2-40B4-BE49-F238E27FC236}">
                <a16:creationId xmlns:a16="http://schemas.microsoft.com/office/drawing/2014/main" id="{57D45A30-3845-E5F1-E84C-C7AB6026B18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2" name="Text Placeholder 2">
            <a:extLst>
              <a:ext uri="{FF2B5EF4-FFF2-40B4-BE49-F238E27FC236}">
                <a16:creationId xmlns:a16="http://schemas.microsoft.com/office/drawing/2014/main" id="{E0D52650-CFB8-55AD-B17F-2D09CAF8EE97}"/>
              </a:ext>
            </a:extLst>
          </p:cNvPr>
          <p:cNvSpPr>
            <a:spLocks noGrp="1"/>
          </p:cNvSpPr>
          <p:nvPr>
            <p:ph type="body" sz="quarter" idx="10" hasCustomPrompt="1"/>
          </p:nvPr>
        </p:nvSpPr>
        <p:spPr>
          <a:xfrm>
            <a:off x="563499" y="4813704"/>
            <a:ext cx="10853054" cy="656291"/>
          </a:xfrm>
        </p:spPr>
        <p:txBody>
          <a:bodyPr anchor="b">
            <a:noAutofit/>
          </a:bodyPr>
          <a:lstStyle>
            <a:lvl1pPr marL="0" indent="0">
              <a:buNone/>
              <a:defRPr sz="36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Event name or presentation title </a:t>
            </a:r>
            <a:endParaRPr lang="en-IN" sz="6600" b="1">
              <a:latin typeface="Segoe UI" panose="020B0502040204020203" pitchFamily="34" charset="0"/>
            </a:endParaRPr>
          </a:p>
        </p:txBody>
      </p:sp>
      <p:sp>
        <p:nvSpPr>
          <p:cNvPr id="13" name="Text Placeholder 2">
            <a:extLst>
              <a:ext uri="{FF2B5EF4-FFF2-40B4-BE49-F238E27FC236}">
                <a16:creationId xmlns:a16="http://schemas.microsoft.com/office/drawing/2014/main" id="{575F8E7A-62E0-4A43-E840-14F5624C584D}"/>
              </a:ext>
            </a:extLst>
          </p:cNvPr>
          <p:cNvSpPr>
            <a:spLocks noGrp="1"/>
          </p:cNvSpPr>
          <p:nvPr>
            <p:ph type="body" sz="quarter" idx="11" hasCustomPrompt="1"/>
          </p:nvPr>
        </p:nvSpPr>
        <p:spPr>
          <a:xfrm>
            <a:off x="563499" y="5651186"/>
            <a:ext cx="3983038" cy="369332"/>
          </a:xfrm>
        </p:spPr>
        <p:txBody>
          <a:bodyPr/>
          <a:lstStyle>
            <a:lvl1pPr marL="0" indent="0">
              <a:buNone/>
              <a:defRPr sz="2400">
                <a:solidFill>
                  <a:schemeClr val="bg1"/>
                </a:solidFill>
                <a:latin typeface="+mn-lt"/>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Speaker name or subtitle</a:t>
            </a:r>
          </a:p>
        </p:txBody>
      </p:sp>
      <p:sp>
        <p:nvSpPr>
          <p:cNvPr id="2" name="Footer Placeholder 1">
            <a:extLst>
              <a:ext uri="{FF2B5EF4-FFF2-40B4-BE49-F238E27FC236}">
                <a16:creationId xmlns:a16="http://schemas.microsoft.com/office/drawing/2014/main" id="{ACF3648A-0E5F-BFC7-4FBF-CF44188DFF4F}"/>
              </a:ext>
            </a:extLst>
          </p:cNvPr>
          <p:cNvSpPr>
            <a:spLocks noGrp="1"/>
          </p:cNvSpPr>
          <p:nvPr>
            <p:ph type="ftr" sz="quarter" idx="12"/>
          </p:nvPr>
        </p:nvSpPr>
        <p:spPr/>
        <p:txBody>
          <a:bodyPr/>
          <a:lstStyle>
            <a:lvl1pPr>
              <a:defRPr>
                <a:solidFill>
                  <a:schemeClr val="bg1"/>
                </a:solidFill>
              </a:defRPr>
            </a:lvl1pPr>
          </a:lstStyle>
          <a:p>
            <a:r>
              <a:rPr lang="en-US"/>
              <a:t>Microsoft Confidential</a:t>
            </a:r>
          </a:p>
        </p:txBody>
      </p:sp>
      <p:sp>
        <p:nvSpPr>
          <p:cNvPr id="4" name="Text Placeholder 9">
            <a:extLst>
              <a:ext uri="{FF2B5EF4-FFF2-40B4-BE49-F238E27FC236}">
                <a16:creationId xmlns:a16="http://schemas.microsoft.com/office/drawing/2014/main" id="{3E788981-F530-999D-F722-229595F8DB3D}"/>
              </a:ext>
            </a:extLst>
          </p:cNvPr>
          <p:cNvSpPr>
            <a:spLocks noGrp="1"/>
          </p:cNvSpPr>
          <p:nvPr>
            <p:ph type="body" sz="quarter" idx="13" hasCustomPrompt="1"/>
          </p:nvPr>
        </p:nvSpPr>
        <p:spPr>
          <a:xfrm>
            <a:off x="563499" y="4524791"/>
            <a:ext cx="3648075" cy="215444"/>
          </a:xfrm>
        </p:spPr>
        <p:txBody>
          <a:bodyPr/>
          <a:lstStyle>
            <a:lvl1pPr marL="0" indent="0">
              <a:buNone/>
              <a:defRPr sz="1400">
                <a:solidFill>
                  <a:schemeClr val="bg1"/>
                </a:solidFill>
              </a:defRPr>
            </a:lvl1pPr>
          </a:lstStyle>
          <a:p>
            <a:pPr lvl="0"/>
            <a:r>
              <a:rPr lang="en-US"/>
              <a:t>MCAPS Academy Presents</a:t>
            </a:r>
          </a:p>
        </p:txBody>
      </p:sp>
    </p:spTree>
    <p:extLst>
      <p:ext uri="{BB962C8B-B14F-4D97-AF65-F5344CB8AC3E}">
        <p14:creationId xmlns:p14="http://schemas.microsoft.com/office/powerpoint/2010/main" val="25727130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_Divider_Gradient_Dark">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0AFE213B-CCE9-B788-5455-93262CAB1BC7}"/>
              </a:ext>
            </a:extLst>
          </p:cNvPr>
          <p:cNvPicPr>
            <a:picLocks noChangeAspect="1"/>
          </p:cNvPicPr>
          <p:nvPr userDrawn="1"/>
        </p:nvPicPr>
        <p:blipFill rotWithShape="1">
          <a:blip r:embed="rId2"/>
          <a:srcRect l="-3" r="6"/>
          <a:stretch/>
        </p:blipFill>
        <p:spPr>
          <a:xfrm>
            <a:off x="0" y="0"/>
            <a:ext cx="12192000" cy="6858000"/>
          </a:xfrm>
          <a:prstGeom prst="rect">
            <a:avLst/>
          </a:prstGeom>
        </p:spPr>
      </p:pic>
      <p:sp>
        <p:nvSpPr>
          <p:cNvPr id="8" name="Text Placeholder 2">
            <a:extLst>
              <a:ext uri="{FF2B5EF4-FFF2-40B4-BE49-F238E27FC236}">
                <a16:creationId xmlns:a16="http://schemas.microsoft.com/office/drawing/2014/main" id="{0DB922C2-73CE-35BB-D875-2696454B8FCF}"/>
              </a:ext>
            </a:extLst>
          </p:cNvPr>
          <p:cNvSpPr>
            <a:spLocks noGrp="1"/>
          </p:cNvSpPr>
          <p:nvPr>
            <p:ph type="body" sz="quarter" idx="11" hasCustomPrompt="1"/>
          </p:nvPr>
        </p:nvSpPr>
        <p:spPr>
          <a:xfrm>
            <a:off x="584201" y="3646980"/>
            <a:ext cx="10480421" cy="1477328"/>
          </a:xfrm>
        </p:spPr>
        <p:txBody>
          <a:bodyPr anchor="b">
            <a:noAutofit/>
          </a:bodyPr>
          <a:lstStyle>
            <a:lvl1pPr marL="0" indent="0">
              <a:buNone/>
              <a:defRPr sz="4800" b="0"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Section Divider Title</a:t>
            </a:r>
          </a:p>
        </p:txBody>
      </p:sp>
      <p:sp>
        <p:nvSpPr>
          <p:cNvPr id="9" name="Text Placeholder 2">
            <a:extLst>
              <a:ext uri="{FF2B5EF4-FFF2-40B4-BE49-F238E27FC236}">
                <a16:creationId xmlns:a16="http://schemas.microsoft.com/office/drawing/2014/main" id="{78210DB2-5758-3D51-0A08-A1174E40B4A2}"/>
              </a:ext>
            </a:extLst>
          </p:cNvPr>
          <p:cNvSpPr>
            <a:spLocks noGrp="1"/>
          </p:cNvSpPr>
          <p:nvPr>
            <p:ph type="body" sz="quarter" idx="12" hasCustomPrompt="1"/>
          </p:nvPr>
        </p:nvSpPr>
        <p:spPr>
          <a:xfrm>
            <a:off x="584200" y="5252490"/>
            <a:ext cx="10480421" cy="369332"/>
          </a:xfrm>
        </p:spPr>
        <p:txBody>
          <a:bodyPr/>
          <a:lstStyle>
            <a:lvl1pPr marL="0" indent="0">
              <a:buNone/>
              <a:defRPr sz="2400">
                <a:solidFill>
                  <a:schemeClr val="bg1"/>
                </a:solidFill>
                <a:latin typeface="+mn-lt"/>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Subtitle</a:t>
            </a:r>
          </a:p>
        </p:txBody>
      </p:sp>
      <p:sp>
        <p:nvSpPr>
          <p:cNvPr id="2" name="Footer Placeholder 1">
            <a:extLst>
              <a:ext uri="{FF2B5EF4-FFF2-40B4-BE49-F238E27FC236}">
                <a16:creationId xmlns:a16="http://schemas.microsoft.com/office/drawing/2014/main" id="{C12CD1D4-CC7A-60B6-3AEB-CF4E2F7571C4}"/>
              </a:ext>
            </a:extLst>
          </p:cNvPr>
          <p:cNvSpPr>
            <a:spLocks noGrp="1"/>
          </p:cNvSpPr>
          <p:nvPr>
            <p:ph type="ftr" sz="quarter" idx="13"/>
          </p:nvPr>
        </p:nvSpPr>
        <p:spPr/>
        <p:txBody>
          <a:bodyPr/>
          <a:lstStyle>
            <a:lvl1pPr>
              <a:defRPr>
                <a:solidFill>
                  <a:schemeClr val="bg1"/>
                </a:solidFill>
              </a:defRPr>
            </a:lvl1pPr>
          </a:lstStyle>
          <a:p>
            <a:r>
              <a:rPr lang="en-US"/>
              <a:t>Microsoft Confidential</a:t>
            </a:r>
          </a:p>
        </p:txBody>
      </p:sp>
    </p:spTree>
    <p:extLst>
      <p:ext uri="{BB962C8B-B14F-4D97-AF65-F5344CB8AC3E}">
        <p14:creationId xmlns:p14="http://schemas.microsoft.com/office/powerpoint/2010/main" val="31843154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op_Banner_NoTert_Whi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1A58AE2D-FE8F-4803-BB75-F346DCFC59E6}"/>
              </a:ext>
            </a:extLst>
          </p:cNvPr>
          <p:cNvSpPr>
            <a:spLocks noGrp="1"/>
          </p:cNvSpPr>
          <p:nvPr>
            <p:ph type="title" hasCustomPrompt="1"/>
          </p:nvPr>
        </p:nvSpPr>
        <p:spPr>
          <a:xfrm>
            <a:off x="588263" y="457200"/>
            <a:ext cx="11018520" cy="430887"/>
          </a:xfrm>
        </p:spPr>
        <p:txBody>
          <a:bodyPr/>
          <a:lstStyle>
            <a:lvl1pPr>
              <a:defRPr sz="2800" b="0">
                <a:latin typeface="Segoe UI Semibold" panose="020B0702040204020203" pitchFamily="34" charset="0"/>
                <a:cs typeface="Segoe UI Semibold" panose="020B0702040204020203" pitchFamily="34" charset="0"/>
              </a:defRPr>
            </a:lvl1pPr>
          </a:lstStyle>
          <a:p>
            <a:r>
              <a:rPr lang="en-US"/>
              <a:t>Heading Segoe UI </a:t>
            </a:r>
            <a:r>
              <a:rPr lang="en-US" err="1"/>
              <a:t>Semibold</a:t>
            </a:r>
            <a:r>
              <a:rPr lang="en-US"/>
              <a:t> 32</a:t>
            </a:r>
          </a:p>
        </p:txBody>
      </p:sp>
      <p:sp>
        <p:nvSpPr>
          <p:cNvPr id="5" name="Text Placeholder 4">
            <a:extLst>
              <a:ext uri="{FF2B5EF4-FFF2-40B4-BE49-F238E27FC236}">
                <a16:creationId xmlns:a16="http://schemas.microsoft.com/office/drawing/2014/main" id="{47F1AFAB-B8DA-6336-3888-2CC84CF8D82C}"/>
              </a:ext>
            </a:extLst>
          </p:cNvPr>
          <p:cNvSpPr>
            <a:spLocks noGrp="1"/>
          </p:cNvSpPr>
          <p:nvPr>
            <p:ph type="body" sz="quarter" idx="13" hasCustomPrompt="1"/>
          </p:nvPr>
        </p:nvSpPr>
        <p:spPr>
          <a:xfrm>
            <a:off x="563498" y="1125401"/>
            <a:ext cx="11045889" cy="5153053"/>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Tree>
    <p:extLst>
      <p:ext uri="{BB962C8B-B14F-4D97-AF65-F5344CB8AC3E}">
        <p14:creationId xmlns:p14="http://schemas.microsoft.com/office/powerpoint/2010/main" val="124503376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Gradient_Dark">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444240C0-EF00-5F08-1395-0B49DCA30DBF}"/>
              </a:ext>
            </a:extLst>
          </p:cNvPr>
          <p:cNvPicPr>
            <a:picLocks noChangeAspect="1"/>
          </p:cNvPicPr>
          <p:nvPr userDrawn="1"/>
        </p:nvPicPr>
        <p:blipFill rotWithShape="1">
          <a:blip r:embed="rId2"/>
          <a:srcRect l="17702" r="17702"/>
          <a:stretch/>
        </p:blipFill>
        <p:spPr>
          <a:xfrm>
            <a:off x="4316506" y="0"/>
            <a:ext cx="7875494" cy="6858000"/>
          </a:xfrm>
          <a:custGeom>
            <a:avLst/>
            <a:gdLst>
              <a:gd name="connsiteX0" fmla="*/ 0 w 7875494"/>
              <a:gd name="connsiteY0" fmla="*/ 0 h 6858000"/>
              <a:gd name="connsiteX1" fmla="*/ 7875494 w 7875494"/>
              <a:gd name="connsiteY1" fmla="*/ 0 h 6858000"/>
              <a:gd name="connsiteX2" fmla="*/ 7875494 w 7875494"/>
              <a:gd name="connsiteY2" fmla="*/ 6858000 h 6858000"/>
              <a:gd name="connsiteX3" fmla="*/ 0 w 787549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875494" h="6858000">
                <a:moveTo>
                  <a:pt x="0" y="0"/>
                </a:moveTo>
                <a:lnTo>
                  <a:pt x="7875494" y="0"/>
                </a:lnTo>
                <a:lnTo>
                  <a:pt x="7875494" y="6858000"/>
                </a:lnTo>
                <a:lnTo>
                  <a:pt x="0" y="6858000"/>
                </a:lnTo>
                <a:close/>
              </a:path>
            </a:pathLst>
          </a:custGeom>
        </p:spPr>
      </p:pic>
      <p:sp>
        <p:nvSpPr>
          <p:cNvPr id="10" name="Arrow: Pentagon 44">
            <a:extLst>
              <a:ext uri="{FF2B5EF4-FFF2-40B4-BE49-F238E27FC236}">
                <a16:creationId xmlns:a16="http://schemas.microsoft.com/office/drawing/2014/main" id="{196C79D7-5ABA-DFEB-3B10-61136BE70645}"/>
              </a:ext>
            </a:extLst>
          </p:cNvPr>
          <p:cNvSpPr/>
          <p:nvPr userDrawn="1"/>
        </p:nvSpPr>
        <p:spPr bwMode="auto">
          <a:xfrm>
            <a:off x="0" y="0"/>
            <a:ext cx="6409564" cy="6858000"/>
          </a:xfrm>
          <a:prstGeom prst="homePlate">
            <a:avLst>
              <a:gd name="adj" fmla="val 27471"/>
            </a:avLst>
          </a:prstGeom>
          <a:solidFill>
            <a:srgbClr val="1E1F5D"/>
          </a:solidFill>
          <a:ln>
            <a:noFill/>
            <a:headEnd type="none" w="med" len="med"/>
            <a:tailEnd type="none" w="med" len="med"/>
          </a:ln>
          <a:effectLst>
            <a:outerShdw blurRad="639059" sx="98669" sy="98669" algn="ctr" rotWithShape="0">
              <a:prstClr val="black">
                <a:alpha val="26647"/>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2" name="Footer Placeholder 1">
            <a:extLst>
              <a:ext uri="{FF2B5EF4-FFF2-40B4-BE49-F238E27FC236}">
                <a16:creationId xmlns:a16="http://schemas.microsoft.com/office/drawing/2014/main" id="{ACF3648A-0E5F-BFC7-4FBF-CF44188DFF4F}"/>
              </a:ext>
            </a:extLst>
          </p:cNvPr>
          <p:cNvSpPr>
            <a:spLocks noGrp="1"/>
          </p:cNvSpPr>
          <p:nvPr>
            <p:ph type="ftr" sz="quarter" idx="12"/>
          </p:nvPr>
        </p:nvSpPr>
        <p:spPr/>
        <p:txBody>
          <a:bodyPr/>
          <a:lstStyle>
            <a:lvl1pPr>
              <a:defRPr>
                <a:solidFill>
                  <a:schemeClr val="bg1"/>
                </a:solidFill>
              </a:defRPr>
            </a:lvl1pPr>
          </a:lstStyle>
          <a:p>
            <a:r>
              <a:rPr lang="en-US"/>
              <a:t>Microsoft Confidential</a:t>
            </a:r>
          </a:p>
        </p:txBody>
      </p:sp>
      <p:pic>
        <p:nvPicPr>
          <p:cNvPr id="6" name="MS logo white - EMF" descr="Microsoft logo white text version">
            <a:extLst>
              <a:ext uri="{FF2B5EF4-FFF2-40B4-BE49-F238E27FC236}">
                <a16:creationId xmlns:a16="http://schemas.microsoft.com/office/drawing/2014/main" id="{478319F8-0CA6-C5BC-BD47-4443CFDF477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4" name="Text Placeholder 2">
            <a:extLst>
              <a:ext uri="{FF2B5EF4-FFF2-40B4-BE49-F238E27FC236}">
                <a16:creationId xmlns:a16="http://schemas.microsoft.com/office/drawing/2014/main" id="{7F0BF55F-B7A4-4A26-D3D6-D60CC28C7EA1}"/>
              </a:ext>
            </a:extLst>
          </p:cNvPr>
          <p:cNvSpPr>
            <a:spLocks noGrp="1"/>
          </p:cNvSpPr>
          <p:nvPr>
            <p:ph type="body" sz="quarter" idx="10" hasCustomPrompt="1"/>
          </p:nvPr>
        </p:nvSpPr>
        <p:spPr>
          <a:xfrm>
            <a:off x="563499" y="2417379"/>
            <a:ext cx="4994021" cy="1143264"/>
          </a:xfrm>
        </p:spPr>
        <p:txBody>
          <a:bodyPr anchor="b">
            <a:noAutofit/>
          </a:bodyPr>
          <a:lstStyle>
            <a:lvl1pPr marL="0" indent="0">
              <a:buNone/>
              <a:defRPr sz="36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Event name or presentation title </a:t>
            </a:r>
            <a:endParaRPr lang="en-IN" sz="6600" b="1">
              <a:latin typeface="Segoe UI" panose="020B0502040204020203" pitchFamily="34" charset="0"/>
            </a:endParaRPr>
          </a:p>
        </p:txBody>
      </p:sp>
      <p:sp>
        <p:nvSpPr>
          <p:cNvPr id="15" name="Text Placeholder 2">
            <a:extLst>
              <a:ext uri="{FF2B5EF4-FFF2-40B4-BE49-F238E27FC236}">
                <a16:creationId xmlns:a16="http://schemas.microsoft.com/office/drawing/2014/main" id="{DFDFAEAC-6BFD-311A-A99E-7FC470A06E89}"/>
              </a:ext>
            </a:extLst>
          </p:cNvPr>
          <p:cNvSpPr>
            <a:spLocks noGrp="1"/>
          </p:cNvSpPr>
          <p:nvPr>
            <p:ph type="body" sz="quarter" idx="11" hasCustomPrompt="1"/>
          </p:nvPr>
        </p:nvSpPr>
        <p:spPr>
          <a:xfrm>
            <a:off x="563499" y="3678068"/>
            <a:ext cx="3983038" cy="369332"/>
          </a:xfrm>
        </p:spPr>
        <p:txBody>
          <a:bodyPr/>
          <a:lstStyle>
            <a:lvl1pPr marL="0" indent="0">
              <a:buNone/>
              <a:defRPr sz="2400">
                <a:solidFill>
                  <a:schemeClr val="bg1"/>
                </a:solidFill>
                <a:latin typeface="+mn-lt"/>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Speaker name or subtitle</a:t>
            </a:r>
          </a:p>
        </p:txBody>
      </p:sp>
      <p:sp>
        <p:nvSpPr>
          <p:cNvPr id="4" name="Text Placeholder 9">
            <a:extLst>
              <a:ext uri="{FF2B5EF4-FFF2-40B4-BE49-F238E27FC236}">
                <a16:creationId xmlns:a16="http://schemas.microsoft.com/office/drawing/2014/main" id="{7F671C2F-0B01-FCAA-B6E2-7DCEEF443C15}"/>
              </a:ext>
            </a:extLst>
          </p:cNvPr>
          <p:cNvSpPr>
            <a:spLocks noGrp="1"/>
          </p:cNvSpPr>
          <p:nvPr>
            <p:ph type="body" sz="quarter" idx="13" hasCustomPrompt="1"/>
          </p:nvPr>
        </p:nvSpPr>
        <p:spPr>
          <a:xfrm>
            <a:off x="563499" y="2121308"/>
            <a:ext cx="3648075" cy="215444"/>
          </a:xfrm>
        </p:spPr>
        <p:txBody>
          <a:bodyPr/>
          <a:lstStyle>
            <a:lvl1pPr marL="0" indent="0">
              <a:buNone/>
              <a:defRPr sz="1400">
                <a:solidFill>
                  <a:schemeClr val="bg1"/>
                </a:solidFill>
              </a:defRPr>
            </a:lvl1pPr>
          </a:lstStyle>
          <a:p>
            <a:pPr lvl="0"/>
            <a:r>
              <a:rPr lang="en-US"/>
              <a:t>MCAPS Academy Presents</a:t>
            </a:r>
          </a:p>
        </p:txBody>
      </p:sp>
    </p:spTree>
    <p:extLst>
      <p:ext uri="{BB962C8B-B14F-4D97-AF65-F5344CB8AC3E}">
        <p14:creationId xmlns:p14="http://schemas.microsoft.com/office/powerpoint/2010/main" val="8031540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alfHalf_Gradient_Dark">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122E4458-4AC8-7D69-7115-4822065713E3}"/>
              </a:ext>
            </a:extLst>
          </p:cNvPr>
          <p:cNvSpPr/>
          <p:nvPr userDrawn="1"/>
        </p:nvSpPr>
        <p:spPr bwMode="auto">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6095998" y="1"/>
            <a:ext cx="6096000" cy="6857999"/>
          </a:xfrm>
        </p:spPr>
        <p:txBody>
          <a:bodyPr/>
          <a:lstStyle>
            <a:lvl1pPr marL="0" indent="0" algn="ctr">
              <a:lnSpc>
                <a:spcPct val="150000"/>
              </a:lnSpc>
              <a:buNone/>
              <a:defRPr b="1" i="0">
                <a:latin typeface="Segoe UI" panose="020B0502040204020203" pitchFamily="34" charset="0"/>
                <a:cs typeface="Segoe UI" panose="020B0502040204020203" pitchFamily="34" charset="0"/>
              </a:defRPr>
            </a:lvl1pPr>
          </a:lstStyle>
          <a:p>
            <a:r>
              <a:rPr lang="en-US"/>
              <a:t>Place Image Here</a:t>
            </a:r>
          </a:p>
        </p:txBody>
      </p:sp>
      <p:sp>
        <p:nvSpPr>
          <p:cNvPr id="9" name="Text Placeholder 2">
            <a:extLst>
              <a:ext uri="{FF2B5EF4-FFF2-40B4-BE49-F238E27FC236}">
                <a16:creationId xmlns:a16="http://schemas.microsoft.com/office/drawing/2014/main" id="{86E36583-F9DD-F5A4-8C8E-4DA14A70B4C9}"/>
              </a:ext>
            </a:extLst>
          </p:cNvPr>
          <p:cNvSpPr>
            <a:spLocks noGrp="1"/>
          </p:cNvSpPr>
          <p:nvPr>
            <p:ph type="body" sz="quarter" idx="11" hasCustomPrompt="1"/>
          </p:nvPr>
        </p:nvSpPr>
        <p:spPr>
          <a:xfrm>
            <a:off x="563499" y="1898650"/>
            <a:ext cx="4994021" cy="1661993"/>
          </a:xfrm>
        </p:spPr>
        <p:txBody>
          <a:bodyPr anchor="b">
            <a:noAutofit/>
          </a:bodyPr>
          <a:lstStyle>
            <a:lvl1pPr marL="0" indent="0">
              <a:buNone/>
              <a:defRPr sz="36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text</a:t>
            </a:r>
          </a:p>
        </p:txBody>
      </p:sp>
      <p:sp>
        <p:nvSpPr>
          <p:cNvPr id="10" name="Text Placeholder 2">
            <a:extLst>
              <a:ext uri="{FF2B5EF4-FFF2-40B4-BE49-F238E27FC236}">
                <a16:creationId xmlns:a16="http://schemas.microsoft.com/office/drawing/2014/main" id="{B82B0577-328B-7A93-57D9-7D2DF5CA488D}"/>
              </a:ext>
            </a:extLst>
          </p:cNvPr>
          <p:cNvSpPr>
            <a:spLocks noGrp="1"/>
          </p:cNvSpPr>
          <p:nvPr>
            <p:ph type="body" sz="quarter" idx="12" hasCustomPrompt="1"/>
          </p:nvPr>
        </p:nvSpPr>
        <p:spPr>
          <a:xfrm>
            <a:off x="563499" y="3795492"/>
            <a:ext cx="3983038" cy="369332"/>
          </a:xfrm>
        </p:spPr>
        <p:txBody>
          <a:bodyPr/>
          <a:lstStyle>
            <a:lvl1pPr marL="0" indent="0">
              <a:buNone/>
              <a:defRPr sz="2400">
                <a:solidFill>
                  <a:schemeClr val="bg1"/>
                </a:solidFill>
                <a:latin typeface="+mn-lt"/>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US" sz="2400"/>
              <a:t>Click to edit text</a:t>
            </a:r>
          </a:p>
        </p:txBody>
      </p:sp>
      <p:sp>
        <p:nvSpPr>
          <p:cNvPr id="2" name="Footer Placeholder 1">
            <a:extLst>
              <a:ext uri="{FF2B5EF4-FFF2-40B4-BE49-F238E27FC236}">
                <a16:creationId xmlns:a16="http://schemas.microsoft.com/office/drawing/2014/main" id="{B4669950-DF58-3F4B-0000-211B8603BA2E}"/>
              </a:ext>
            </a:extLst>
          </p:cNvPr>
          <p:cNvSpPr>
            <a:spLocks noGrp="1"/>
          </p:cNvSpPr>
          <p:nvPr>
            <p:ph type="ftr" sz="quarter" idx="13"/>
          </p:nvPr>
        </p:nvSpPr>
        <p:spPr/>
        <p:txBody>
          <a:bodyPr/>
          <a:lstStyle>
            <a:lvl1pPr>
              <a:defRPr>
                <a:solidFill>
                  <a:schemeClr val="bg1"/>
                </a:solidFill>
              </a:defRPr>
            </a:lvl1pPr>
          </a:lstStyle>
          <a:p>
            <a:r>
              <a:rPr lang="en-US"/>
              <a:t>Microsoft Confidential</a:t>
            </a:r>
          </a:p>
        </p:txBody>
      </p:sp>
      <p:sp>
        <p:nvSpPr>
          <p:cNvPr id="3" name="Slide Number Placeholder 2">
            <a:extLst>
              <a:ext uri="{FF2B5EF4-FFF2-40B4-BE49-F238E27FC236}">
                <a16:creationId xmlns:a16="http://schemas.microsoft.com/office/drawing/2014/main" id="{CFD5AF84-2053-9C47-0F10-14DA1507923E}"/>
              </a:ext>
            </a:extLst>
          </p:cNvPr>
          <p:cNvSpPr>
            <a:spLocks noGrp="1"/>
          </p:cNvSpPr>
          <p:nvPr>
            <p:ph type="sldNum" sz="quarter" idx="14"/>
          </p:nvPr>
        </p:nvSpPr>
        <p:spPr/>
        <p:txBody>
          <a:bodyPr/>
          <a:lstStyle/>
          <a:p>
            <a:fld id="{F126207E-29C7-4F9F-8309-C6BAAD6BC8C8}" type="slidenum">
              <a:rPr lang="en-US" smtClean="0"/>
              <a:pPr/>
              <a:t>‹#›</a:t>
            </a:fld>
            <a:endParaRPr lang="en-US"/>
          </a:p>
        </p:txBody>
      </p:sp>
    </p:spTree>
    <p:extLst>
      <p:ext uri="{BB962C8B-B14F-4D97-AF65-F5344CB8AC3E}">
        <p14:creationId xmlns:p14="http://schemas.microsoft.com/office/powerpoint/2010/main" val="1379754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hank_You_Dark">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0FB5C771-7669-683A-4B58-FC2B592B7C92}"/>
              </a:ext>
            </a:extLst>
          </p:cNvPr>
          <p:cNvSpPr/>
          <p:nvPr userDrawn="1"/>
        </p:nvSpPr>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0" name="MS logo white - EMF" descr="Microsoft logo white text version">
            <a:extLst>
              <a:ext uri="{FF2B5EF4-FFF2-40B4-BE49-F238E27FC236}">
                <a16:creationId xmlns:a16="http://schemas.microsoft.com/office/drawing/2014/main" id="{DCA9DEFB-4449-C3B5-17C0-7F434244682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Text Placeholder 2">
            <a:extLst>
              <a:ext uri="{FF2B5EF4-FFF2-40B4-BE49-F238E27FC236}">
                <a16:creationId xmlns:a16="http://schemas.microsoft.com/office/drawing/2014/main" id="{D8710597-DB7E-5D54-5580-CF2616724180}"/>
              </a:ext>
            </a:extLst>
          </p:cNvPr>
          <p:cNvSpPr>
            <a:spLocks noGrp="1"/>
          </p:cNvSpPr>
          <p:nvPr>
            <p:ph type="body" sz="quarter" idx="11" hasCustomPrompt="1"/>
          </p:nvPr>
        </p:nvSpPr>
        <p:spPr>
          <a:xfrm>
            <a:off x="584201" y="5359156"/>
            <a:ext cx="10480421" cy="923330"/>
          </a:xfrm>
        </p:spPr>
        <p:txBody>
          <a:bodyPr/>
          <a:lstStyle>
            <a:lvl1pPr marL="0" indent="0">
              <a:buNone/>
              <a:defRPr sz="60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IN" b="1">
                <a:latin typeface="Segoe UI" panose="020B0502040204020203" pitchFamily="34" charset="0"/>
              </a:rPr>
              <a:t>Thank you.</a:t>
            </a:r>
            <a:endParaRPr lang="en-IN" sz="6600" b="1">
              <a:latin typeface="Segoe UI" panose="020B0502040204020203" pitchFamily="34" charset="0"/>
            </a:endParaRPr>
          </a:p>
        </p:txBody>
      </p:sp>
      <p:sp>
        <p:nvSpPr>
          <p:cNvPr id="2" name="Footer Placeholder 1">
            <a:extLst>
              <a:ext uri="{FF2B5EF4-FFF2-40B4-BE49-F238E27FC236}">
                <a16:creationId xmlns:a16="http://schemas.microsoft.com/office/drawing/2014/main" id="{6B909989-B506-825B-5AAB-DF5C350EABB8}"/>
              </a:ext>
            </a:extLst>
          </p:cNvPr>
          <p:cNvSpPr>
            <a:spLocks noGrp="1"/>
          </p:cNvSpPr>
          <p:nvPr>
            <p:ph type="ftr" sz="quarter" idx="12"/>
          </p:nvPr>
        </p:nvSpPr>
        <p:spPr/>
        <p:txBody>
          <a:bodyPr/>
          <a:lstStyle>
            <a:lvl1pPr>
              <a:defRPr>
                <a:solidFill>
                  <a:schemeClr val="bg1"/>
                </a:solidFill>
              </a:defRPr>
            </a:lvl1pPr>
          </a:lstStyle>
          <a:p>
            <a:r>
              <a:rPr lang="en-US"/>
              <a:t>Microsoft Confidential</a:t>
            </a:r>
          </a:p>
        </p:txBody>
      </p:sp>
    </p:spTree>
    <p:extLst>
      <p:ext uri="{BB962C8B-B14F-4D97-AF65-F5344CB8AC3E}">
        <p14:creationId xmlns:p14="http://schemas.microsoft.com/office/powerpoint/2010/main" val="41277500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6040629"/>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A6984-914A-4A6A-87D1-CC988EDE0A2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8FE9D7-BDF5-440C-AE51-EBF63AAFFC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2F0638-76E2-42BC-A471-5851F7A8D0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75ACF5-0BF0-4E11-AAAD-72A303A5E8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2FFB88-D656-4B96-9AEF-56CB769547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8486522"/>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over_Gradient_Dark">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444240C0-EF00-5F08-1395-0B49DCA30DBF}"/>
              </a:ext>
            </a:extLst>
          </p:cNvPr>
          <p:cNvPicPr>
            <a:picLocks noChangeAspect="1"/>
          </p:cNvPicPr>
          <p:nvPr userDrawn="1"/>
        </p:nvPicPr>
        <p:blipFill rotWithShape="1">
          <a:blip r:embed="rId2"/>
          <a:srcRect l="17702" r="17702"/>
          <a:stretch/>
        </p:blipFill>
        <p:spPr>
          <a:xfrm>
            <a:off x="4316506" y="0"/>
            <a:ext cx="7875494" cy="6858000"/>
          </a:xfrm>
          <a:custGeom>
            <a:avLst/>
            <a:gdLst>
              <a:gd name="connsiteX0" fmla="*/ 0 w 7875494"/>
              <a:gd name="connsiteY0" fmla="*/ 0 h 6858000"/>
              <a:gd name="connsiteX1" fmla="*/ 7875494 w 7875494"/>
              <a:gd name="connsiteY1" fmla="*/ 0 h 6858000"/>
              <a:gd name="connsiteX2" fmla="*/ 7875494 w 7875494"/>
              <a:gd name="connsiteY2" fmla="*/ 6858000 h 6858000"/>
              <a:gd name="connsiteX3" fmla="*/ 0 w 787549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875494" h="6858000">
                <a:moveTo>
                  <a:pt x="0" y="0"/>
                </a:moveTo>
                <a:lnTo>
                  <a:pt x="7875494" y="0"/>
                </a:lnTo>
                <a:lnTo>
                  <a:pt x="7875494" y="6858000"/>
                </a:lnTo>
                <a:lnTo>
                  <a:pt x="0" y="6858000"/>
                </a:lnTo>
                <a:close/>
              </a:path>
            </a:pathLst>
          </a:custGeom>
        </p:spPr>
      </p:pic>
      <p:sp>
        <p:nvSpPr>
          <p:cNvPr id="10" name="Arrow: Pentagon 44">
            <a:extLst>
              <a:ext uri="{FF2B5EF4-FFF2-40B4-BE49-F238E27FC236}">
                <a16:creationId xmlns:a16="http://schemas.microsoft.com/office/drawing/2014/main" id="{196C79D7-5ABA-DFEB-3B10-61136BE70645}"/>
              </a:ext>
            </a:extLst>
          </p:cNvPr>
          <p:cNvSpPr/>
          <p:nvPr userDrawn="1"/>
        </p:nvSpPr>
        <p:spPr bwMode="auto">
          <a:xfrm>
            <a:off x="0" y="0"/>
            <a:ext cx="6409564" cy="6858000"/>
          </a:xfrm>
          <a:prstGeom prst="homePlate">
            <a:avLst>
              <a:gd name="adj" fmla="val 27471"/>
            </a:avLst>
          </a:prstGeom>
          <a:solidFill>
            <a:srgbClr val="1E1F5D"/>
          </a:solidFill>
          <a:ln>
            <a:noFill/>
            <a:headEnd type="none" w="med" len="med"/>
            <a:tailEnd type="none" w="med" len="med"/>
          </a:ln>
          <a:effectLst>
            <a:outerShdw blurRad="639059" sx="98669" sy="98669" algn="ctr" rotWithShape="0">
              <a:prstClr val="black">
                <a:alpha val="26647"/>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2" name="Footer Placeholder 1">
            <a:extLst>
              <a:ext uri="{FF2B5EF4-FFF2-40B4-BE49-F238E27FC236}">
                <a16:creationId xmlns:a16="http://schemas.microsoft.com/office/drawing/2014/main" id="{ACF3648A-0E5F-BFC7-4FBF-CF44188DFF4F}"/>
              </a:ext>
            </a:extLst>
          </p:cNvPr>
          <p:cNvSpPr>
            <a:spLocks noGrp="1"/>
          </p:cNvSpPr>
          <p:nvPr>
            <p:ph type="ftr" sz="quarter" idx="12"/>
          </p:nvPr>
        </p:nvSpPr>
        <p:spPr/>
        <p:txBody>
          <a:bodyPr/>
          <a:lstStyle>
            <a:lvl1pPr>
              <a:defRPr>
                <a:solidFill>
                  <a:schemeClr val="bg1"/>
                </a:solidFill>
              </a:defRPr>
            </a:lvl1pPr>
          </a:lstStyle>
          <a:p>
            <a:r>
              <a:rPr lang="en-US"/>
              <a:t>Microsoft Confidential</a:t>
            </a:r>
          </a:p>
        </p:txBody>
      </p:sp>
      <p:pic>
        <p:nvPicPr>
          <p:cNvPr id="6" name="MS logo white - EMF" descr="Microsoft logo white text version">
            <a:extLst>
              <a:ext uri="{FF2B5EF4-FFF2-40B4-BE49-F238E27FC236}">
                <a16:creationId xmlns:a16="http://schemas.microsoft.com/office/drawing/2014/main" id="{478319F8-0CA6-C5BC-BD47-4443CFDF477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4" name="Text Placeholder 2">
            <a:extLst>
              <a:ext uri="{FF2B5EF4-FFF2-40B4-BE49-F238E27FC236}">
                <a16:creationId xmlns:a16="http://schemas.microsoft.com/office/drawing/2014/main" id="{7F0BF55F-B7A4-4A26-D3D6-D60CC28C7EA1}"/>
              </a:ext>
            </a:extLst>
          </p:cNvPr>
          <p:cNvSpPr>
            <a:spLocks noGrp="1"/>
          </p:cNvSpPr>
          <p:nvPr>
            <p:ph type="body" sz="quarter" idx="10" hasCustomPrompt="1"/>
          </p:nvPr>
        </p:nvSpPr>
        <p:spPr>
          <a:xfrm>
            <a:off x="563499" y="2417379"/>
            <a:ext cx="4994021" cy="1143264"/>
          </a:xfrm>
        </p:spPr>
        <p:txBody>
          <a:bodyPr anchor="b">
            <a:noAutofit/>
          </a:bodyPr>
          <a:lstStyle>
            <a:lvl1pPr marL="0" indent="0">
              <a:buNone/>
              <a:defRPr sz="3600" b="0" i="0">
                <a:solidFill>
                  <a:schemeClr val="bg1"/>
                </a:solidFill>
                <a:latin typeface="Segoe UI Semibold" panose="020B0702040204020203" pitchFamily="34" charset="0"/>
                <a:cs typeface="Segoe UI Semibold" panose="020B07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Event name or presentation title </a:t>
            </a:r>
            <a:endParaRPr lang="en-IN" sz="6600" b="1">
              <a:latin typeface="Segoe UI" panose="020B0502040204020203" pitchFamily="34" charset="0"/>
            </a:endParaRPr>
          </a:p>
        </p:txBody>
      </p:sp>
      <p:sp>
        <p:nvSpPr>
          <p:cNvPr id="15" name="Text Placeholder 2">
            <a:extLst>
              <a:ext uri="{FF2B5EF4-FFF2-40B4-BE49-F238E27FC236}">
                <a16:creationId xmlns:a16="http://schemas.microsoft.com/office/drawing/2014/main" id="{DFDFAEAC-6BFD-311A-A99E-7FC470A06E89}"/>
              </a:ext>
            </a:extLst>
          </p:cNvPr>
          <p:cNvSpPr>
            <a:spLocks noGrp="1"/>
          </p:cNvSpPr>
          <p:nvPr>
            <p:ph type="body" sz="quarter" idx="11" hasCustomPrompt="1"/>
          </p:nvPr>
        </p:nvSpPr>
        <p:spPr>
          <a:xfrm>
            <a:off x="563499" y="3678068"/>
            <a:ext cx="3983038" cy="369332"/>
          </a:xfrm>
        </p:spPr>
        <p:txBody>
          <a:bodyPr/>
          <a:lstStyle>
            <a:lvl1pPr marL="0" indent="0">
              <a:buNone/>
              <a:defRPr sz="2400">
                <a:solidFill>
                  <a:schemeClr val="bg1"/>
                </a:solidFill>
                <a:latin typeface="+mn-lt"/>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Speaker name or subtitle</a:t>
            </a:r>
          </a:p>
        </p:txBody>
      </p:sp>
      <p:sp>
        <p:nvSpPr>
          <p:cNvPr id="4" name="Text Placeholder 9">
            <a:extLst>
              <a:ext uri="{FF2B5EF4-FFF2-40B4-BE49-F238E27FC236}">
                <a16:creationId xmlns:a16="http://schemas.microsoft.com/office/drawing/2014/main" id="{7F671C2F-0B01-FCAA-B6E2-7DCEEF443C15}"/>
              </a:ext>
            </a:extLst>
          </p:cNvPr>
          <p:cNvSpPr>
            <a:spLocks noGrp="1"/>
          </p:cNvSpPr>
          <p:nvPr>
            <p:ph type="body" sz="quarter" idx="13" hasCustomPrompt="1"/>
          </p:nvPr>
        </p:nvSpPr>
        <p:spPr>
          <a:xfrm>
            <a:off x="563499" y="2121308"/>
            <a:ext cx="3648075" cy="215444"/>
          </a:xfrm>
        </p:spPr>
        <p:txBody>
          <a:bodyPr/>
          <a:lstStyle>
            <a:lvl1pPr marL="0" indent="0">
              <a:buNone/>
              <a:defRPr sz="1400">
                <a:solidFill>
                  <a:schemeClr val="bg1"/>
                </a:solidFill>
              </a:defRPr>
            </a:lvl1pPr>
          </a:lstStyle>
          <a:p>
            <a:pPr lvl="0"/>
            <a:r>
              <a:rPr lang="en-US"/>
              <a:t>MCAPS Academy Presents</a:t>
            </a:r>
          </a:p>
        </p:txBody>
      </p:sp>
    </p:spTree>
    <p:extLst>
      <p:ext uri="{BB962C8B-B14F-4D97-AF65-F5344CB8AC3E}">
        <p14:creationId xmlns:p14="http://schemas.microsoft.com/office/powerpoint/2010/main" val="8595292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_Cover_Gradient_Dark">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444240C0-EF00-5F08-1395-0B49DCA30DBF}"/>
              </a:ext>
            </a:extLst>
          </p:cNvPr>
          <p:cNvPicPr>
            <a:picLocks noChangeAspect="1"/>
          </p:cNvPicPr>
          <p:nvPr userDrawn="1"/>
        </p:nvPicPr>
        <p:blipFill rotWithShape="1">
          <a:blip r:embed="rId2"/>
          <a:srcRect l="17702" r="17702"/>
          <a:stretch/>
        </p:blipFill>
        <p:spPr>
          <a:xfrm>
            <a:off x="4316506" y="0"/>
            <a:ext cx="7875494" cy="6858000"/>
          </a:xfrm>
          <a:custGeom>
            <a:avLst/>
            <a:gdLst>
              <a:gd name="connsiteX0" fmla="*/ 0 w 7875494"/>
              <a:gd name="connsiteY0" fmla="*/ 0 h 6858000"/>
              <a:gd name="connsiteX1" fmla="*/ 7875494 w 7875494"/>
              <a:gd name="connsiteY1" fmla="*/ 0 h 6858000"/>
              <a:gd name="connsiteX2" fmla="*/ 7875494 w 7875494"/>
              <a:gd name="connsiteY2" fmla="*/ 6858000 h 6858000"/>
              <a:gd name="connsiteX3" fmla="*/ 0 w 787549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875494" h="6858000">
                <a:moveTo>
                  <a:pt x="0" y="0"/>
                </a:moveTo>
                <a:lnTo>
                  <a:pt x="7875494" y="0"/>
                </a:lnTo>
                <a:lnTo>
                  <a:pt x="7875494" y="6858000"/>
                </a:lnTo>
                <a:lnTo>
                  <a:pt x="0" y="6858000"/>
                </a:lnTo>
                <a:close/>
              </a:path>
            </a:pathLst>
          </a:custGeom>
        </p:spPr>
      </p:pic>
      <p:sp>
        <p:nvSpPr>
          <p:cNvPr id="10" name="Arrow: Pentagon 44">
            <a:extLst>
              <a:ext uri="{FF2B5EF4-FFF2-40B4-BE49-F238E27FC236}">
                <a16:creationId xmlns:a16="http://schemas.microsoft.com/office/drawing/2014/main" id="{196C79D7-5ABA-DFEB-3B10-61136BE70645}"/>
              </a:ext>
            </a:extLst>
          </p:cNvPr>
          <p:cNvSpPr/>
          <p:nvPr userDrawn="1"/>
        </p:nvSpPr>
        <p:spPr bwMode="auto">
          <a:xfrm>
            <a:off x="0" y="0"/>
            <a:ext cx="6409564" cy="6858000"/>
          </a:xfrm>
          <a:prstGeom prst="homePlate">
            <a:avLst>
              <a:gd name="adj" fmla="val 27471"/>
            </a:avLst>
          </a:prstGeom>
          <a:solidFill>
            <a:srgbClr val="1E1F5D"/>
          </a:solidFill>
          <a:ln>
            <a:noFill/>
            <a:headEnd type="none" w="med" len="med"/>
            <a:tailEnd type="none" w="med" len="med"/>
          </a:ln>
          <a:effectLst>
            <a:outerShdw blurRad="639059" sx="98669" sy="98669" algn="ctr" rotWithShape="0">
              <a:prstClr val="black">
                <a:alpha val="26647"/>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2" name="Footer Placeholder 1">
            <a:extLst>
              <a:ext uri="{FF2B5EF4-FFF2-40B4-BE49-F238E27FC236}">
                <a16:creationId xmlns:a16="http://schemas.microsoft.com/office/drawing/2014/main" id="{ACF3648A-0E5F-BFC7-4FBF-CF44188DFF4F}"/>
              </a:ext>
            </a:extLst>
          </p:cNvPr>
          <p:cNvSpPr>
            <a:spLocks noGrp="1"/>
          </p:cNvSpPr>
          <p:nvPr>
            <p:ph type="ftr" sz="quarter" idx="12"/>
          </p:nvPr>
        </p:nvSpPr>
        <p:spPr/>
        <p:txBody>
          <a:bodyPr/>
          <a:lstStyle>
            <a:lvl1pPr>
              <a:defRPr>
                <a:solidFill>
                  <a:schemeClr val="bg1"/>
                </a:solidFill>
              </a:defRPr>
            </a:lvl1pPr>
          </a:lstStyle>
          <a:p>
            <a:r>
              <a:rPr lang="en-US"/>
              <a:t>Microsoft Confidential</a:t>
            </a:r>
          </a:p>
        </p:txBody>
      </p:sp>
      <p:pic>
        <p:nvPicPr>
          <p:cNvPr id="6" name="MS logo white - EMF" descr="Microsoft logo white text version">
            <a:extLst>
              <a:ext uri="{FF2B5EF4-FFF2-40B4-BE49-F238E27FC236}">
                <a16:creationId xmlns:a16="http://schemas.microsoft.com/office/drawing/2014/main" id="{478319F8-0CA6-C5BC-BD47-4443CFDF477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4" name="Text Placeholder 2">
            <a:extLst>
              <a:ext uri="{FF2B5EF4-FFF2-40B4-BE49-F238E27FC236}">
                <a16:creationId xmlns:a16="http://schemas.microsoft.com/office/drawing/2014/main" id="{7F0BF55F-B7A4-4A26-D3D6-D60CC28C7EA1}"/>
              </a:ext>
            </a:extLst>
          </p:cNvPr>
          <p:cNvSpPr>
            <a:spLocks noGrp="1"/>
          </p:cNvSpPr>
          <p:nvPr>
            <p:ph type="body" sz="quarter" idx="10" hasCustomPrompt="1"/>
          </p:nvPr>
        </p:nvSpPr>
        <p:spPr>
          <a:xfrm>
            <a:off x="563499" y="2417379"/>
            <a:ext cx="4994021" cy="1143264"/>
          </a:xfrm>
        </p:spPr>
        <p:txBody>
          <a:bodyPr anchor="b">
            <a:noAutofit/>
          </a:bodyPr>
          <a:lstStyle>
            <a:lvl1pPr marL="0" indent="0">
              <a:buNone/>
              <a:defRPr sz="36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Event name or presentation title </a:t>
            </a:r>
            <a:endParaRPr lang="en-IN" sz="6600" b="1">
              <a:latin typeface="Segoe UI" panose="020B0502040204020203" pitchFamily="34" charset="0"/>
            </a:endParaRPr>
          </a:p>
        </p:txBody>
      </p:sp>
      <p:sp>
        <p:nvSpPr>
          <p:cNvPr id="15" name="Text Placeholder 2">
            <a:extLst>
              <a:ext uri="{FF2B5EF4-FFF2-40B4-BE49-F238E27FC236}">
                <a16:creationId xmlns:a16="http://schemas.microsoft.com/office/drawing/2014/main" id="{DFDFAEAC-6BFD-311A-A99E-7FC470A06E89}"/>
              </a:ext>
            </a:extLst>
          </p:cNvPr>
          <p:cNvSpPr>
            <a:spLocks noGrp="1"/>
          </p:cNvSpPr>
          <p:nvPr>
            <p:ph type="body" sz="quarter" idx="11" hasCustomPrompt="1"/>
          </p:nvPr>
        </p:nvSpPr>
        <p:spPr>
          <a:xfrm>
            <a:off x="563499" y="3678068"/>
            <a:ext cx="3983038" cy="369332"/>
          </a:xfrm>
        </p:spPr>
        <p:txBody>
          <a:bodyPr/>
          <a:lstStyle>
            <a:lvl1pPr marL="0" indent="0">
              <a:buNone/>
              <a:defRPr sz="2400">
                <a:solidFill>
                  <a:schemeClr val="bg1"/>
                </a:solidFill>
                <a:latin typeface="+mn-lt"/>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Speaker name or subtitle</a:t>
            </a:r>
          </a:p>
        </p:txBody>
      </p:sp>
      <p:sp>
        <p:nvSpPr>
          <p:cNvPr id="4" name="Text Placeholder 9">
            <a:extLst>
              <a:ext uri="{FF2B5EF4-FFF2-40B4-BE49-F238E27FC236}">
                <a16:creationId xmlns:a16="http://schemas.microsoft.com/office/drawing/2014/main" id="{7F671C2F-0B01-FCAA-B6E2-7DCEEF443C15}"/>
              </a:ext>
            </a:extLst>
          </p:cNvPr>
          <p:cNvSpPr>
            <a:spLocks noGrp="1"/>
          </p:cNvSpPr>
          <p:nvPr>
            <p:ph type="body" sz="quarter" idx="13" hasCustomPrompt="1"/>
          </p:nvPr>
        </p:nvSpPr>
        <p:spPr>
          <a:xfrm>
            <a:off x="563499" y="2121308"/>
            <a:ext cx="3648075" cy="215444"/>
          </a:xfrm>
        </p:spPr>
        <p:txBody>
          <a:bodyPr/>
          <a:lstStyle>
            <a:lvl1pPr marL="0" indent="0">
              <a:buNone/>
              <a:defRPr sz="1400">
                <a:solidFill>
                  <a:schemeClr val="bg1"/>
                </a:solidFill>
              </a:defRPr>
            </a:lvl1pPr>
          </a:lstStyle>
          <a:p>
            <a:pPr lvl="0"/>
            <a:r>
              <a:rPr lang="en-US"/>
              <a:t>MCAPS Academy Presents</a:t>
            </a:r>
          </a:p>
        </p:txBody>
      </p:sp>
    </p:spTree>
    <p:extLst>
      <p:ext uri="{BB962C8B-B14F-4D97-AF65-F5344CB8AC3E}">
        <p14:creationId xmlns:p14="http://schemas.microsoft.com/office/powerpoint/2010/main" val="18896294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over_White">
    <p:spTree>
      <p:nvGrpSpPr>
        <p:cNvPr id="1" name=""/>
        <p:cNvGrpSpPr/>
        <p:nvPr/>
      </p:nvGrpSpPr>
      <p:grpSpPr>
        <a:xfrm>
          <a:off x="0" y="0"/>
          <a:ext cx="0" cy="0"/>
          <a:chOff x="0" y="0"/>
          <a:chExt cx="0" cy="0"/>
        </a:xfrm>
      </p:grpSpPr>
      <p:sp>
        <p:nvSpPr>
          <p:cNvPr id="10" name="Arrow: Pentagon 44">
            <a:extLst>
              <a:ext uri="{FF2B5EF4-FFF2-40B4-BE49-F238E27FC236}">
                <a16:creationId xmlns:a16="http://schemas.microsoft.com/office/drawing/2014/main" id="{8DB1A74A-CEE5-B865-5C91-B0166C7286D7}"/>
              </a:ext>
            </a:extLst>
          </p:cNvPr>
          <p:cNvSpPr/>
          <p:nvPr userDrawn="1"/>
        </p:nvSpPr>
        <p:spPr bwMode="auto">
          <a:xfrm>
            <a:off x="0" y="0"/>
            <a:ext cx="6409564" cy="6858000"/>
          </a:xfrm>
          <a:prstGeom prst="homePlate">
            <a:avLst>
              <a:gd name="adj" fmla="val 27471"/>
            </a:avLst>
          </a:prstGeom>
          <a:solidFill>
            <a:schemeClr val="bg1"/>
          </a:solidFill>
          <a:ln>
            <a:noFill/>
            <a:headEnd type="none" w="med" len="med"/>
            <a:tailEnd type="none" w="med" len="med"/>
          </a:ln>
          <a:effectLst>
            <a:outerShdw blurRad="295671" sx="98669" sy="98669" algn="ctr" rotWithShape="0">
              <a:prstClr val="black">
                <a:alpha val="15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endParaRPr lang="en-US" sz="2000" err="1">
              <a:solidFill>
                <a:srgbClr val="FFFFFF"/>
              </a:solidFill>
              <a:cs typeface="Segoe UI" pitchFamily="34" charset="0"/>
            </a:endParaRPr>
          </a:p>
        </p:txBody>
      </p:sp>
      <p:pic>
        <p:nvPicPr>
          <p:cNvPr id="12" name="MS logo gray - EMF" descr="Microsoft logo, gray text version">
            <a:extLst>
              <a:ext uri="{FF2B5EF4-FFF2-40B4-BE49-F238E27FC236}">
                <a16:creationId xmlns:a16="http://schemas.microsoft.com/office/drawing/2014/main" id="{C2F16BF7-7F8E-9412-8FD7-4069676C58E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75514"/>
            <a:ext cx="1366440" cy="292608"/>
          </a:xfrm>
          <a:prstGeom prst="rect">
            <a:avLst/>
          </a:prstGeom>
        </p:spPr>
      </p:pic>
      <p:sp>
        <p:nvSpPr>
          <p:cNvPr id="4" name="Footer Placeholder 3">
            <a:extLst>
              <a:ext uri="{FF2B5EF4-FFF2-40B4-BE49-F238E27FC236}">
                <a16:creationId xmlns:a16="http://schemas.microsoft.com/office/drawing/2014/main" id="{CED92B98-BE71-EF7A-C525-2F4E1AAE5F0A}"/>
              </a:ext>
            </a:extLst>
          </p:cNvPr>
          <p:cNvSpPr>
            <a:spLocks noGrp="1"/>
          </p:cNvSpPr>
          <p:nvPr>
            <p:ph type="ftr" sz="quarter" idx="12"/>
          </p:nvPr>
        </p:nvSpPr>
        <p:spPr/>
        <p:txBody>
          <a:bodyPr/>
          <a:lstStyle/>
          <a:p>
            <a:r>
              <a:rPr lang="en-US"/>
              <a:t>Microsoft Confidential</a:t>
            </a:r>
          </a:p>
        </p:txBody>
      </p:sp>
      <p:sp>
        <p:nvSpPr>
          <p:cNvPr id="9" name="Text Placeholder 2">
            <a:extLst>
              <a:ext uri="{FF2B5EF4-FFF2-40B4-BE49-F238E27FC236}">
                <a16:creationId xmlns:a16="http://schemas.microsoft.com/office/drawing/2014/main" id="{3716366F-24AB-0AB2-1682-DED458803E9A}"/>
              </a:ext>
            </a:extLst>
          </p:cNvPr>
          <p:cNvSpPr>
            <a:spLocks noGrp="1"/>
          </p:cNvSpPr>
          <p:nvPr>
            <p:ph type="body" sz="quarter" idx="10" hasCustomPrompt="1"/>
          </p:nvPr>
        </p:nvSpPr>
        <p:spPr>
          <a:xfrm>
            <a:off x="563499" y="2417379"/>
            <a:ext cx="4994021" cy="1143264"/>
          </a:xfrm>
        </p:spPr>
        <p:txBody>
          <a:bodyPr anchor="b">
            <a:noAutofit/>
          </a:bodyPr>
          <a:lstStyle>
            <a:lvl1pPr marL="0" indent="0">
              <a:buNone/>
              <a:defRPr sz="36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Event name or presentation title </a:t>
            </a:r>
            <a:endParaRPr lang="en-IN" sz="6600" b="1">
              <a:latin typeface="Segoe UI" panose="020B0502040204020203" pitchFamily="34" charset="0"/>
            </a:endParaRPr>
          </a:p>
        </p:txBody>
      </p:sp>
      <p:sp>
        <p:nvSpPr>
          <p:cNvPr id="13" name="Text Placeholder 2">
            <a:extLst>
              <a:ext uri="{FF2B5EF4-FFF2-40B4-BE49-F238E27FC236}">
                <a16:creationId xmlns:a16="http://schemas.microsoft.com/office/drawing/2014/main" id="{26713FEE-9C26-1A8C-1DE8-14729D74C07D}"/>
              </a:ext>
            </a:extLst>
          </p:cNvPr>
          <p:cNvSpPr>
            <a:spLocks noGrp="1"/>
          </p:cNvSpPr>
          <p:nvPr>
            <p:ph type="body" sz="quarter" idx="11" hasCustomPrompt="1"/>
          </p:nvPr>
        </p:nvSpPr>
        <p:spPr>
          <a:xfrm>
            <a:off x="563499" y="3678068"/>
            <a:ext cx="3983038" cy="369332"/>
          </a:xfrm>
        </p:spPr>
        <p:txBody>
          <a:bodyPr/>
          <a:lstStyle>
            <a:lvl1pPr marL="0" indent="0">
              <a:buNone/>
              <a:defRPr sz="2400">
                <a:solidFill>
                  <a:schemeClr val="tx1"/>
                </a:solidFill>
                <a:latin typeface="+mn-lt"/>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Speaker name or subtitle</a:t>
            </a:r>
          </a:p>
        </p:txBody>
      </p:sp>
      <p:sp>
        <p:nvSpPr>
          <p:cNvPr id="2" name="Text Placeholder 9">
            <a:extLst>
              <a:ext uri="{FF2B5EF4-FFF2-40B4-BE49-F238E27FC236}">
                <a16:creationId xmlns:a16="http://schemas.microsoft.com/office/drawing/2014/main" id="{93CE9535-0F1B-F6F0-1BB7-38A4E0D56456}"/>
              </a:ext>
            </a:extLst>
          </p:cNvPr>
          <p:cNvSpPr>
            <a:spLocks noGrp="1"/>
          </p:cNvSpPr>
          <p:nvPr>
            <p:ph type="body" sz="quarter" idx="13" hasCustomPrompt="1"/>
          </p:nvPr>
        </p:nvSpPr>
        <p:spPr>
          <a:xfrm>
            <a:off x="563499" y="2121308"/>
            <a:ext cx="3648075" cy="215444"/>
          </a:xfrm>
        </p:spPr>
        <p:txBody>
          <a:bodyPr/>
          <a:lstStyle>
            <a:lvl1pPr marL="0" indent="0">
              <a:buNone/>
              <a:defRPr sz="1400">
                <a:solidFill>
                  <a:schemeClr val="tx1"/>
                </a:solidFill>
              </a:defRPr>
            </a:lvl1pPr>
          </a:lstStyle>
          <a:p>
            <a:pPr lvl="0"/>
            <a:r>
              <a:rPr lang="en-US"/>
              <a:t>MCAPS Academy Presents</a:t>
            </a:r>
          </a:p>
        </p:txBody>
      </p:sp>
    </p:spTree>
    <p:extLst>
      <p:ext uri="{BB962C8B-B14F-4D97-AF65-F5344CB8AC3E}">
        <p14:creationId xmlns:p14="http://schemas.microsoft.com/office/powerpoint/2010/main" val="14749394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over_Gradient_Dark_NoBreak">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CF26F02-706F-071B-D1BC-3374BA825D13}"/>
              </a:ext>
            </a:extLst>
          </p:cNvPr>
          <p:cNvSpPr/>
          <p:nvPr userDrawn="1"/>
        </p:nvSpPr>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5" name="Picture 4" descr="Background pattern&#10;&#10;Description automatically generated">
            <a:extLst>
              <a:ext uri="{FF2B5EF4-FFF2-40B4-BE49-F238E27FC236}">
                <a16:creationId xmlns:a16="http://schemas.microsoft.com/office/drawing/2014/main" id="{3749BD83-02F7-A191-A3DC-182AFD2AED5D}"/>
              </a:ext>
            </a:extLst>
          </p:cNvPr>
          <p:cNvPicPr>
            <a:picLocks noChangeAspect="1"/>
          </p:cNvPicPr>
          <p:nvPr userDrawn="1"/>
        </p:nvPicPr>
        <p:blipFill rotWithShape="1">
          <a:blip r:embed="rId2"/>
          <a:srcRect l="-3" r="6"/>
          <a:stretch/>
        </p:blipFill>
        <p:spPr>
          <a:xfrm>
            <a:off x="0" y="0"/>
            <a:ext cx="12192000" cy="6858000"/>
          </a:xfrm>
          <a:prstGeom prst="rect">
            <a:avLst/>
          </a:prstGeom>
        </p:spPr>
      </p:pic>
      <p:pic>
        <p:nvPicPr>
          <p:cNvPr id="11" name="MS logo white - EMF" descr="Microsoft logo white text version">
            <a:extLst>
              <a:ext uri="{FF2B5EF4-FFF2-40B4-BE49-F238E27FC236}">
                <a16:creationId xmlns:a16="http://schemas.microsoft.com/office/drawing/2014/main" id="{57D45A30-3845-E5F1-E84C-C7AB6026B18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2" name="Text Placeholder 2">
            <a:extLst>
              <a:ext uri="{FF2B5EF4-FFF2-40B4-BE49-F238E27FC236}">
                <a16:creationId xmlns:a16="http://schemas.microsoft.com/office/drawing/2014/main" id="{E0D52650-CFB8-55AD-B17F-2D09CAF8EE97}"/>
              </a:ext>
            </a:extLst>
          </p:cNvPr>
          <p:cNvSpPr>
            <a:spLocks noGrp="1"/>
          </p:cNvSpPr>
          <p:nvPr>
            <p:ph type="body" sz="quarter" idx="10" hasCustomPrompt="1"/>
          </p:nvPr>
        </p:nvSpPr>
        <p:spPr>
          <a:xfrm>
            <a:off x="563499" y="4813704"/>
            <a:ext cx="10853054" cy="656291"/>
          </a:xfrm>
        </p:spPr>
        <p:txBody>
          <a:bodyPr anchor="b">
            <a:noAutofit/>
          </a:bodyPr>
          <a:lstStyle>
            <a:lvl1pPr marL="0" indent="0">
              <a:buNone/>
              <a:defRPr sz="36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Event name or presentation title </a:t>
            </a:r>
            <a:endParaRPr lang="en-IN" sz="6600" b="1">
              <a:latin typeface="Segoe UI" panose="020B0502040204020203" pitchFamily="34" charset="0"/>
            </a:endParaRPr>
          </a:p>
        </p:txBody>
      </p:sp>
      <p:sp>
        <p:nvSpPr>
          <p:cNvPr id="13" name="Text Placeholder 2">
            <a:extLst>
              <a:ext uri="{FF2B5EF4-FFF2-40B4-BE49-F238E27FC236}">
                <a16:creationId xmlns:a16="http://schemas.microsoft.com/office/drawing/2014/main" id="{575F8E7A-62E0-4A43-E840-14F5624C584D}"/>
              </a:ext>
            </a:extLst>
          </p:cNvPr>
          <p:cNvSpPr>
            <a:spLocks noGrp="1"/>
          </p:cNvSpPr>
          <p:nvPr>
            <p:ph type="body" sz="quarter" idx="11" hasCustomPrompt="1"/>
          </p:nvPr>
        </p:nvSpPr>
        <p:spPr>
          <a:xfrm>
            <a:off x="563499" y="5651186"/>
            <a:ext cx="3983038" cy="369332"/>
          </a:xfrm>
        </p:spPr>
        <p:txBody>
          <a:bodyPr/>
          <a:lstStyle>
            <a:lvl1pPr marL="0" indent="0">
              <a:buNone/>
              <a:defRPr sz="2400">
                <a:solidFill>
                  <a:schemeClr val="bg1"/>
                </a:solidFill>
                <a:latin typeface="+mn-lt"/>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Speaker name or subtitle</a:t>
            </a:r>
          </a:p>
        </p:txBody>
      </p:sp>
      <p:sp>
        <p:nvSpPr>
          <p:cNvPr id="2" name="Footer Placeholder 1">
            <a:extLst>
              <a:ext uri="{FF2B5EF4-FFF2-40B4-BE49-F238E27FC236}">
                <a16:creationId xmlns:a16="http://schemas.microsoft.com/office/drawing/2014/main" id="{ACF3648A-0E5F-BFC7-4FBF-CF44188DFF4F}"/>
              </a:ext>
            </a:extLst>
          </p:cNvPr>
          <p:cNvSpPr>
            <a:spLocks noGrp="1"/>
          </p:cNvSpPr>
          <p:nvPr>
            <p:ph type="ftr" sz="quarter" idx="12"/>
          </p:nvPr>
        </p:nvSpPr>
        <p:spPr/>
        <p:txBody>
          <a:bodyPr/>
          <a:lstStyle>
            <a:lvl1pPr>
              <a:defRPr>
                <a:solidFill>
                  <a:schemeClr val="bg1"/>
                </a:solidFill>
              </a:defRPr>
            </a:lvl1pPr>
          </a:lstStyle>
          <a:p>
            <a:r>
              <a:rPr lang="en-US"/>
              <a:t>Microsoft Confidential</a:t>
            </a:r>
          </a:p>
        </p:txBody>
      </p:sp>
      <p:sp>
        <p:nvSpPr>
          <p:cNvPr id="4" name="Text Placeholder 9">
            <a:extLst>
              <a:ext uri="{FF2B5EF4-FFF2-40B4-BE49-F238E27FC236}">
                <a16:creationId xmlns:a16="http://schemas.microsoft.com/office/drawing/2014/main" id="{3E788981-F530-999D-F722-229595F8DB3D}"/>
              </a:ext>
            </a:extLst>
          </p:cNvPr>
          <p:cNvSpPr>
            <a:spLocks noGrp="1"/>
          </p:cNvSpPr>
          <p:nvPr>
            <p:ph type="body" sz="quarter" idx="13" hasCustomPrompt="1"/>
          </p:nvPr>
        </p:nvSpPr>
        <p:spPr>
          <a:xfrm>
            <a:off x="563499" y="4524791"/>
            <a:ext cx="3648075" cy="215444"/>
          </a:xfrm>
        </p:spPr>
        <p:txBody>
          <a:bodyPr/>
          <a:lstStyle>
            <a:lvl1pPr marL="0" indent="0">
              <a:buNone/>
              <a:defRPr sz="1400">
                <a:solidFill>
                  <a:schemeClr val="bg1"/>
                </a:solidFill>
              </a:defRPr>
            </a:lvl1pPr>
          </a:lstStyle>
          <a:p>
            <a:pPr lvl="0"/>
            <a:r>
              <a:rPr lang="en-US"/>
              <a:t>MCAPS Academy Presents</a:t>
            </a:r>
          </a:p>
        </p:txBody>
      </p:sp>
    </p:spTree>
    <p:extLst>
      <p:ext uri="{BB962C8B-B14F-4D97-AF65-F5344CB8AC3E}">
        <p14:creationId xmlns:p14="http://schemas.microsoft.com/office/powerpoint/2010/main" val="29420159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_Divider_Gradient_Dark">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0AFE213B-CCE9-B788-5455-93262CAB1BC7}"/>
              </a:ext>
            </a:extLst>
          </p:cNvPr>
          <p:cNvPicPr>
            <a:picLocks noChangeAspect="1"/>
          </p:cNvPicPr>
          <p:nvPr userDrawn="1"/>
        </p:nvPicPr>
        <p:blipFill rotWithShape="1">
          <a:blip r:embed="rId2"/>
          <a:srcRect l="-3" r="6"/>
          <a:stretch/>
        </p:blipFill>
        <p:spPr>
          <a:xfrm>
            <a:off x="0" y="0"/>
            <a:ext cx="12192000" cy="6858000"/>
          </a:xfrm>
          <a:prstGeom prst="rect">
            <a:avLst/>
          </a:prstGeom>
        </p:spPr>
      </p:pic>
      <p:sp>
        <p:nvSpPr>
          <p:cNvPr id="8" name="Text Placeholder 2">
            <a:extLst>
              <a:ext uri="{FF2B5EF4-FFF2-40B4-BE49-F238E27FC236}">
                <a16:creationId xmlns:a16="http://schemas.microsoft.com/office/drawing/2014/main" id="{0DB922C2-73CE-35BB-D875-2696454B8FCF}"/>
              </a:ext>
            </a:extLst>
          </p:cNvPr>
          <p:cNvSpPr>
            <a:spLocks noGrp="1"/>
          </p:cNvSpPr>
          <p:nvPr>
            <p:ph type="body" sz="quarter" idx="11" hasCustomPrompt="1"/>
          </p:nvPr>
        </p:nvSpPr>
        <p:spPr>
          <a:xfrm>
            <a:off x="584201" y="3646980"/>
            <a:ext cx="10480421" cy="1477328"/>
          </a:xfrm>
        </p:spPr>
        <p:txBody>
          <a:bodyPr anchor="b">
            <a:noAutofit/>
          </a:bodyPr>
          <a:lstStyle>
            <a:lvl1pPr marL="0" indent="0">
              <a:buNone/>
              <a:defRPr sz="4800" b="0"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Section Divider Title</a:t>
            </a:r>
          </a:p>
        </p:txBody>
      </p:sp>
      <p:sp>
        <p:nvSpPr>
          <p:cNvPr id="9" name="Text Placeholder 2">
            <a:extLst>
              <a:ext uri="{FF2B5EF4-FFF2-40B4-BE49-F238E27FC236}">
                <a16:creationId xmlns:a16="http://schemas.microsoft.com/office/drawing/2014/main" id="{78210DB2-5758-3D51-0A08-A1174E40B4A2}"/>
              </a:ext>
            </a:extLst>
          </p:cNvPr>
          <p:cNvSpPr>
            <a:spLocks noGrp="1"/>
          </p:cNvSpPr>
          <p:nvPr>
            <p:ph type="body" sz="quarter" idx="12" hasCustomPrompt="1"/>
          </p:nvPr>
        </p:nvSpPr>
        <p:spPr>
          <a:xfrm>
            <a:off x="584200" y="5252490"/>
            <a:ext cx="10480421" cy="369332"/>
          </a:xfrm>
        </p:spPr>
        <p:txBody>
          <a:bodyPr/>
          <a:lstStyle>
            <a:lvl1pPr marL="0" indent="0">
              <a:buNone/>
              <a:defRPr sz="2400">
                <a:solidFill>
                  <a:schemeClr val="bg1"/>
                </a:solidFill>
                <a:latin typeface="+mn-lt"/>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Subtitle</a:t>
            </a:r>
          </a:p>
        </p:txBody>
      </p:sp>
      <p:sp>
        <p:nvSpPr>
          <p:cNvPr id="2" name="Footer Placeholder 1">
            <a:extLst>
              <a:ext uri="{FF2B5EF4-FFF2-40B4-BE49-F238E27FC236}">
                <a16:creationId xmlns:a16="http://schemas.microsoft.com/office/drawing/2014/main" id="{C12CD1D4-CC7A-60B6-3AEB-CF4E2F7571C4}"/>
              </a:ext>
            </a:extLst>
          </p:cNvPr>
          <p:cNvSpPr>
            <a:spLocks noGrp="1"/>
          </p:cNvSpPr>
          <p:nvPr>
            <p:ph type="ftr" sz="quarter" idx="13"/>
          </p:nvPr>
        </p:nvSpPr>
        <p:spPr/>
        <p:txBody>
          <a:bodyPr/>
          <a:lstStyle>
            <a:lvl1pPr>
              <a:defRPr>
                <a:solidFill>
                  <a:schemeClr val="bg1"/>
                </a:solidFill>
              </a:defRPr>
            </a:lvl1pPr>
          </a:lstStyle>
          <a:p>
            <a:r>
              <a:rPr lang="en-US"/>
              <a:t>Microsoft Confidential</a:t>
            </a:r>
          </a:p>
        </p:txBody>
      </p:sp>
    </p:spTree>
    <p:extLst>
      <p:ext uri="{BB962C8B-B14F-4D97-AF65-F5344CB8AC3E}">
        <p14:creationId xmlns:p14="http://schemas.microsoft.com/office/powerpoint/2010/main" val="14026525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op_Banner_NoTert_Whi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1A58AE2D-FE8F-4803-BB75-F346DCFC59E6}"/>
              </a:ext>
            </a:extLst>
          </p:cNvPr>
          <p:cNvSpPr>
            <a:spLocks noGrp="1"/>
          </p:cNvSpPr>
          <p:nvPr>
            <p:ph type="title" hasCustomPrompt="1"/>
          </p:nvPr>
        </p:nvSpPr>
        <p:spPr>
          <a:xfrm>
            <a:off x="588263" y="457200"/>
            <a:ext cx="11018520" cy="430887"/>
          </a:xfrm>
        </p:spPr>
        <p:txBody>
          <a:bodyPr/>
          <a:lstStyle>
            <a:lvl1pPr>
              <a:defRPr sz="2800" b="0">
                <a:latin typeface="Segoe UI Semibold" panose="020B0702040204020203" pitchFamily="34" charset="0"/>
                <a:cs typeface="Segoe UI Semibold" panose="020B0702040204020203" pitchFamily="34" charset="0"/>
              </a:defRPr>
            </a:lvl1pPr>
          </a:lstStyle>
          <a:p>
            <a:r>
              <a:rPr lang="en-US"/>
              <a:t>Heading Segoe UI </a:t>
            </a:r>
            <a:r>
              <a:rPr lang="en-US" err="1"/>
              <a:t>Semibold</a:t>
            </a:r>
            <a:r>
              <a:rPr lang="en-US"/>
              <a:t> 32</a:t>
            </a:r>
          </a:p>
        </p:txBody>
      </p:sp>
      <p:sp>
        <p:nvSpPr>
          <p:cNvPr id="5" name="Text Placeholder 4">
            <a:extLst>
              <a:ext uri="{FF2B5EF4-FFF2-40B4-BE49-F238E27FC236}">
                <a16:creationId xmlns:a16="http://schemas.microsoft.com/office/drawing/2014/main" id="{47F1AFAB-B8DA-6336-3888-2CC84CF8D82C}"/>
              </a:ext>
            </a:extLst>
          </p:cNvPr>
          <p:cNvSpPr>
            <a:spLocks noGrp="1"/>
          </p:cNvSpPr>
          <p:nvPr>
            <p:ph type="body" sz="quarter" idx="13" hasCustomPrompt="1"/>
          </p:nvPr>
        </p:nvSpPr>
        <p:spPr>
          <a:xfrm>
            <a:off x="563498" y="1125401"/>
            <a:ext cx="11045889" cy="5153053"/>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Tree>
    <p:extLst>
      <p:ext uri="{BB962C8B-B14F-4D97-AF65-F5344CB8AC3E}">
        <p14:creationId xmlns:p14="http://schemas.microsoft.com/office/powerpoint/2010/main" val="1836041789"/>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over_White_NoBreak">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E0D52650-CFB8-55AD-B17F-2D09CAF8EE97}"/>
              </a:ext>
            </a:extLst>
          </p:cNvPr>
          <p:cNvSpPr>
            <a:spLocks noGrp="1"/>
          </p:cNvSpPr>
          <p:nvPr>
            <p:ph type="body" sz="quarter" idx="10" hasCustomPrompt="1"/>
          </p:nvPr>
        </p:nvSpPr>
        <p:spPr>
          <a:xfrm>
            <a:off x="563499" y="4813704"/>
            <a:ext cx="10853054" cy="656291"/>
          </a:xfrm>
        </p:spPr>
        <p:txBody>
          <a:bodyPr anchor="b">
            <a:noAutofit/>
          </a:bodyPr>
          <a:lstStyle>
            <a:lvl1pPr marL="0" indent="0">
              <a:buNone/>
              <a:defRPr sz="36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Event name or presentation title </a:t>
            </a:r>
            <a:endParaRPr lang="en-IN" sz="6600" b="1">
              <a:latin typeface="Segoe UI" panose="020B0502040204020203" pitchFamily="34" charset="0"/>
            </a:endParaRPr>
          </a:p>
        </p:txBody>
      </p:sp>
      <p:sp>
        <p:nvSpPr>
          <p:cNvPr id="13" name="Text Placeholder 2">
            <a:extLst>
              <a:ext uri="{FF2B5EF4-FFF2-40B4-BE49-F238E27FC236}">
                <a16:creationId xmlns:a16="http://schemas.microsoft.com/office/drawing/2014/main" id="{575F8E7A-62E0-4A43-E840-14F5624C584D}"/>
              </a:ext>
            </a:extLst>
          </p:cNvPr>
          <p:cNvSpPr>
            <a:spLocks noGrp="1"/>
          </p:cNvSpPr>
          <p:nvPr>
            <p:ph type="body" sz="quarter" idx="11" hasCustomPrompt="1"/>
          </p:nvPr>
        </p:nvSpPr>
        <p:spPr>
          <a:xfrm>
            <a:off x="563499" y="5651186"/>
            <a:ext cx="3983038" cy="369332"/>
          </a:xfrm>
        </p:spPr>
        <p:txBody>
          <a:bodyPr/>
          <a:lstStyle>
            <a:lvl1pPr marL="0" indent="0">
              <a:buNone/>
              <a:defRPr sz="2400">
                <a:solidFill>
                  <a:schemeClr val="tx1"/>
                </a:solidFill>
                <a:latin typeface="+mn-lt"/>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Speaker name or subtitle</a:t>
            </a:r>
          </a:p>
        </p:txBody>
      </p:sp>
      <p:sp>
        <p:nvSpPr>
          <p:cNvPr id="2" name="Footer Placeholder 1">
            <a:extLst>
              <a:ext uri="{FF2B5EF4-FFF2-40B4-BE49-F238E27FC236}">
                <a16:creationId xmlns:a16="http://schemas.microsoft.com/office/drawing/2014/main" id="{ACF3648A-0E5F-BFC7-4FBF-CF44188DFF4F}"/>
              </a:ext>
            </a:extLst>
          </p:cNvPr>
          <p:cNvSpPr>
            <a:spLocks noGrp="1"/>
          </p:cNvSpPr>
          <p:nvPr>
            <p:ph type="ftr" sz="quarter" idx="12"/>
          </p:nvPr>
        </p:nvSpPr>
        <p:spPr/>
        <p:txBody>
          <a:bodyPr/>
          <a:lstStyle>
            <a:lvl1pPr>
              <a:defRPr>
                <a:solidFill>
                  <a:schemeClr val="tx1"/>
                </a:solidFill>
              </a:defRPr>
            </a:lvl1pPr>
          </a:lstStyle>
          <a:p>
            <a:r>
              <a:rPr lang="en-US"/>
              <a:t>Microsoft Confidential</a:t>
            </a:r>
          </a:p>
        </p:txBody>
      </p:sp>
      <p:pic>
        <p:nvPicPr>
          <p:cNvPr id="9" name="MS logo gray - EMF" descr="Microsoft logo, gray text version">
            <a:extLst>
              <a:ext uri="{FF2B5EF4-FFF2-40B4-BE49-F238E27FC236}">
                <a16:creationId xmlns:a16="http://schemas.microsoft.com/office/drawing/2014/main" id="{F4EC7EC5-3DE3-2CB4-7AB0-8522148E3D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75514"/>
            <a:ext cx="1366440" cy="292608"/>
          </a:xfrm>
          <a:prstGeom prst="rect">
            <a:avLst/>
          </a:prstGeom>
        </p:spPr>
      </p:pic>
      <p:sp>
        <p:nvSpPr>
          <p:cNvPr id="3" name="Text Placeholder 9">
            <a:extLst>
              <a:ext uri="{FF2B5EF4-FFF2-40B4-BE49-F238E27FC236}">
                <a16:creationId xmlns:a16="http://schemas.microsoft.com/office/drawing/2014/main" id="{9AF400F6-F5AC-2B39-EEC9-301A2C740E23}"/>
              </a:ext>
            </a:extLst>
          </p:cNvPr>
          <p:cNvSpPr>
            <a:spLocks noGrp="1"/>
          </p:cNvSpPr>
          <p:nvPr>
            <p:ph type="body" sz="quarter" idx="13" hasCustomPrompt="1"/>
          </p:nvPr>
        </p:nvSpPr>
        <p:spPr>
          <a:xfrm>
            <a:off x="563499" y="4524791"/>
            <a:ext cx="3648075" cy="215444"/>
          </a:xfrm>
        </p:spPr>
        <p:txBody>
          <a:bodyPr/>
          <a:lstStyle>
            <a:lvl1pPr marL="0" indent="0">
              <a:buNone/>
              <a:defRPr sz="1400">
                <a:solidFill>
                  <a:schemeClr val="tx1"/>
                </a:solidFill>
              </a:defRPr>
            </a:lvl1pPr>
          </a:lstStyle>
          <a:p>
            <a:pPr lvl="0"/>
            <a:r>
              <a:rPr lang="en-US"/>
              <a:t>MCAPS Academy Presents</a:t>
            </a:r>
          </a:p>
        </p:txBody>
      </p:sp>
    </p:spTree>
    <p:extLst>
      <p:ext uri="{BB962C8B-B14F-4D97-AF65-F5344CB8AC3E}">
        <p14:creationId xmlns:p14="http://schemas.microsoft.com/office/powerpoint/2010/main" val="25401882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alfHalf_Image_White">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6096000" y="0"/>
            <a:ext cx="6096000" cy="6857999"/>
          </a:xfrm>
        </p:spPr>
        <p:txBody>
          <a:bodyPr/>
          <a:lstStyle>
            <a:lvl1pPr marL="0" indent="0" algn="ctr">
              <a:lnSpc>
                <a:spcPct val="150000"/>
              </a:lnSpc>
              <a:buNone/>
              <a:defRPr b="1" i="0">
                <a:latin typeface="Segoe UI" panose="020B0502040204020203" pitchFamily="34" charset="0"/>
                <a:cs typeface="Segoe UI" panose="020B0502040204020203" pitchFamily="34" charset="0"/>
              </a:defRPr>
            </a:lvl1pPr>
          </a:lstStyle>
          <a:p>
            <a:r>
              <a:rPr lang="en-US"/>
              <a:t>Place Image Here</a:t>
            </a:r>
          </a:p>
        </p:txBody>
      </p:sp>
      <p:sp>
        <p:nvSpPr>
          <p:cNvPr id="8" name="Text Placeholder 2">
            <a:extLst>
              <a:ext uri="{FF2B5EF4-FFF2-40B4-BE49-F238E27FC236}">
                <a16:creationId xmlns:a16="http://schemas.microsoft.com/office/drawing/2014/main" id="{0DB922C2-73CE-35BB-D875-2696454B8FCF}"/>
              </a:ext>
            </a:extLst>
          </p:cNvPr>
          <p:cNvSpPr>
            <a:spLocks noGrp="1"/>
          </p:cNvSpPr>
          <p:nvPr>
            <p:ph type="body" sz="quarter" idx="11" hasCustomPrompt="1"/>
          </p:nvPr>
        </p:nvSpPr>
        <p:spPr>
          <a:xfrm>
            <a:off x="563499" y="1898650"/>
            <a:ext cx="4994021" cy="1661993"/>
          </a:xfrm>
        </p:spPr>
        <p:txBody>
          <a:bodyPr anchor="b">
            <a:noAutofit/>
          </a:bodyPr>
          <a:lstStyle>
            <a:lvl1pPr marL="0" indent="0">
              <a:buNone/>
              <a:defRPr sz="36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text</a:t>
            </a:r>
          </a:p>
        </p:txBody>
      </p:sp>
      <p:sp>
        <p:nvSpPr>
          <p:cNvPr id="9" name="Text Placeholder 2">
            <a:extLst>
              <a:ext uri="{FF2B5EF4-FFF2-40B4-BE49-F238E27FC236}">
                <a16:creationId xmlns:a16="http://schemas.microsoft.com/office/drawing/2014/main" id="{78210DB2-5758-3D51-0A08-A1174E40B4A2}"/>
              </a:ext>
            </a:extLst>
          </p:cNvPr>
          <p:cNvSpPr>
            <a:spLocks noGrp="1"/>
          </p:cNvSpPr>
          <p:nvPr>
            <p:ph type="body" sz="quarter" idx="12" hasCustomPrompt="1"/>
          </p:nvPr>
        </p:nvSpPr>
        <p:spPr>
          <a:xfrm>
            <a:off x="563499" y="3795492"/>
            <a:ext cx="3983038" cy="369332"/>
          </a:xfrm>
        </p:spPr>
        <p:txBody>
          <a:bodyPr/>
          <a:lstStyle>
            <a:lvl1pPr marL="0" indent="0">
              <a:buNone/>
              <a:defRPr sz="2400">
                <a:solidFill>
                  <a:schemeClr val="tx1"/>
                </a:solidFill>
                <a:latin typeface="+mn-lt"/>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US" sz="2400"/>
              <a:t>Click to edit text</a:t>
            </a:r>
          </a:p>
        </p:txBody>
      </p:sp>
      <p:sp>
        <p:nvSpPr>
          <p:cNvPr id="2" name="Footer Placeholder 1">
            <a:extLst>
              <a:ext uri="{FF2B5EF4-FFF2-40B4-BE49-F238E27FC236}">
                <a16:creationId xmlns:a16="http://schemas.microsoft.com/office/drawing/2014/main" id="{379CEDC7-CACD-8844-71B1-FC54CCE2CD70}"/>
              </a:ext>
            </a:extLst>
          </p:cNvPr>
          <p:cNvSpPr>
            <a:spLocks noGrp="1"/>
          </p:cNvSpPr>
          <p:nvPr>
            <p:ph type="ftr" sz="quarter" idx="13"/>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p>
            <a:fld id="{F126207E-29C7-4F9F-8309-C6BAAD6BC8C8}" type="slidenum">
              <a:rPr lang="en-US" smtClean="0"/>
              <a:pPr/>
              <a:t>‹#›</a:t>
            </a:fld>
            <a:endParaRPr lang="en-US"/>
          </a:p>
        </p:txBody>
      </p:sp>
    </p:spTree>
    <p:extLst>
      <p:ext uri="{BB962C8B-B14F-4D97-AF65-F5344CB8AC3E}">
        <p14:creationId xmlns:p14="http://schemas.microsoft.com/office/powerpoint/2010/main" val="37490966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Section_Divider_Gradient_Dark">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0AFE213B-CCE9-B788-5455-93262CAB1BC7}"/>
              </a:ext>
            </a:extLst>
          </p:cNvPr>
          <p:cNvPicPr>
            <a:picLocks noChangeAspect="1"/>
          </p:cNvPicPr>
          <p:nvPr userDrawn="1"/>
        </p:nvPicPr>
        <p:blipFill rotWithShape="1">
          <a:blip r:embed="rId2"/>
          <a:srcRect l="-3" r="6"/>
          <a:stretch/>
        </p:blipFill>
        <p:spPr>
          <a:xfrm>
            <a:off x="0" y="0"/>
            <a:ext cx="12192000" cy="6858000"/>
          </a:xfrm>
          <a:prstGeom prst="rect">
            <a:avLst/>
          </a:prstGeom>
        </p:spPr>
      </p:pic>
      <p:sp>
        <p:nvSpPr>
          <p:cNvPr id="8" name="Text Placeholder 2">
            <a:extLst>
              <a:ext uri="{FF2B5EF4-FFF2-40B4-BE49-F238E27FC236}">
                <a16:creationId xmlns:a16="http://schemas.microsoft.com/office/drawing/2014/main" id="{0DB922C2-73CE-35BB-D875-2696454B8FCF}"/>
              </a:ext>
            </a:extLst>
          </p:cNvPr>
          <p:cNvSpPr>
            <a:spLocks noGrp="1"/>
          </p:cNvSpPr>
          <p:nvPr>
            <p:ph type="body" sz="quarter" idx="11" hasCustomPrompt="1"/>
          </p:nvPr>
        </p:nvSpPr>
        <p:spPr>
          <a:xfrm>
            <a:off x="584201" y="3646980"/>
            <a:ext cx="10480421" cy="1477328"/>
          </a:xfrm>
        </p:spPr>
        <p:txBody>
          <a:bodyPr anchor="b">
            <a:noAutofit/>
          </a:bodyPr>
          <a:lstStyle>
            <a:lvl1pPr marL="0" indent="0">
              <a:buNone/>
              <a:defRPr sz="48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Section Divider Title</a:t>
            </a:r>
          </a:p>
        </p:txBody>
      </p:sp>
      <p:sp>
        <p:nvSpPr>
          <p:cNvPr id="9" name="Text Placeholder 2">
            <a:extLst>
              <a:ext uri="{FF2B5EF4-FFF2-40B4-BE49-F238E27FC236}">
                <a16:creationId xmlns:a16="http://schemas.microsoft.com/office/drawing/2014/main" id="{78210DB2-5758-3D51-0A08-A1174E40B4A2}"/>
              </a:ext>
            </a:extLst>
          </p:cNvPr>
          <p:cNvSpPr>
            <a:spLocks noGrp="1"/>
          </p:cNvSpPr>
          <p:nvPr>
            <p:ph type="body" sz="quarter" idx="12" hasCustomPrompt="1"/>
          </p:nvPr>
        </p:nvSpPr>
        <p:spPr>
          <a:xfrm>
            <a:off x="584200" y="5252490"/>
            <a:ext cx="10480421" cy="369332"/>
          </a:xfrm>
        </p:spPr>
        <p:txBody>
          <a:bodyPr/>
          <a:lstStyle>
            <a:lvl1pPr marL="0" indent="0">
              <a:buNone/>
              <a:defRPr sz="2400">
                <a:solidFill>
                  <a:schemeClr val="bg1"/>
                </a:solidFill>
                <a:latin typeface="+mn-lt"/>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Subtitle</a:t>
            </a:r>
          </a:p>
        </p:txBody>
      </p:sp>
      <p:sp>
        <p:nvSpPr>
          <p:cNvPr id="2" name="Footer Placeholder 1">
            <a:extLst>
              <a:ext uri="{FF2B5EF4-FFF2-40B4-BE49-F238E27FC236}">
                <a16:creationId xmlns:a16="http://schemas.microsoft.com/office/drawing/2014/main" id="{C12CD1D4-CC7A-60B6-3AEB-CF4E2F7571C4}"/>
              </a:ext>
            </a:extLst>
          </p:cNvPr>
          <p:cNvSpPr>
            <a:spLocks noGrp="1"/>
          </p:cNvSpPr>
          <p:nvPr>
            <p:ph type="ftr" sz="quarter" idx="13"/>
          </p:nvPr>
        </p:nvSpPr>
        <p:spPr/>
        <p:txBody>
          <a:bodyPr/>
          <a:lstStyle>
            <a:lvl1pPr>
              <a:defRPr>
                <a:solidFill>
                  <a:schemeClr val="bg1"/>
                </a:solidFill>
              </a:defRPr>
            </a:lvl1pPr>
          </a:lstStyle>
          <a:p>
            <a:r>
              <a:rPr lang="en-US"/>
              <a:t>Microsoft Confidential</a:t>
            </a:r>
          </a:p>
        </p:txBody>
      </p:sp>
    </p:spTree>
    <p:extLst>
      <p:ext uri="{BB962C8B-B14F-4D97-AF65-F5344CB8AC3E}">
        <p14:creationId xmlns:p14="http://schemas.microsoft.com/office/powerpoint/2010/main" val="14511537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_Gradient_Dark">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1DCD9B43-714C-2FF2-432D-9FD044DC4EDF}"/>
              </a:ext>
            </a:extLst>
          </p:cNvPr>
          <p:cNvSpPr/>
          <p:nvPr userDrawn="1"/>
        </p:nvSpPr>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CA712EDF-3A9B-23E2-ACC4-CAAFBD2EF6FC}"/>
              </a:ext>
            </a:extLst>
          </p:cNvPr>
          <p:cNvSpPr>
            <a:spLocks noGrp="1"/>
          </p:cNvSpPr>
          <p:nvPr>
            <p:ph type="body" sz="quarter" idx="11" hasCustomPrompt="1"/>
          </p:nvPr>
        </p:nvSpPr>
        <p:spPr>
          <a:xfrm>
            <a:off x="584201" y="675179"/>
            <a:ext cx="11128187" cy="763655"/>
          </a:xfrm>
        </p:spPr>
        <p:txBody>
          <a:bodyPr anchor="b">
            <a:noAutofit/>
          </a:bodyPr>
          <a:lstStyle>
            <a:lvl1pPr marL="0" indent="0">
              <a:buNone/>
              <a:defRPr sz="48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title</a:t>
            </a:r>
          </a:p>
        </p:txBody>
      </p:sp>
    </p:spTree>
    <p:extLst>
      <p:ext uri="{BB962C8B-B14F-4D97-AF65-F5344CB8AC3E}">
        <p14:creationId xmlns:p14="http://schemas.microsoft.com/office/powerpoint/2010/main" val="40756177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6A2ABC6-B814-47F0-773C-E98F4FAB0934}"/>
              </a:ext>
            </a:extLst>
          </p:cNvPr>
          <p:cNvSpPr>
            <a:spLocks noGrp="1"/>
          </p:cNvSpPr>
          <p:nvPr>
            <p:ph type="body" sz="quarter" idx="11" hasCustomPrompt="1"/>
          </p:nvPr>
        </p:nvSpPr>
        <p:spPr>
          <a:xfrm>
            <a:off x="584201" y="675179"/>
            <a:ext cx="11128187" cy="763655"/>
          </a:xfrm>
        </p:spPr>
        <p:txBody>
          <a:bodyPr anchor="b">
            <a:noAutofit/>
          </a:bodyPr>
          <a:lstStyle>
            <a:lvl1pPr marL="0" indent="0">
              <a:buNone/>
              <a:defRPr sz="48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title</a:t>
            </a:r>
          </a:p>
        </p:txBody>
      </p:sp>
    </p:spTree>
    <p:extLst>
      <p:ext uri="{BB962C8B-B14F-4D97-AF65-F5344CB8AC3E}">
        <p14:creationId xmlns:p14="http://schemas.microsoft.com/office/powerpoint/2010/main" val="10641168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Quote_Gradient_Dark">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7768510A-173B-19F7-1F2D-ED780D611BCC}"/>
              </a:ext>
            </a:extLst>
          </p:cNvPr>
          <p:cNvSpPr/>
          <p:nvPr userDrawn="1"/>
        </p:nvSpPr>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3FF8037D-7395-DB31-4944-B785BC05F194}"/>
              </a:ext>
            </a:extLst>
          </p:cNvPr>
          <p:cNvSpPr txBox="1"/>
          <p:nvPr userDrawn="1"/>
        </p:nvSpPr>
        <p:spPr>
          <a:xfrm>
            <a:off x="721361" y="1234451"/>
            <a:ext cx="3210560" cy="2385268"/>
          </a:xfrm>
          <a:prstGeom prst="rect">
            <a:avLst/>
          </a:prstGeom>
          <a:noFill/>
        </p:spPr>
        <p:txBody>
          <a:bodyPr wrap="square" lIns="0" tIns="0" rIns="0" bIns="0" rtlCol="0">
            <a:spAutoFit/>
          </a:bodyPr>
          <a:lstStyle/>
          <a:p>
            <a:pPr algn="l"/>
            <a:r>
              <a:rPr lang="en-US" sz="15500" b="1" i="0">
                <a:solidFill>
                  <a:schemeClr val="accent1"/>
                </a:solidFill>
                <a:latin typeface="Segoe UI Black" panose="020B0502040204020203" pitchFamily="34" charset="0"/>
                <a:cs typeface="Segoe UI Black" panose="020B0502040204020203" pitchFamily="34" charset="0"/>
              </a:rPr>
              <a:t>“</a:t>
            </a:r>
          </a:p>
        </p:txBody>
      </p:sp>
      <p:sp>
        <p:nvSpPr>
          <p:cNvPr id="6" name="Text Placeholder 2">
            <a:extLst>
              <a:ext uri="{FF2B5EF4-FFF2-40B4-BE49-F238E27FC236}">
                <a16:creationId xmlns:a16="http://schemas.microsoft.com/office/drawing/2014/main" id="{353DB693-9E14-2A54-6E54-90F1A991A200}"/>
              </a:ext>
            </a:extLst>
          </p:cNvPr>
          <p:cNvSpPr>
            <a:spLocks noGrp="1"/>
          </p:cNvSpPr>
          <p:nvPr>
            <p:ph type="body" sz="quarter" idx="11" hasCustomPrompt="1"/>
          </p:nvPr>
        </p:nvSpPr>
        <p:spPr>
          <a:xfrm>
            <a:off x="1119949" y="2232401"/>
            <a:ext cx="9952101" cy="1846659"/>
          </a:xfrm>
        </p:spPr>
        <p:txBody>
          <a:bodyPr/>
          <a:lstStyle>
            <a:lvl1pPr marL="0" indent="0">
              <a:buNone/>
              <a:defRPr sz="4000" b="0" i="0">
                <a:solidFill>
                  <a:schemeClr val="bg1"/>
                </a:solidFill>
                <a:latin typeface="+mn-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Add quote text here Add quote text here Add quote text here Add quote text here Add quote text here</a:t>
            </a:r>
            <a:endParaRPr lang="en-IN" sz="6600" b="1">
              <a:latin typeface="Segoe UI" panose="020B0502040204020203" pitchFamily="34" charset="0"/>
            </a:endParaRPr>
          </a:p>
        </p:txBody>
      </p:sp>
      <p:sp>
        <p:nvSpPr>
          <p:cNvPr id="4" name="Text Placeholder 3">
            <a:extLst>
              <a:ext uri="{FF2B5EF4-FFF2-40B4-BE49-F238E27FC236}">
                <a16:creationId xmlns:a16="http://schemas.microsoft.com/office/drawing/2014/main" id="{7992A918-02AA-575F-23C6-911589CBDF20}"/>
              </a:ext>
            </a:extLst>
          </p:cNvPr>
          <p:cNvSpPr>
            <a:spLocks noGrp="1"/>
          </p:cNvSpPr>
          <p:nvPr>
            <p:ph type="body" sz="quarter" idx="12" hasCustomPrompt="1"/>
          </p:nvPr>
        </p:nvSpPr>
        <p:spPr>
          <a:xfrm>
            <a:off x="1119188" y="4301490"/>
            <a:ext cx="9953625" cy="246221"/>
          </a:xfrm>
        </p:spPr>
        <p:txBody>
          <a:bodyPr/>
          <a:lstStyle>
            <a:lvl1pPr marL="0" indent="0">
              <a:buNone/>
              <a:defRPr sz="1600">
                <a:solidFill>
                  <a:schemeClr val="bg1"/>
                </a:solidFill>
                <a:latin typeface="Segoe UI Semibold" panose="020B0702040204020203" pitchFamily="34" charset="0"/>
                <a:cs typeface="Segoe UI Semibold" panose="020B0702040204020203" pitchFamily="34" charset="0"/>
              </a:defRPr>
            </a:lvl1pPr>
          </a:lstStyle>
          <a:p>
            <a:pPr lvl="0"/>
            <a:r>
              <a:rPr lang="en-US"/>
              <a:t>Person’s Name – Title - Source</a:t>
            </a:r>
          </a:p>
        </p:txBody>
      </p:sp>
      <p:sp>
        <p:nvSpPr>
          <p:cNvPr id="10" name="Text Placeholder 9">
            <a:extLst>
              <a:ext uri="{FF2B5EF4-FFF2-40B4-BE49-F238E27FC236}">
                <a16:creationId xmlns:a16="http://schemas.microsoft.com/office/drawing/2014/main" id="{D1B73588-49A5-083F-AAE2-0402292EFB62}"/>
              </a:ext>
            </a:extLst>
          </p:cNvPr>
          <p:cNvSpPr>
            <a:spLocks noGrp="1"/>
          </p:cNvSpPr>
          <p:nvPr>
            <p:ph type="body" sz="quarter" idx="13" hasCustomPrompt="1"/>
          </p:nvPr>
        </p:nvSpPr>
        <p:spPr>
          <a:xfrm>
            <a:off x="1119188" y="4599146"/>
            <a:ext cx="9953625" cy="184666"/>
          </a:xfrm>
        </p:spPr>
        <p:txBody>
          <a:bodyPr/>
          <a:lstStyle>
            <a:lvl1pPr marL="0" indent="0">
              <a:buNone/>
              <a:defRPr sz="1200" b="0" i="0">
                <a:solidFill>
                  <a:schemeClr val="bg1"/>
                </a:solidFill>
                <a:latin typeface="+mn-lt"/>
                <a:cs typeface="Segoe UI Semilight" panose="020B0402040204020203" pitchFamily="34" charset="0"/>
              </a:defRPr>
            </a:lvl1pPr>
          </a:lstStyle>
          <a:p>
            <a:pPr lvl="0"/>
            <a:r>
              <a:rPr lang="en-US"/>
              <a:t>Tertiary Information Goes Here</a:t>
            </a:r>
          </a:p>
        </p:txBody>
      </p:sp>
      <p:sp>
        <p:nvSpPr>
          <p:cNvPr id="7" name="Footer Placeholder 6">
            <a:extLst>
              <a:ext uri="{FF2B5EF4-FFF2-40B4-BE49-F238E27FC236}">
                <a16:creationId xmlns:a16="http://schemas.microsoft.com/office/drawing/2014/main" id="{A20511FD-354E-0672-FB10-A9462F500AF8}"/>
              </a:ext>
            </a:extLst>
          </p:cNvPr>
          <p:cNvSpPr>
            <a:spLocks noGrp="1"/>
          </p:cNvSpPr>
          <p:nvPr>
            <p:ph type="ftr" sz="quarter" idx="14"/>
          </p:nvPr>
        </p:nvSpPr>
        <p:spPr/>
        <p:txBody>
          <a:bodyPr/>
          <a:lstStyle>
            <a:lvl1pPr>
              <a:defRPr>
                <a:solidFill>
                  <a:schemeClr val="bg1"/>
                </a:solidFill>
              </a:defRPr>
            </a:lvl1pPr>
          </a:lstStyle>
          <a:p>
            <a:r>
              <a:rPr lang="en-US"/>
              <a:t>Microsoft Confidential</a:t>
            </a:r>
          </a:p>
        </p:txBody>
      </p:sp>
      <p:sp>
        <p:nvSpPr>
          <p:cNvPr id="8" name="Slide Number Placeholder 7">
            <a:extLst>
              <a:ext uri="{FF2B5EF4-FFF2-40B4-BE49-F238E27FC236}">
                <a16:creationId xmlns:a16="http://schemas.microsoft.com/office/drawing/2014/main" id="{EDDFDE15-7818-1751-D702-DB58A162D3BE}"/>
              </a:ext>
            </a:extLst>
          </p:cNvPr>
          <p:cNvSpPr>
            <a:spLocks noGrp="1"/>
          </p:cNvSpPr>
          <p:nvPr>
            <p:ph type="sldNum" sz="quarter" idx="15"/>
          </p:nvPr>
        </p:nvSpPr>
        <p:spPr/>
        <p:txBody>
          <a:bodyPr/>
          <a:lstStyle>
            <a:lvl1pPr>
              <a:defRPr>
                <a:solidFill>
                  <a:schemeClr val="bg1"/>
                </a:solidFill>
              </a:defRPr>
            </a:lvl1pPr>
          </a:lstStyle>
          <a:p>
            <a:fld id="{F126207E-29C7-4F9F-8309-C6BAAD6BC8C8}" type="slidenum">
              <a:rPr lang="en-US" smtClean="0"/>
              <a:pPr/>
              <a:t>‹#›</a:t>
            </a:fld>
            <a:endParaRPr lang="en-US"/>
          </a:p>
        </p:txBody>
      </p:sp>
    </p:spTree>
    <p:extLst>
      <p:ext uri="{BB962C8B-B14F-4D97-AF65-F5344CB8AC3E}">
        <p14:creationId xmlns:p14="http://schemas.microsoft.com/office/powerpoint/2010/main" val="2499565942"/>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Quote_White">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FF8037D-7395-DB31-4944-B785BC05F194}"/>
              </a:ext>
            </a:extLst>
          </p:cNvPr>
          <p:cNvSpPr txBox="1"/>
          <p:nvPr userDrawn="1"/>
        </p:nvSpPr>
        <p:spPr>
          <a:xfrm>
            <a:off x="721361" y="1249056"/>
            <a:ext cx="3210560" cy="2385268"/>
          </a:xfrm>
          <a:prstGeom prst="rect">
            <a:avLst/>
          </a:prstGeom>
          <a:noFill/>
        </p:spPr>
        <p:txBody>
          <a:bodyPr wrap="square" lIns="0" tIns="0" rIns="0" bIns="0" rtlCol="0">
            <a:spAutoFit/>
          </a:bodyPr>
          <a:lstStyle/>
          <a:p>
            <a:pPr algn="l"/>
            <a:r>
              <a:rPr lang="en-US" sz="15500" b="1" i="0">
                <a:solidFill>
                  <a:schemeClr val="bg2"/>
                </a:solidFill>
                <a:latin typeface="Segoe UI Black" panose="020B0502040204020203" pitchFamily="34" charset="0"/>
                <a:cs typeface="Segoe UI Black" panose="020B0502040204020203" pitchFamily="34" charset="0"/>
              </a:rPr>
              <a:t>“</a:t>
            </a:r>
          </a:p>
        </p:txBody>
      </p:sp>
      <p:sp>
        <p:nvSpPr>
          <p:cNvPr id="7" name="Footer Placeholder 6">
            <a:extLst>
              <a:ext uri="{FF2B5EF4-FFF2-40B4-BE49-F238E27FC236}">
                <a16:creationId xmlns:a16="http://schemas.microsoft.com/office/drawing/2014/main" id="{A20511FD-354E-0672-FB10-A9462F500AF8}"/>
              </a:ext>
            </a:extLst>
          </p:cNvPr>
          <p:cNvSpPr>
            <a:spLocks noGrp="1"/>
          </p:cNvSpPr>
          <p:nvPr>
            <p:ph type="ftr" sz="quarter" idx="14"/>
          </p:nvPr>
        </p:nvSpPr>
        <p:spPr/>
        <p:txBody>
          <a:bodyPr/>
          <a:lstStyle/>
          <a:p>
            <a:r>
              <a:rPr lang="en-US"/>
              <a:t>Microsoft Confidential</a:t>
            </a:r>
          </a:p>
        </p:txBody>
      </p:sp>
      <p:sp>
        <p:nvSpPr>
          <p:cNvPr id="8" name="Slide Number Placeholder 7">
            <a:extLst>
              <a:ext uri="{FF2B5EF4-FFF2-40B4-BE49-F238E27FC236}">
                <a16:creationId xmlns:a16="http://schemas.microsoft.com/office/drawing/2014/main" id="{EDDFDE15-7818-1751-D702-DB58A162D3BE}"/>
              </a:ext>
            </a:extLst>
          </p:cNvPr>
          <p:cNvSpPr>
            <a:spLocks noGrp="1"/>
          </p:cNvSpPr>
          <p:nvPr>
            <p:ph type="sldNum" sz="quarter" idx="15"/>
          </p:nvPr>
        </p:nvSpPr>
        <p:spPr/>
        <p:txBody>
          <a:bodyPr/>
          <a:lstStyle/>
          <a:p>
            <a:fld id="{F126207E-29C7-4F9F-8309-C6BAAD6BC8C8}" type="slidenum">
              <a:rPr lang="en-US" smtClean="0"/>
              <a:pPr/>
              <a:t>‹#›</a:t>
            </a:fld>
            <a:endParaRPr lang="en-US"/>
          </a:p>
        </p:txBody>
      </p:sp>
      <p:sp>
        <p:nvSpPr>
          <p:cNvPr id="3" name="Text Placeholder 2">
            <a:extLst>
              <a:ext uri="{FF2B5EF4-FFF2-40B4-BE49-F238E27FC236}">
                <a16:creationId xmlns:a16="http://schemas.microsoft.com/office/drawing/2014/main" id="{D1A3D33B-0846-E270-67D0-568C86BF9F51}"/>
              </a:ext>
            </a:extLst>
          </p:cNvPr>
          <p:cNvSpPr>
            <a:spLocks noGrp="1"/>
          </p:cNvSpPr>
          <p:nvPr>
            <p:ph type="body" sz="quarter" idx="11" hasCustomPrompt="1"/>
          </p:nvPr>
        </p:nvSpPr>
        <p:spPr>
          <a:xfrm>
            <a:off x="1119949" y="2232401"/>
            <a:ext cx="9952101" cy="1846659"/>
          </a:xfrm>
        </p:spPr>
        <p:txBody>
          <a:bodyPr/>
          <a:lstStyle>
            <a:lvl1pPr marL="0" indent="0">
              <a:buNone/>
              <a:defRPr sz="4000" b="0" i="0">
                <a:solidFill>
                  <a:schemeClr val="tx1"/>
                </a:solidFill>
                <a:latin typeface="+mn-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Add quote text here Add quote text here Add quote text here Add quote text here Add quote text here</a:t>
            </a:r>
            <a:endParaRPr lang="en-IN" sz="6600" b="1">
              <a:latin typeface="Segoe UI" panose="020B0502040204020203" pitchFamily="34" charset="0"/>
            </a:endParaRPr>
          </a:p>
        </p:txBody>
      </p:sp>
      <p:sp>
        <p:nvSpPr>
          <p:cNvPr id="5" name="Text Placeholder 3">
            <a:extLst>
              <a:ext uri="{FF2B5EF4-FFF2-40B4-BE49-F238E27FC236}">
                <a16:creationId xmlns:a16="http://schemas.microsoft.com/office/drawing/2014/main" id="{6A020AF3-FE93-EFCF-E084-EA2A1BA23A69}"/>
              </a:ext>
            </a:extLst>
          </p:cNvPr>
          <p:cNvSpPr>
            <a:spLocks noGrp="1"/>
          </p:cNvSpPr>
          <p:nvPr>
            <p:ph type="body" sz="quarter" idx="12" hasCustomPrompt="1"/>
          </p:nvPr>
        </p:nvSpPr>
        <p:spPr>
          <a:xfrm>
            <a:off x="1119188" y="4301490"/>
            <a:ext cx="9953625" cy="246221"/>
          </a:xfrm>
        </p:spPr>
        <p:txBody>
          <a:bodyPr/>
          <a:lstStyle>
            <a:lvl1pPr marL="0" indent="0">
              <a:buNone/>
              <a:defRPr sz="1600">
                <a:solidFill>
                  <a:schemeClr val="tx1"/>
                </a:solidFill>
                <a:latin typeface="Segoe UI Semibold" panose="020B0702040204020203" pitchFamily="34" charset="0"/>
                <a:cs typeface="Segoe UI Semibold" panose="020B0702040204020203" pitchFamily="34" charset="0"/>
              </a:defRPr>
            </a:lvl1pPr>
          </a:lstStyle>
          <a:p>
            <a:pPr lvl="0"/>
            <a:r>
              <a:rPr lang="en-US"/>
              <a:t>Person’s Name – Title - Source</a:t>
            </a:r>
          </a:p>
        </p:txBody>
      </p:sp>
      <p:sp>
        <p:nvSpPr>
          <p:cNvPr id="9" name="Text Placeholder 9">
            <a:extLst>
              <a:ext uri="{FF2B5EF4-FFF2-40B4-BE49-F238E27FC236}">
                <a16:creationId xmlns:a16="http://schemas.microsoft.com/office/drawing/2014/main" id="{CCD47743-083A-D131-B5C6-F50D02ECF395}"/>
              </a:ext>
            </a:extLst>
          </p:cNvPr>
          <p:cNvSpPr>
            <a:spLocks noGrp="1"/>
          </p:cNvSpPr>
          <p:nvPr>
            <p:ph type="body" sz="quarter" idx="13" hasCustomPrompt="1"/>
          </p:nvPr>
        </p:nvSpPr>
        <p:spPr>
          <a:xfrm>
            <a:off x="1119188" y="4599146"/>
            <a:ext cx="9953625" cy="184666"/>
          </a:xfrm>
        </p:spPr>
        <p:txBody>
          <a:bodyPr/>
          <a:lstStyle>
            <a:lvl1pPr marL="0" indent="0">
              <a:buNone/>
              <a:defRPr sz="1200" b="0" i="0">
                <a:solidFill>
                  <a:schemeClr val="tx1"/>
                </a:solidFill>
                <a:latin typeface="+mn-lt"/>
                <a:cs typeface="Segoe UI Semilight" panose="020B0402040204020203" pitchFamily="34" charset="0"/>
              </a:defRPr>
            </a:lvl1pPr>
          </a:lstStyle>
          <a:p>
            <a:pPr lvl="0"/>
            <a:r>
              <a:rPr lang="en-US"/>
              <a:t>Tertiary Information Goes Here</a:t>
            </a:r>
          </a:p>
        </p:txBody>
      </p:sp>
    </p:spTree>
    <p:extLst>
      <p:ext uri="{BB962C8B-B14F-4D97-AF65-F5344CB8AC3E}">
        <p14:creationId xmlns:p14="http://schemas.microsoft.com/office/powerpoint/2010/main" val="2790178960"/>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_Half_Gradient_Dark">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967B9A36-AFB3-9AFF-01B8-541D1DFB970C}"/>
              </a:ext>
            </a:extLst>
          </p:cNvPr>
          <p:cNvSpPr/>
          <p:nvPr userDrawn="1"/>
        </p:nvSpPr>
        <p:spPr bwMode="auto">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2">
            <a:extLst>
              <a:ext uri="{FF2B5EF4-FFF2-40B4-BE49-F238E27FC236}">
                <a16:creationId xmlns:a16="http://schemas.microsoft.com/office/drawing/2014/main" id="{0DB922C2-73CE-35BB-D875-2696454B8FCF}"/>
              </a:ext>
            </a:extLst>
          </p:cNvPr>
          <p:cNvSpPr>
            <a:spLocks noGrp="1"/>
          </p:cNvSpPr>
          <p:nvPr>
            <p:ph type="body" sz="quarter" idx="11" hasCustomPrompt="1"/>
          </p:nvPr>
        </p:nvSpPr>
        <p:spPr>
          <a:xfrm>
            <a:off x="563499" y="1898650"/>
            <a:ext cx="4994021" cy="1661993"/>
          </a:xfrm>
        </p:spPr>
        <p:txBody>
          <a:bodyPr anchor="b">
            <a:noAutofit/>
          </a:bodyPr>
          <a:lstStyle>
            <a:lvl1pPr marL="0" indent="0">
              <a:buNone/>
              <a:defRPr sz="36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text</a:t>
            </a:r>
          </a:p>
        </p:txBody>
      </p:sp>
      <p:sp>
        <p:nvSpPr>
          <p:cNvPr id="9" name="Text Placeholder 2">
            <a:extLst>
              <a:ext uri="{FF2B5EF4-FFF2-40B4-BE49-F238E27FC236}">
                <a16:creationId xmlns:a16="http://schemas.microsoft.com/office/drawing/2014/main" id="{78210DB2-5758-3D51-0A08-A1174E40B4A2}"/>
              </a:ext>
            </a:extLst>
          </p:cNvPr>
          <p:cNvSpPr>
            <a:spLocks noGrp="1"/>
          </p:cNvSpPr>
          <p:nvPr>
            <p:ph type="body" sz="quarter" idx="12" hasCustomPrompt="1"/>
          </p:nvPr>
        </p:nvSpPr>
        <p:spPr>
          <a:xfrm>
            <a:off x="563499" y="3795492"/>
            <a:ext cx="3983038" cy="369332"/>
          </a:xfrm>
        </p:spPr>
        <p:txBody>
          <a:bodyPr/>
          <a:lstStyle>
            <a:lvl1pPr marL="0" indent="0">
              <a:buNone/>
              <a:defRPr sz="2400">
                <a:solidFill>
                  <a:schemeClr val="bg1"/>
                </a:solidFill>
                <a:latin typeface="+mn-lt"/>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US" sz="2400"/>
              <a:t>Click to edit text</a:t>
            </a:r>
          </a:p>
        </p:txBody>
      </p:sp>
      <p:sp>
        <p:nvSpPr>
          <p:cNvPr id="5" name="Text Placeholder 4">
            <a:extLst>
              <a:ext uri="{FF2B5EF4-FFF2-40B4-BE49-F238E27FC236}">
                <a16:creationId xmlns:a16="http://schemas.microsoft.com/office/drawing/2014/main" id="{B0A8C59B-6B0C-9492-954B-8FEF45936480}"/>
              </a:ext>
            </a:extLst>
          </p:cNvPr>
          <p:cNvSpPr>
            <a:spLocks noGrp="1"/>
          </p:cNvSpPr>
          <p:nvPr>
            <p:ph type="body" sz="quarter" idx="13" hasCustomPrompt="1"/>
          </p:nvPr>
        </p:nvSpPr>
        <p:spPr>
          <a:xfrm>
            <a:off x="6892671" y="990243"/>
            <a:ext cx="4705350" cy="307777"/>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10" name="Text Placeholder 4">
            <a:extLst>
              <a:ext uri="{FF2B5EF4-FFF2-40B4-BE49-F238E27FC236}">
                <a16:creationId xmlns:a16="http://schemas.microsoft.com/office/drawing/2014/main" id="{6D1AED05-C869-9AEA-DD95-5526A869D852}"/>
              </a:ext>
            </a:extLst>
          </p:cNvPr>
          <p:cNvSpPr>
            <a:spLocks noGrp="1"/>
          </p:cNvSpPr>
          <p:nvPr>
            <p:ph type="body" sz="quarter" idx="14" hasCustomPrompt="1"/>
          </p:nvPr>
        </p:nvSpPr>
        <p:spPr>
          <a:xfrm>
            <a:off x="6892671" y="1320304"/>
            <a:ext cx="4705350" cy="246221"/>
          </a:xfrm>
        </p:spPr>
        <p:txBody>
          <a:bodyPr/>
          <a:lstStyle>
            <a:lvl1pPr marL="0" indent="0">
              <a:buNone/>
              <a:defRPr sz="1600">
                <a:solidFill>
                  <a:schemeClr val="tx1"/>
                </a:solidFill>
                <a:latin typeface="+mn-lt"/>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14" name="Text Placeholder 4">
            <a:extLst>
              <a:ext uri="{FF2B5EF4-FFF2-40B4-BE49-F238E27FC236}">
                <a16:creationId xmlns:a16="http://schemas.microsoft.com/office/drawing/2014/main" id="{1C30D727-631C-4F3D-1DA5-8A5CC8A5F1D4}"/>
              </a:ext>
            </a:extLst>
          </p:cNvPr>
          <p:cNvSpPr>
            <a:spLocks noGrp="1"/>
          </p:cNvSpPr>
          <p:nvPr>
            <p:ph type="body" sz="quarter" idx="16" hasCustomPrompt="1"/>
          </p:nvPr>
        </p:nvSpPr>
        <p:spPr>
          <a:xfrm>
            <a:off x="6892671" y="1599663"/>
            <a:ext cx="4705350" cy="184666"/>
          </a:xfrm>
        </p:spPr>
        <p:txBody>
          <a:bodyPr/>
          <a:lstStyle>
            <a:lvl1pPr marL="0" indent="0">
              <a:buNone/>
              <a:defRPr sz="12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15" name="Text Placeholder 4">
            <a:extLst>
              <a:ext uri="{FF2B5EF4-FFF2-40B4-BE49-F238E27FC236}">
                <a16:creationId xmlns:a16="http://schemas.microsoft.com/office/drawing/2014/main" id="{B90D4C69-48AB-5616-931D-27B67FC8EDAE}"/>
              </a:ext>
            </a:extLst>
          </p:cNvPr>
          <p:cNvSpPr>
            <a:spLocks noGrp="1"/>
          </p:cNvSpPr>
          <p:nvPr>
            <p:ph type="body" sz="quarter" idx="17" hasCustomPrompt="1"/>
          </p:nvPr>
        </p:nvSpPr>
        <p:spPr>
          <a:xfrm>
            <a:off x="6923151" y="2873001"/>
            <a:ext cx="4705350" cy="307777"/>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16" name="Text Placeholder 4">
            <a:extLst>
              <a:ext uri="{FF2B5EF4-FFF2-40B4-BE49-F238E27FC236}">
                <a16:creationId xmlns:a16="http://schemas.microsoft.com/office/drawing/2014/main" id="{21AD345D-ABD8-57DF-6718-3CC641AFE11A}"/>
              </a:ext>
            </a:extLst>
          </p:cNvPr>
          <p:cNvSpPr>
            <a:spLocks noGrp="1"/>
          </p:cNvSpPr>
          <p:nvPr>
            <p:ph type="body" sz="quarter" idx="18" hasCustomPrompt="1"/>
          </p:nvPr>
        </p:nvSpPr>
        <p:spPr>
          <a:xfrm>
            <a:off x="6923151" y="3203062"/>
            <a:ext cx="4705350" cy="246221"/>
          </a:xfrm>
        </p:spPr>
        <p:txBody>
          <a:bodyPr/>
          <a:lstStyle>
            <a:lvl1pPr marL="0" indent="0">
              <a:buNone/>
              <a:defRPr sz="1600">
                <a:solidFill>
                  <a:schemeClr val="tx1"/>
                </a:solidFill>
                <a:latin typeface="+mn-lt"/>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17" name="Text Placeholder 4">
            <a:extLst>
              <a:ext uri="{FF2B5EF4-FFF2-40B4-BE49-F238E27FC236}">
                <a16:creationId xmlns:a16="http://schemas.microsoft.com/office/drawing/2014/main" id="{8A5A4678-54D8-41CC-BA0D-F3FE4F65B62E}"/>
              </a:ext>
            </a:extLst>
          </p:cNvPr>
          <p:cNvSpPr>
            <a:spLocks noGrp="1"/>
          </p:cNvSpPr>
          <p:nvPr>
            <p:ph type="body" sz="quarter" idx="19" hasCustomPrompt="1"/>
          </p:nvPr>
        </p:nvSpPr>
        <p:spPr>
          <a:xfrm>
            <a:off x="6923151" y="3482421"/>
            <a:ext cx="4705350" cy="184666"/>
          </a:xfrm>
        </p:spPr>
        <p:txBody>
          <a:bodyPr/>
          <a:lstStyle>
            <a:lvl1pPr marL="0" indent="0">
              <a:buNone/>
              <a:defRPr sz="12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18" name="Text Placeholder 4">
            <a:extLst>
              <a:ext uri="{FF2B5EF4-FFF2-40B4-BE49-F238E27FC236}">
                <a16:creationId xmlns:a16="http://schemas.microsoft.com/office/drawing/2014/main" id="{60DCE307-4893-36FE-D906-FC59A9B628B9}"/>
              </a:ext>
            </a:extLst>
          </p:cNvPr>
          <p:cNvSpPr>
            <a:spLocks noGrp="1"/>
          </p:cNvSpPr>
          <p:nvPr>
            <p:ph type="body" sz="quarter" idx="20" hasCustomPrompt="1"/>
          </p:nvPr>
        </p:nvSpPr>
        <p:spPr>
          <a:xfrm>
            <a:off x="6923151" y="4755759"/>
            <a:ext cx="4705350" cy="307777"/>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19" name="Text Placeholder 4">
            <a:extLst>
              <a:ext uri="{FF2B5EF4-FFF2-40B4-BE49-F238E27FC236}">
                <a16:creationId xmlns:a16="http://schemas.microsoft.com/office/drawing/2014/main" id="{8196CD25-8996-F6CD-CFF3-4813DC313765}"/>
              </a:ext>
            </a:extLst>
          </p:cNvPr>
          <p:cNvSpPr>
            <a:spLocks noGrp="1"/>
          </p:cNvSpPr>
          <p:nvPr>
            <p:ph type="body" sz="quarter" idx="21" hasCustomPrompt="1"/>
          </p:nvPr>
        </p:nvSpPr>
        <p:spPr>
          <a:xfrm>
            <a:off x="6923151" y="5085820"/>
            <a:ext cx="4705350" cy="246221"/>
          </a:xfrm>
        </p:spPr>
        <p:txBody>
          <a:bodyPr/>
          <a:lstStyle>
            <a:lvl1pPr marL="0" indent="0">
              <a:buNone/>
              <a:defRPr sz="1600">
                <a:solidFill>
                  <a:schemeClr val="tx1"/>
                </a:solidFill>
                <a:latin typeface="+mn-lt"/>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20" name="Text Placeholder 4">
            <a:extLst>
              <a:ext uri="{FF2B5EF4-FFF2-40B4-BE49-F238E27FC236}">
                <a16:creationId xmlns:a16="http://schemas.microsoft.com/office/drawing/2014/main" id="{6C2FC5A5-C0DF-C188-819A-1B1E2EE51D32}"/>
              </a:ext>
            </a:extLst>
          </p:cNvPr>
          <p:cNvSpPr>
            <a:spLocks noGrp="1"/>
          </p:cNvSpPr>
          <p:nvPr>
            <p:ph type="body" sz="quarter" idx="22" hasCustomPrompt="1"/>
          </p:nvPr>
        </p:nvSpPr>
        <p:spPr>
          <a:xfrm>
            <a:off x="6923151" y="5365179"/>
            <a:ext cx="4705350" cy="184666"/>
          </a:xfrm>
        </p:spPr>
        <p:txBody>
          <a:bodyPr/>
          <a:lstStyle>
            <a:lvl1pPr marL="0" indent="0">
              <a:buNone/>
              <a:defRPr sz="12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2" name="Footer Placeholder 1">
            <a:extLst>
              <a:ext uri="{FF2B5EF4-FFF2-40B4-BE49-F238E27FC236}">
                <a16:creationId xmlns:a16="http://schemas.microsoft.com/office/drawing/2014/main" id="{B81E01CB-2736-BCD6-C879-851AFD690EF7}"/>
              </a:ext>
            </a:extLst>
          </p:cNvPr>
          <p:cNvSpPr>
            <a:spLocks noGrp="1"/>
          </p:cNvSpPr>
          <p:nvPr>
            <p:ph type="ftr" sz="quarter" idx="23"/>
          </p:nvPr>
        </p:nvSpPr>
        <p:spPr/>
        <p:txBody>
          <a:bodyPr/>
          <a:lstStyle>
            <a:lvl1pPr>
              <a:defRPr>
                <a:solidFill>
                  <a:schemeClr val="bg1"/>
                </a:solidFill>
              </a:defRPr>
            </a:lvl1pPr>
          </a:lstStyle>
          <a:p>
            <a:r>
              <a:rPr lang="en-US"/>
              <a:t>Microsoft Confidential</a:t>
            </a:r>
          </a:p>
        </p:txBody>
      </p:sp>
      <p:sp>
        <p:nvSpPr>
          <p:cNvPr id="3" name="Slide Number Placeholder 2">
            <a:extLst>
              <a:ext uri="{FF2B5EF4-FFF2-40B4-BE49-F238E27FC236}">
                <a16:creationId xmlns:a16="http://schemas.microsoft.com/office/drawing/2014/main" id="{C77E599C-CC5B-4B98-F426-05A786AB0616}"/>
              </a:ext>
            </a:extLst>
          </p:cNvPr>
          <p:cNvSpPr>
            <a:spLocks noGrp="1"/>
          </p:cNvSpPr>
          <p:nvPr>
            <p:ph type="sldNum" sz="quarter" idx="24"/>
          </p:nvPr>
        </p:nvSpPr>
        <p:spPr/>
        <p:txBody>
          <a:bodyPr/>
          <a:lstStyle/>
          <a:p>
            <a:fld id="{F126207E-29C7-4F9F-8309-C6BAAD6BC8C8}" type="slidenum">
              <a:rPr lang="en-US" smtClean="0"/>
              <a:pPr/>
              <a:t>‹#›</a:t>
            </a:fld>
            <a:endParaRPr lang="en-US"/>
          </a:p>
        </p:txBody>
      </p:sp>
    </p:spTree>
    <p:extLst>
      <p:ext uri="{BB962C8B-B14F-4D97-AF65-F5344CB8AC3E}">
        <p14:creationId xmlns:p14="http://schemas.microsoft.com/office/powerpoint/2010/main" val="23014894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_Half_White">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0DB922C2-73CE-35BB-D875-2696454B8FCF}"/>
              </a:ext>
            </a:extLst>
          </p:cNvPr>
          <p:cNvSpPr>
            <a:spLocks noGrp="1"/>
          </p:cNvSpPr>
          <p:nvPr>
            <p:ph type="body" sz="quarter" idx="11" hasCustomPrompt="1"/>
          </p:nvPr>
        </p:nvSpPr>
        <p:spPr>
          <a:xfrm>
            <a:off x="563499" y="1898650"/>
            <a:ext cx="4994021" cy="1661993"/>
          </a:xfrm>
        </p:spPr>
        <p:txBody>
          <a:bodyPr anchor="b">
            <a:noAutofit/>
          </a:bodyPr>
          <a:lstStyle>
            <a:lvl1pPr marL="0" indent="0">
              <a:buNone/>
              <a:defRPr sz="3600" b="1" i="0">
                <a:solidFill>
                  <a:schemeClr val="tx1"/>
                </a:solidFill>
                <a:latin typeface="Segoe UI" panose="020B0502040204020203" pitchFamily="34" charset="0"/>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
        <p:nvSpPr>
          <p:cNvPr id="9" name="Text Placeholder 2">
            <a:extLst>
              <a:ext uri="{FF2B5EF4-FFF2-40B4-BE49-F238E27FC236}">
                <a16:creationId xmlns:a16="http://schemas.microsoft.com/office/drawing/2014/main" id="{78210DB2-5758-3D51-0A08-A1174E40B4A2}"/>
              </a:ext>
            </a:extLst>
          </p:cNvPr>
          <p:cNvSpPr>
            <a:spLocks noGrp="1"/>
          </p:cNvSpPr>
          <p:nvPr>
            <p:ph type="body" sz="quarter" idx="12" hasCustomPrompt="1"/>
          </p:nvPr>
        </p:nvSpPr>
        <p:spPr>
          <a:xfrm>
            <a:off x="563499" y="3795492"/>
            <a:ext cx="3983038" cy="369332"/>
          </a:xfrm>
        </p:spPr>
        <p:txBody>
          <a:bodyPr/>
          <a:lstStyle>
            <a:lvl1pPr marL="0" indent="0">
              <a:buNone/>
              <a:defRPr sz="2400">
                <a:solidFill>
                  <a:schemeClr val="tx1"/>
                </a:solidFill>
                <a:latin typeface="+mj-lt"/>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
        <p:nvSpPr>
          <p:cNvPr id="5" name="Text Placeholder 4">
            <a:extLst>
              <a:ext uri="{FF2B5EF4-FFF2-40B4-BE49-F238E27FC236}">
                <a16:creationId xmlns:a16="http://schemas.microsoft.com/office/drawing/2014/main" id="{B0A8C59B-6B0C-9492-954B-8FEF45936480}"/>
              </a:ext>
            </a:extLst>
          </p:cNvPr>
          <p:cNvSpPr>
            <a:spLocks noGrp="1"/>
          </p:cNvSpPr>
          <p:nvPr>
            <p:ph type="body" sz="quarter" idx="13" hasCustomPrompt="1"/>
          </p:nvPr>
        </p:nvSpPr>
        <p:spPr>
          <a:xfrm>
            <a:off x="6892671" y="990243"/>
            <a:ext cx="4705350" cy="307777"/>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
        <p:nvSpPr>
          <p:cNvPr id="10" name="Text Placeholder 4">
            <a:extLst>
              <a:ext uri="{FF2B5EF4-FFF2-40B4-BE49-F238E27FC236}">
                <a16:creationId xmlns:a16="http://schemas.microsoft.com/office/drawing/2014/main" id="{6D1AED05-C869-9AEA-DD95-5526A869D852}"/>
              </a:ext>
            </a:extLst>
          </p:cNvPr>
          <p:cNvSpPr>
            <a:spLocks noGrp="1"/>
          </p:cNvSpPr>
          <p:nvPr>
            <p:ph type="body" sz="quarter" idx="14" hasCustomPrompt="1"/>
          </p:nvPr>
        </p:nvSpPr>
        <p:spPr>
          <a:xfrm>
            <a:off x="6892671" y="1320304"/>
            <a:ext cx="4705350" cy="246221"/>
          </a:xfrm>
        </p:spPr>
        <p:txBody>
          <a:bodyPr/>
          <a:lstStyle>
            <a:lvl1pPr marL="0" indent="0">
              <a:buNone/>
              <a:defRPr sz="1600">
                <a:solidFill>
                  <a:schemeClr val="tx1"/>
                </a:solidFill>
                <a:latin typeface="+mn-lt"/>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
        <p:nvSpPr>
          <p:cNvPr id="14" name="Text Placeholder 4">
            <a:extLst>
              <a:ext uri="{FF2B5EF4-FFF2-40B4-BE49-F238E27FC236}">
                <a16:creationId xmlns:a16="http://schemas.microsoft.com/office/drawing/2014/main" id="{1C30D727-631C-4F3D-1DA5-8A5CC8A5F1D4}"/>
              </a:ext>
            </a:extLst>
          </p:cNvPr>
          <p:cNvSpPr>
            <a:spLocks noGrp="1"/>
          </p:cNvSpPr>
          <p:nvPr>
            <p:ph type="body" sz="quarter" idx="16" hasCustomPrompt="1"/>
          </p:nvPr>
        </p:nvSpPr>
        <p:spPr>
          <a:xfrm>
            <a:off x="6892671" y="1599663"/>
            <a:ext cx="4705350" cy="738664"/>
          </a:xfrm>
        </p:spPr>
        <p:txBody>
          <a:bodyPr>
            <a:noAutofit/>
          </a:bodyPr>
          <a:lstStyle>
            <a:lvl1pPr marL="0" indent="0">
              <a:buNone/>
              <a:defRPr sz="12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
        <p:nvSpPr>
          <p:cNvPr id="15" name="Text Placeholder 4">
            <a:extLst>
              <a:ext uri="{FF2B5EF4-FFF2-40B4-BE49-F238E27FC236}">
                <a16:creationId xmlns:a16="http://schemas.microsoft.com/office/drawing/2014/main" id="{B90D4C69-48AB-5616-931D-27B67FC8EDAE}"/>
              </a:ext>
            </a:extLst>
          </p:cNvPr>
          <p:cNvSpPr>
            <a:spLocks noGrp="1"/>
          </p:cNvSpPr>
          <p:nvPr>
            <p:ph type="body" sz="quarter" idx="17" hasCustomPrompt="1"/>
          </p:nvPr>
        </p:nvSpPr>
        <p:spPr>
          <a:xfrm>
            <a:off x="6923151" y="2873001"/>
            <a:ext cx="4705350" cy="307777"/>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
        <p:nvSpPr>
          <p:cNvPr id="16" name="Text Placeholder 4">
            <a:extLst>
              <a:ext uri="{FF2B5EF4-FFF2-40B4-BE49-F238E27FC236}">
                <a16:creationId xmlns:a16="http://schemas.microsoft.com/office/drawing/2014/main" id="{21AD345D-ABD8-57DF-6718-3CC641AFE11A}"/>
              </a:ext>
            </a:extLst>
          </p:cNvPr>
          <p:cNvSpPr>
            <a:spLocks noGrp="1"/>
          </p:cNvSpPr>
          <p:nvPr>
            <p:ph type="body" sz="quarter" idx="18" hasCustomPrompt="1"/>
          </p:nvPr>
        </p:nvSpPr>
        <p:spPr>
          <a:xfrm>
            <a:off x="6923151" y="3203062"/>
            <a:ext cx="4705350" cy="246221"/>
          </a:xfrm>
        </p:spPr>
        <p:txBody>
          <a:bodyPr/>
          <a:lstStyle>
            <a:lvl1pPr marL="0" indent="0">
              <a:buNone/>
              <a:defRPr sz="1600">
                <a:solidFill>
                  <a:schemeClr val="tx1"/>
                </a:solidFill>
                <a:latin typeface="+mn-lt"/>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
        <p:nvSpPr>
          <p:cNvPr id="17" name="Text Placeholder 4">
            <a:extLst>
              <a:ext uri="{FF2B5EF4-FFF2-40B4-BE49-F238E27FC236}">
                <a16:creationId xmlns:a16="http://schemas.microsoft.com/office/drawing/2014/main" id="{8A5A4678-54D8-41CC-BA0D-F3FE4F65B62E}"/>
              </a:ext>
            </a:extLst>
          </p:cNvPr>
          <p:cNvSpPr>
            <a:spLocks noGrp="1"/>
          </p:cNvSpPr>
          <p:nvPr>
            <p:ph type="body" sz="quarter" idx="19" hasCustomPrompt="1"/>
          </p:nvPr>
        </p:nvSpPr>
        <p:spPr>
          <a:xfrm>
            <a:off x="6923151" y="3482421"/>
            <a:ext cx="4705350" cy="738664"/>
          </a:xfrm>
        </p:spPr>
        <p:txBody>
          <a:bodyPr>
            <a:noAutofit/>
          </a:bodyPr>
          <a:lstStyle>
            <a:lvl1pPr marL="0" indent="0">
              <a:buNone/>
              <a:defRPr sz="12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
        <p:nvSpPr>
          <p:cNvPr id="18" name="Text Placeholder 4">
            <a:extLst>
              <a:ext uri="{FF2B5EF4-FFF2-40B4-BE49-F238E27FC236}">
                <a16:creationId xmlns:a16="http://schemas.microsoft.com/office/drawing/2014/main" id="{60DCE307-4893-36FE-D906-FC59A9B628B9}"/>
              </a:ext>
            </a:extLst>
          </p:cNvPr>
          <p:cNvSpPr>
            <a:spLocks noGrp="1"/>
          </p:cNvSpPr>
          <p:nvPr>
            <p:ph type="body" sz="quarter" idx="20" hasCustomPrompt="1"/>
          </p:nvPr>
        </p:nvSpPr>
        <p:spPr>
          <a:xfrm>
            <a:off x="6923151" y="4755759"/>
            <a:ext cx="4705350" cy="307777"/>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
        <p:nvSpPr>
          <p:cNvPr id="19" name="Text Placeholder 4">
            <a:extLst>
              <a:ext uri="{FF2B5EF4-FFF2-40B4-BE49-F238E27FC236}">
                <a16:creationId xmlns:a16="http://schemas.microsoft.com/office/drawing/2014/main" id="{8196CD25-8996-F6CD-CFF3-4813DC313765}"/>
              </a:ext>
            </a:extLst>
          </p:cNvPr>
          <p:cNvSpPr>
            <a:spLocks noGrp="1"/>
          </p:cNvSpPr>
          <p:nvPr>
            <p:ph type="body" sz="quarter" idx="21" hasCustomPrompt="1"/>
          </p:nvPr>
        </p:nvSpPr>
        <p:spPr>
          <a:xfrm>
            <a:off x="6923151" y="5085820"/>
            <a:ext cx="4705350" cy="246221"/>
          </a:xfrm>
        </p:spPr>
        <p:txBody>
          <a:bodyPr/>
          <a:lstStyle>
            <a:lvl1pPr marL="0" indent="0">
              <a:buNone/>
              <a:defRPr sz="1600">
                <a:solidFill>
                  <a:schemeClr val="tx1"/>
                </a:solidFill>
                <a:latin typeface="+mn-lt"/>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
        <p:nvSpPr>
          <p:cNvPr id="20" name="Text Placeholder 4">
            <a:extLst>
              <a:ext uri="{FF2B5EF4-FFF2-40B4-BE49-F238E27FC236}">
                <a16:creationId xmlns:a16="http://schemas.microsoft.com/office/drawing/2014/main" id="{6C2FC5A5-C0DF-C188-819A-1B1E2EE51D32}"/>
              </a:ext>
            </a:extLst>
          </p:cNvPr>
          <p:cNvSpPr>
            <a:spLocks noGrp="1"/>
          </p:cNvSpPr>
          <p:nvPr>
            <p:ph type="body" sz="quarter" idx="22" hasCustomPrompt="1"/>
          </p:nvPr>
        </p:nvSpPr>
        <p:spPr>
          <a:xfrm>
            <a:off x="6923151" y="5365179"/>
            <a:ext cx="4705350" cy="738664"/>
          </a:xfrm>
        </p:spPr>
        <p:txBody>
          <a:bodyPr>
            <a:noAutofit/>
          </a:bodyPr>
          <a:lstStyle>
            <a:lvl1pPr marL="0" indent="0">
              <a:buNone/>
              <a:defRPr sz="12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
        <p:nvSpPr>
          <p:cNvPr id="2" name="Footer Placeholder 1">
            <a:extLst>
              <a:ext uri="{FF2B5EF4-FFF2-40B4-BE49-F238E27FC236}">
                <a16:creationId xmlns:a16="http://schemas.microsoft.com/office/drawing/2014/main" id="{5E399C12-5BC6-06F2-295F-1C6292C103F9}"/>
              </a:ext>
            </a:extLst>
          </p:cNvPr>
          <p:cNvSpPr>
            <a:spLocks noGrp="1"/>
          </p:cNvSpPr>
          <p:nvPr>
            <p:ph type="ftr" sz="quarter" idx="23"/>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751DC71E-905C-13BA-8BEE-155F4B01A2C6}"/>
              </a:ext>
            </a:extLst>
          </p:cNvPr>
          <p:cNvSpPr>
            <a:spLocks noGrp="1"/>
          </p:cNvSpPr>
          <p:nvPr>
            <p:ph type="sldNum" sz="quarter" idx="24"/>
          </p:nvPr>
        </p:nvSpPr>
        <p:spPr/>
        <p:txBody>
          <a:bodyPr/>
          <a:lstStyle/>
          <a:p>
            <a:fld id="{F126207E-29C7-4F9F-8309-C6BAAD6BC8C8}" type="slidenum">
              <a:rPr lang="en-US" smtClean="0"/>
              <a:pPr/>
              <a:t>‹#›</a:t>
            </a:fld>
            <a:endParaRPr lang="en-US"/>
          </a:p>
        </p:txBody>
      </p:sp>
      <p:cxnSp>
        <p:nvCxnSpPr>
          <p:cNvPr id="21" name="Straight Connector 20">
            <a:extLst>
              <a:ext uri="{FF2B5EF4-FFF2-40B4-BE49-F238E27FC236}">
                <a16:creationId xmlns:a16="http://schemas.microsoft.com/office/drawing/2014/main" id="{E2AF11C5-E7BE-76FB-76BD-F5BCFAD8287B}"/>
              </a:ext>
            </a:extLst>
          </p:cNvPr>
          <p:cNvCxnSpPr>
            <a:cxnSpLocks/>
          </p:cNvCxnSpPr>
          <p:nvPr userDrawn="1"/>
        </p:nvCxnSpPr>
        <p:spPr>
          <a:xfrm>
            <a:off x="6096000" y="577850"/>
            <a:ext cx="0" cy="570230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7640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Full_Bleed_Image">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0" y="0"/>
            <a:ext cx="12192000" cy="6857999"/>
          </a:xfrm>
          <a:solidFill>
            <a:schemeClr val="bg2"/>
          </a:solidFill>
        </p:spPr>
        <p:txBody>
          <a:bodyPr/>
          <a:lstStyle>
            <a:lvl1pPr marL="0" indent="0" algn="ctr">
              <a:lnSpc>
                <a:spcPct val="150000"/>
              </a:lnSpc>
              <a:buNone/>
              <a:defRPr b="1" i="0">
                <a:latin typeface="Segoe UI" panose="020B0502040204020203" pitchFamily="34" charset="0"/>
                <a:cs typeface="Segoe UI" panose="020B0502040204020203" pitchFamily="34" charset="0"/>
              </a:defRPr>
            </a:lvl1pPr>
          </a:lstStyle>
          <a:p>
            <a:r>
              <a:rPr lang="en-US"/>
              <a:t>Place Image Here</a:t>
            </a:r>
          </a:p>
        </p:txBody>
      </p:sp>
      <p:sp>
        <p:nvSpPr>
          <p:cNvPr id="2" name="Footer Placeholder 1">
            <a:extLst>
              <a:ext uri="{FF2B5EF4-FFF2-40B4-BE49-F238E27FC236}">
                <a16:creationId xmlns:a16="http://schemas.microsoft.com/office/drawing/2014/main" id="{379CEDC7-CACD-8844-71B1-FC54CCE2CD70}"/>
              </a:ext>
            </a:extLst>
          </p:cNvPr>
          <p:cNvSpPr>
            <a:spLocks noGrp="1"/>
          </p:cNvSpPr>
          <p:nvPr>
            <p:ph type="ftr" sz="quarter" idx="13"/>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p>
            <a:fld id="{F126207E-29C7-4F9F-8309-C6BAAD6BC8C8}" type="slidenum">
              <a:rPr lang="en-US" smtClean="0"/>
              <a:pPr/>
              <a:t>‹#›</a:t>
            </a:fld>
            <a:endParaRPr lang="en-US"/>
          </a:p>
        </p:txBody>
      </p:sp>
      <p:sp>
        <p:nvSpPr>
          <p:cNvPr id="8" name="Text Placeholder 2">
            <a:extLst>
              <a:ext uri="{FF2B5EF4-FFF2-40B4-BE49-F238E27FC236}">
                <a16:creationId xmlns:a16="http://schemas.microsoft.com/office/drawing/2014/main" id="{0DB922C2-73CE-35BB-D875-2696454B8FCF}"/>
              </a:ext>
            </a:extLst>
          </p:cNvPr>
          <p:cNvSpPr>
            <a:spLocks noGrp="1"/>
          </p:cNvSpPr>
          <p:nvPr>
            <p:ph type="body" sz="quarter" idx="11" hasCustomPrompt="1"/>
          </p:nvPr>
        </p:nvSpPr>
        <p:spPr>
          <a:xfrm>
            <a:off x="563499" y="4413251"/>
            <a:ext cx="4994021" cy="1631950"/>
          </a:xfrm>
        </p:spPr>
        <p:txBody>
          <a:bodyPr anchor="b">
            <a:noAutofit/>
          </a:bodyPr>
          <a:lstStyle>
            <a:lvl1pPr marL="0" indent="0">
              <a:buNone/>
              <a:defRPr sz="36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text</a:t>
            </a:r>
          </a:p>
        </p:txBody>
      </p:sp>
    </p:spTree>
    <p:extLst>
      <p:ext uri="{BB962C8B-B14F-4D97-AF65-F5344CB8AC3E}">
        <p14:creationId xmlns:p14="http://schemas.microsoft.com/office/powerpoint/2010/main" val="1012176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Full_Bleed_Top_Dark">
    <p:spTree>
      <p:nvGrpSpPr>
        <p:cNvPr id="1" name=""/>
        <p:cNvGrpSpPr/>
        <p:nvPr/>
      </p:nvGrpSpPr>
      <p:grpSpPr>
        <a:xfrm>
          <a:off x="0" y="0"/>
          <a:ext cx="0" cy="0"/>
          <a:chOff x="0" y="0"/>
          <a:chExt cx="0" cy="0"/>
        </a:xfrm>
      </p:grpSpPr>
      <p:sp>
        <p:nvSpPr>
          <p:cNvPr id="6" name="Freeform: Shape 21">
            <a:extLst>
              <a:ext uri="{FF2B5EF4-FFF2-40B4-BE49-F238E27FC236}">
                <a16:creationId xmlns:a16="http://schemas.microsoft.com/office/drawing/2014/main" id="{13669B96-73C7-395C-015A-E045A1D58DE0}"/>
              </a:ext>
            </a:extLst>
          </p:cNvPr>
          <p:cNvSpPr/>
          <p:nvPr userDrawn="1"/>
        </p:nvSpPr>
        <p:spPr bwMode="auto">
          <a:xfrm>
            <a:off x="0" y="0"/>
            <a:ext cx="12192000" cy="93915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0" y="939151"/>
            <a:ext cx="12192000" cy="5918848"/>
          </a:xfrm>
          <a:solidFill>
            <a:schemeClr val="bg2"/>
          </a:solidFill>
        </p:spPr>
        <p:txBody>
          <a:bodyPr/>
          <a:lstStyle>
            <a:lvl1pPr marL="0" indent="0" algn="ctr">
              <a:lnSpc>
                <a:spcPct val="150000"/>
              </a:lnSpc>
              <a:buNone/>
              <a:defRPr b="1" i="0">
                <a:latin typeface="Segoe UI" panose="020B0502040204020203" pitchFamily="34" charset="0"/>
                <a:cs typeface="Segoe UI" panose="020B0502040204020203" pitchFamily="34" charset="0"/>
              </a:defRPr>
            </a:lvl1pPr>
          </a:lstStyle>
          <a:p>
            <a:r>
              <a:rPr lang="en-US"/>
              <a:t>Place Image Here</a:t>
            </a:r>
          </a:p>
        </p:txBody>
      </p:sp>
      <p:sp>
        <p:nvSpPr>
          <p:cNvPr id="2" name="Footer Placeholder 1">
            <a:extLst>
              <a:ext uri="{FF2B5EF4-FFF2-40B4-BE49-F238E27FC236}">
                <a16:creationId xmlns:a16="http://schemas.microsoft.com/office/drawing/2014/main" id="{379CEDC7-CACD-8844-71B1-FC54CCE2CD70}"/>
              </a:ext>
            </a:extLst>
          </p:cNvPr>
          <p:cNvSpPr>
            <a:spLocks noGrp="1"/>
          </p:cNvSpPr>
          <p:nvPr>
            <p:ph type="ftr" sz="quarter" idx="13"/>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p>
            <a:fld id="{F126207E-29C7-4F9F-8309-C6BAAD6BC8C8}" type="slidenum">
              <a:rPr lang="en-US" smtClean="0"/>
              <a:pPr/>
              <a:t>‹#›</a:t>
            </a:fld>
            <a:endParaRPr lang="en-US"/>
          </a:p>
        </p:txBody>
      </p:sp>
      <p:sp>
        <p:nvSpPr>
          <p:cNvPr id="4" name="Text Placeholder 2">
            <a:extLst>
              <a:ext uri="{FF2B5EF4-FFF2-40B4-BE49-F238E27FC236}">
                <a16:creationId xmlns:a16="http://schemas.microsoft.com/office/drawing/2014/main" id="{C57B295A-33AB-0FBB-B09A-55A027E0B411}"/>
              </a:ext>
            </a:extLst>
          </p:cNvPr>
          <p:cNvSpPr>
            <a:spLocks noGrp="1"/>
          </p:cNvSpPr>
          <p:nvPr>
            <p:ph type="body" sz="quarter" idx="11" hasCustomPrompt="1"/>
          </p:nvPr>
        </p:nvSpPr>
        <p:spPr>
          <a:xfrm>
            <a:off x="563499" y="186252"/>
            <a:ext cx="11045888" cy="553998"/>
          </a:xfrm>
        </p:spPr>
        <p:txBody>
          <a:bodyPr/>
          <a:lstStyle>
            <a:lvl1pPr marL="0" indent="0">
              <a:buNone/>
              <a:defRPr sz="36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title</a:t>
            </a:r>
            <a:endParaRPr lang="en-IN" sz="6600" b="1">
              <a:latin typeface="Segoe UI" panose="020B0502040204020203" pitchFamily="34" charset="0"/>
            </a:endParaRPr>
          </a:p>
        </p:txBody>
      </p:sp>
    </p:spTree>
    <p:extLst>
      <p:ext uri="{BB962C8B-B14F-4D97-AF65-F5344CB8AC3E}">
        <p14:creationId xmlns:p14="http://schemas.microsoft.com/office/powerpoint/2010/main" val="10337226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Full_Bleed_Top_White">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0" y="939151"/>
            <a:ext cx="12192000" cy="5918848"/>
          </a:xfrm>
          <a:solidFill>
            <a:schemeClr val="bg2"/>
          </a:solidFill>
        </p:spPr>
        <p:txBody>
          <a:bodyPr/>
          <a:lstStyle>
            <a:lvl1pPr marL="0" indent="0" algn="ctr">
              <a:lnSpc>
                <a:spcPct val="150000"/>
              </a:lnSpc>
              <a:buNone/>
              <a:defRPr b="1" i="0">
                <a:latin typeface="Segoe UI" panose="020B0502040204020203" pitchFamily="34" charset="0"/>
                <a:cs typeface="Segoe UI" panose="020B0502040204020203" pitchFamily="34" charset="0"/>
              </a:defRPr>
            </a:lvl1pPr>
          </a:lstStyle>
          <a:p>
            <a:r>
              <a:rPr lang="en-US"/>
              <a:t>Place Image Here</a:t>
            </a:r>
          </a:p>
        </p:txBody>
      </p:sp>
      <p:sp>
        <p:nvSpPr>
          <p:cNvPr id="2" name="Footer Placeholder 1">
            <a:extLst>
              <a:ext uri="{FF2B5EF4-FFF2-40B4-BE49-F238E27FC236}">
                <a16:creationId xmlns:a16="http://schemas.microsoft.com/office/drawing/2014/main" id="{379CEDC7-CACD-8844-71B1-FC54CCE2CD70}"/>
              </a:ext>
            </a:extLst>
          </p:cNvPr>
          <p:cNvSpPr>
            <a:spLocks noGrp="1"/>
          </p:cNvSpPr>
          <p:nvPr>
            <p:ph type="ftr" sz="quarter" idx="13"/>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p>
            <a:fld id="{F126207E-29C7-4F9F-8309-C6BAAD6BC8C8}" type="slidenum">
              <a:rPr lang="en-US" smtClean="0"/>
              <a:pPr/>
              <a:t>‹#›</a:t>
            </a:fld>
            <a:endParaRPr lang="en-US"/>
          </a:p>
        </p:txBody>
      </p:sp>
      <p:sp>
        <p:nvSpPr>
          <p:cNvPr id="4" name="Text Placeholder 2">
            <a:extLst>
              <a:ext uri="{FF2B5EF4-FFF2-40B4-BE49-F238E27FC236}">
                <a16:creationId xmlns:a16="http://schemas.microsoft.com/office/drawing/2014/main" id="{C57B295A-33AB-0FBB-B09A-55A027E0B411}"/>
              </a:ext>
            </a:extLst>
          </p:cNvPr>
          <p:cNvSpPr>
            <a:spLocks noGrp="1"/>
          </p:cNvSpPr>
          <p:nvPr>
            <p:ph type="body" sz="quarter" idx="11" hasCustomPrompt="1"/>
          </p:nvPr>
        </p:nvSpPr>
        <p:spPr>
          <a:xfrm>
            <a:off x="563499" y="186252"/>
            <a:ext cx="11045888" cy="553998"/>
          </a:xfrm>
        </p:spPr>
        <p:txBody>
          <a:bodyPr/>
          <a:lstStyle>
            <a:lvl1pPr marL="0" indent="0">
              <a:buNone/>
              <a:defRPr sz="36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title</a:t>
            </a:r>
            <a:endParaRPr lang="en-IN" sz="6600" b="1">
              <a:latin typeface="Segoe UI" panose="020B0502040204020203" pitchFamily="34" charset="0"/>
            </a:endParaRPr>
          </a:p>
        </p:txBody>
      </p:sp>
    </p:spTree>
    <p:extLst>
      <p:ext uri="{BB962C8B-B14F-4D97-AF65-F5344CB8AC3E}">
        <p14:creationId xmlns:p14="http://schemas.microsoft.com/office/powerpoint/2010/main" val="26294393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op_Banner_Gradient_Dark">
    <p:spTree>
      <p:nvGrpSpPr>
        <p:cNvPr id="1" name=""/>
        <p:cNvGrpSpPr/>
        <p:nvPr/>
      </p:nvGrpSpPr>
      <p:grpSpPr>
        <a:xfrm>
          <a:off x="0" y="0"/>
          <a:ext cx="0" cy="0"/>
          <a:chOff x="0" y="0"/>
          <a:chExt cx="0" cy="0"/>
        </a:xfrm>
      </p:grpSpPr>
      <p:sp>
        <p:nvSpPr>
          <p:cNvPr id="4" name="Freeform: Shape 11">
            <a:extLst>
              <a:ext uri="{FF2B5EF4-FFF2-40B4-BE49-F238E27FC236}">
                <a16:creationId xmlns:a16="http://schemas.microsoft.com/office/drawing/2014/main" id="{AA7CE84B-2BF2-7B3F-4798-79D3A7594F9A}"/>
              </a:ext>
            </a:extLst>
          </p:cNvPr>
          <p:cNvSpPr/>
          <p:nvPr userDrawn="1"/>
        </p:nvSpPr>
        <p:spPr bwMode="auto">
          <a:xfrm>
            <a:off x="0" y="0"/>
            <a:ext cx="12192000" cy="969206"/>
          </a:xfrm>
          <a:custGeom>
            <a:avLst/>
            <a:gdLst>
              <a:gd name="connsiteX0" fmla="*/ 0 w 12192000"/>
              <a:gd name="connsiteY0" fmla="*/ 0 h 1696720"/>
              <a:gd name="connsiteX1" fmla="*/ 12192000 w 12192000"/>
              <a:gd name="connsiteY1" fmla="*/ 0 h 1696720"/>
              <a:gd name="connsiteX2" fmla="*/ 12192000 w 12192000"/>
              <a:gd name="connsiteY2" fmla="*/ 1696720 h 1696720"/>
              <a:gd name="connsiteX3" fmla="*/ 0 w 12192000"/>
              <a:gd name="connsiteY3" fmla="*/ 1696720 h 1696720"/>
            </a:gdLst>
            <a:ahLst/>
            <a:cxnLst>
              <a:cxn ang="0">
                <a:pos x="connsiteX0" y="connsiteY0"/>
              </a:cxn>
              <a:cxn ang="0">
                <a:pos x="connsiteX1" y="connsiteY1"/>
              </a:cxn>
              <a:cxn ang="0">
                <a:pos x="connsiteX2" y="connsiteY2"/>
              </a:cxn>
              <a:cxn ang="0">
                <a:pos x="connsiteX3" y="connsiteY3"/>
              </a:cxn>
            </a:cxnLst>
            <a:rect l="l" t="t" r="r" b="b"/>
            <a:pathLst>
              <a:path w="12192000" h="1696720">
                <a:moveTo>
                  <a:pt x="0" y="0"/>
                </a:moveTo>
                <a:lnTo>
                  <a:pt x="12192000" y="0"/>
                </a:lnTo>
                <a:lnTo>
                  <a:pt x="12192000" y="1696720"/>
                </a:lnTo>
                <a:lnTo>
                  <a:pt x="0" y="169672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8" y="1125402"/>
            <a:ext cx="11045889" cy="889442"/>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10" name="Text Placeholder 2">
            <a:extLst>
              <a:ext uri="{FF2B5EF4-FFF2-40B4-BE49-F238E27FC236}">
                <a16:creationId xmlns:a16="http://schemas.microsoft.com/office/drawing/2014/main" id="{AF0B0EAB-A284-A8BB-179E-428AF2429D6E}"/>
              </a:ext>
            </a:extLst>
          </p:cNvPr>
          <p:cNvSpPr>
            <a:spLocks noGrp="1"/>
          </p:cNvSpPr>
          <p:nvPr>
            <p:ph type="body" sz="quarter" idx="11" hasCustomPrompt="1"/>
          </p:nvPr>
        </p:nvSpPr>
        <p:spPr>
          <a:xfrm>
            <a:off x="563499" y="186252"/>
            <a:ext cx="11045888" cy="553998"/>
          </a:xfrm>
        </p:spPr>
        <p:txBody>
          <a:bodyPr/>
          <a:lstStyle>
            <a:lvl1pPr marL="0" indent="0">
              <a:buNone/>
              <a:defRPr sz="36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title</a:t>
            </a:r>
            <a:endParaRPr lang="en-IN" sz="6600" b="1">
              <a:latin typeface="Segoe UI" panose="020B0502040204020203" pitchFamily="34" charset="0"/>
            </a:endParaRPr>
          </a:p>
        </p:txBody>
      </p:sp>
      <p:sp>
        <p:nvSpPr>
          <p:cNvPr id="5" name="Text Placeholder 4">
            <a:extLst>
              <a:ext uri="{FF2B5EF4-FFF2-40B4-BE49-F238E27FC236}">
                <a16:creationId xmlns:a16="http://schemas.microsoft.com/office/drawing/2014/main" id="{0FB7F701-3CC1-EDD8-AADE-3A3CBCA02172}"/>
              </a:ext>
            </a:extLst>
          </p:cNvPr>
          <p:cNvSpPr>
            <a:spLocks noGrp="1"/>
          </p:cNvSpPr>
          <p:nvPr>
            <p:ph type="body" sz="quarter" idx="16" hasCustomPrompt="1"/>
          </p:nvPr>
        </p:nvSpPr>
        <p:spPr>
          <a:xfrm>
            <a:off x="563498" y="2171039"/>
            <a:ext cx="11045890" cy="410741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Tree>
    <p:extLst>
      <p:ext uri="{BB962C8B-B14F-4D97-AF65-F5344CB8AC3E}">
        <p14:creationId xmlns:p14="http://schemas.microsoft.com/office/powerpoint/2010/main" val="391867807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Full_Bleed_Bottom_Dark">
    <p:spTree>
      <p:nvGrpSpPr>
        <p:cNvPr id="1" name=""/>
        <p:cNvGrpSpPr/>
        <p:nvPr/>
      </p:nvGrpSpPr>
      <p:grpSpPr>
        <a:xfrm>
          <a:off x="0" y="0"/>
          <a:ext cx="0" cy="0"/>
          <a:chOff x="0" y="0"/>
          <a:chExt cx="0" cy="0"/>
        </a:xfrm>
      </p:grpSpPr>
      <p:sp>
        <p:nvSpPr>
          <p:cNvPr id="4" name="Freeform: Shape 21">
            <a:extLst>
              <a:ext uri="{FF2B5EF4-FFF2-40B4-BE49-F238E27FC236}">
                <a16:creationId xmlns:a16="http://schemas.microsoft.com/office/drawing/2014/main" id="{30D53D23-E1A4-6FA2-FF30-09086BE134AB}"/>
              </a:ext>
            </a:extLst>
          </p:cNvPr>
          <p:cNvSpPr/>
          <p:nvPr userDrawn="1"/>
        </p:nvSpPr>
        <p:spPr bwMode="auto">
          <a:xfrm>
            <a:off x="0" y="5194294"/>
            <a:ext cx="12192000" cy="1663705"/>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0" y="0"/>
            <a:ext cx="12192000" cy="5194297"/>
          </a:xfrm>
          <a:solidFill>
            <a:schemeClr val="bg2"/>
          </a:solidFill>
        </p:spPr>
        <p:txBody>
          <a:bodyPr/>
          <a:lstStyle>
            <a:lvl1pPr marL="0" indent="0" algn="ctr">
              <a:lnSpc>
                <a:spcPct val="150000"/>
              </a:lnSpc>
              <a:buNone/>
              <a:defRPr b="1" i="0">
                <a:latin typeface="Segoe UI" panose="020B0502040204020203" pitchFamily="34" charset="0"/>
                <a:cs typeface="Segoe UI" panose="020B0502040204020203" pitchFamily="34" charset="0"/>
              </a:defRPr>
            </a:lvl1pPr>
          </a:lstStyle>
          <a:p>
            <a:r>
              <a:rPr lang="en-US"/>
              <a:t>Place Image Here</a:t>
            </a:r>
          </a:p>
        </p:txBody>
      </p:sp>
      <p:sp>
        <p:nvSpPr>
          <p:cNvPr id="8" name="Text Placeholder 2">
            <a:extLst>
              <a:ext uri="{FF2B5EF4-FFF2-40B4-BE49-F238E27FC236}">
                <a16:creationId xmlns:a16="http://schemas.microsoft.com/office/drawing/2014/main" id="{0DB922C2-73CE-35BB-D875-2696454B8FCF}"/>
              </a:ext>
            </a:extLst>
          </p:cNvPr>
          <p:cNvSpPr>
            <a:spLocks noGrp="1"/>
          </p:cNvSpPr>
          <p:nvPr>
            <p:ph type="body" sz="quarter" idx="11" hasCustomPrompt="1"/>
          </p:nvPr>
        </p:nvSpPr>
        <p:spPr>
          <a:xfrm>
            <a:off x="563499" y="5412143"/>
            <a:ext cx="11045889" cy="847368"/>
          </a:xfrm>
        </p:spPr>
        <p:txBody>
          <a:bodyPr anchor="ctr">
            <a:noAutofit/>
          </a:bodyPr>
          <a:lstStyle>
            <a:lvl1pPr marL="0" indent="0">
              <a:buNone/>
              <a:defRPr sz="36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text</a:t>
            </a:r>
          </a:p>
        </p:txBody>
      </p:sp>
      <p:sp>
        <p:nvSpPr>
          <p:cNvPr id="2" name="Footer Placeholder 1">
            <a:extLst>
              <a:ext uri="{FF2B5EF4-FFF2-40B4-BE49-F238E27FC236}">
                <a16:creationId xmlns:a16="http://schemas.microsoft.com/office/drawing/2014/main" id="{379CEDC7-CACD-8844-71B1-FC54CCE2CD70}"/>
              </a:ext>
            </a:extLst>
          </p:cNvPr>
          <p:cNvSpPr>
            <a:spLocks noGrp="1"/>
          </p:cNvSpPr>
          <p:nvPr>
            <p:ph type="ftr" sz="quarter" idx="13"/>
          </p:nvPr>
        </p:nvSpPr>
        <p:spPr/>
        <p:txBody>
          <a:bodyPr/>
          <a:lstStyle>
            <a:lvl1pPr>
              <a:defRPr>
                <a:solidFill>
                  <a:schemeClr val="bg1"/>
                </a:solidFill>
              </a:defRPr>
            </a:lvl1pPr>
          </a:lstStyle>
          <a:p>
            <a:r>
              <a:rPr lang="en-US"/>
              <a:t>Microsoft Confidential</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a:solidFill>
                  <a:schemeClr val="bg1"/>
                </a:solidFill>
              </a:defRPr>
            </a:lvl1pPr>
          </a:lstStyle>
          <a:p>
            <a:fld id="{F126207E-29C7-4F9F-8309-C6BAAD6BC8C8}" type="slidenum">
              <a:rPr lang="en-US" smtClean="0"/>
              <a:pPr/>
              <a:t>‹#›</a:t>
            </a:fld>
            <a:endParaRPr lang="en-US"/>
          </a:p>
        </p:txBody>
      </p:sp>
    </p:spTree>
    <p:extLst>
      <p:ext uri="{BB962C8B-B14F-4D97-AF65-F5344CB8AC3E}">
        <p14:creationId xmlns:p14="http://schemas.microsoft.com/office/powerpoint/2010/main" val="10348928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Full_Bleed_Bottom_White">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0" y="0"/>
            <a:ext cx="12192000" cy="5194297"/>
          </a:xfrm>
          <a:solidFill>
            <a:schemeClr val="bg2"/>
          </a:solidFill>
        </p:spPr>
        <p:txBody>
          <a:bodyPr/>
          <a:lstStyle>
            <a:lvl1pPr marL="0" indent="0" algn="ctr">
              <a:lnSpc>
                <a:spcPct val="150000"/>
              </a:lnSpc>
              <a:buNone/>
              <a:defRPr b="1" i="0">
                <a:latin typeface="Segoe UI" panose="020B0502040204020203" pitchFamily="34" charset="0"/>
                <a:cs typeface="Segoe UI" panose="020B0502040204020203" pitchFamily="34" charset="0"/>
              </a:defRPr>
            </a:lvl1pPr>
          </a:lstStyle>
          <a:p>
            <a:r>
              <a:rPr lang="en-US"/>
              <a:t>Place Image Here</a:t>
            </a:r>
          </a:p>
        </p:txBody>
      </p:sp>
      <p:sp>
        <p:nvSpPr>
          <p:cNvPr id="8" name="Text Placeholder 2">
            <a:extLst>
              <a:ext uri="{FF2B5EF4-FFF2-40B4-BE49-F238E27FC236}">
                <a16:creationId xmlns:a16="http://schemas.microsoft.com/office/drawing/2014/main" id="{0DB922C2-73CE-35BB-D875-2696454B8FCF}"/>
              </a:ext>
            </a:extLst>
          </p:cNvPr>
          <p:cNvSpPr>
            <a:spLocks noGrp="1"/>
          </p:cNvSpPr>
          <p:nvPr>
            <p:ph type="body" sz="quarter" idx="11" hasCustomPrompt="1"/>
          </p:nvPr>
        </p:nvSpPr>
        <p:spPr>
          <a:xfrm>
            <a:off x="563499" y="5412143"/>
            <a:ext cx="11045889" cy="847368"/>
          </a:xfrm>
        </p:spPr>
        <p:txBody>
          <a:bodyPr anchor="ctr">
            <a:noAutofit/>
          </a:bodyPr>
          <a:lstStyle>
            <a:lvl1pPr marL="0" indent="0">
              <a:buNone/>
              <a:defRPr sz="36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text</a:t>
            </a:r>
          </a:p>
        </p:txBody>
      </p:sp>
      <p:sp>
        <p:nvSpPr>
          <p:cNvPr id="2" name="Footer Placeholder 1">
            <a:extLst>
              <a:ext uri="{FF2B5EF4-FFF2-40B4-BE49-F238E27FC236}">
                <a16:creationId xmlns:a16="http://schemas.microsoft.com/office/drawing/2014/main" id="{379CEDC7-CACD-8844-71B1-FC54CCE2CD70}"/>
              </a:ext>
            </a:extLst>
          </p:cNvPr>
          <p:cNvSpPr>
            <a:spLocks noGrp="1"/>
          </p:cNvSpPr>
          <p:nvPr>
            <p:ph type="ftr" sz="quarter" idx="13"/>
          </p:nvPr>
        </p:nvSpPr>
        <p:spPr/>
        <p:txBody>
          <a:bodyPr/>
          <a:lstStyle>
            <a:lvl1pPr>
              <a:defRPr>
                <a:solidFill>
                  <a:schemeClr val="tx1"/>
                </a:solidFill>
              </a:defRPr>
            </a:lvl1pPr>
          </a:lstStyle>
          <a:p>
            <a:r>
              <a:rPr lang="en-US"/>
              <a:t>Microsoft Confidential</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a:solidFill>
                  <a:schemeClr val="tx1"/>
                </a:solidFill>
              </a:defRPr>
            </a:lvl1pPr>
          </a:lstStyle>
          <a:p>
            <a:fld id="{F126207E-29C7-4F9F-8309-C6BAAD6BC8C8}" type="slidenum">
              <a:rPr lang="en-US" smtClean="0"/>
              <a:pPr/>
              <a:t>‹#›</a:t>
            </a:fld>
            <a:endParaRPr lang="en-US"/>
          </a:p>
        </p:txBody>
      </p:sp>
    </p:spTree>
    <p:extLst>
      <p:ext uri="{BB962C8B-B14F-4D97-AF65-F5344CB8AC3E}">
        <p14:creationId xmlns:p14="http://schemas.microsoft.com/office/powerpoint/2010/main" val="33081475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HalfHalf_Gradient_Dark">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122E4458-4AC8-7D69-7115-4822065713E3}"/>
              </a:ext>
            </a:extLst>
          </p:cNvPr>
          <p:cNvSpPr/>
          <p:nvPr userDrawn="1"/>
        </p:nvSpPr>
        <p:spPr bwMode="auto">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6095998" y="1"/>
            <a:ext cx="6096000" cy="6857999"/>
          </a:xfrm>
        </p:spPr>
        <p:txBody>
          <a:bodyPr/>
          <a:lstStyle>
            <a:lvl1pPr marL="0" indent="0" algn="ctr">
              <a:lnSpc>
                <a:spcPct val="150000"/>
              </a:lnSpc>
              <a:buNone/>
              <a:defRPr b="1" i="0">
                <a:latin typeface="Segoe UI" panose="020B0502040204020203" pitchFamily="34" charset="0"/>
                <a:cs typeface="Segoe UI" panose="020B0502040204020203" pitchFamily="34" charset="0"/>
              </a:defRPr>
            </a:lvl1pPr>
          </a:lstStyle>
          <a:p>
            <a:r>
              <a:rPr lang="en-US"/>
              <a:t>Place Image Here</a:t>
            </a:r>
          </a:p>
        </p:txBody>
      </p:sp>
      <p:sp>
        <p:nvSpPr>
          <p:cNvPr id="9" name="Text Placeholder 2">
            <a:extLst>
              <a:ext uri="{FF2B5EF4-FFF2-40B4-BE49-F238E27FC236}">
                <a16:creationId xmlns:a16="http://schemas.microsoft.com/office/drawing/2014/main" id="{86E36583-F9DD-F5A4-8C8E-4DA14A70B4C9}"/>
              </a:ext>
            </a:extLst>
          </p:cNvPr>
          <p:cNvSpPr>
            <a:spLocks noGrp="1"/>
          </p:cNvSpPr>
          <p:nvPr>
            <p:ph type="body" sz="quarter" idx="11" hasCustomPrompt="1"/>
          </p:nvPr>
        </p:nvSpPr>
        <p:spPr>
          <a:xfrm>
            <a:off x="563499" y="1898650"/>
            <a:ext cx="4994021" cy="1661993"/>
          </a:xfrm>
        </p:spPr>
        <p:txBody>
          <a:bodyPr anchor="b">
            <a:noAutofit/>
          </a:bodyPr>
          <a:lstStyle>
            <a:lvl1pPr marL="0" indent="0">
              <a:buNone/>
              <a:defRPr sz="36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text</a:t>
            </a:r>
          </a:p>
        </p:txBody>
      </p:sp>
      <p:sp>
        <p:nvSpPr>
          <p:cNvPr id="10" name="Text Placeholder 2">
            <a:extLst>
              <a:ext uri="{FF2B5EF4-FFF2-40B4-BE49-F238E27FC236}">
                <a16:creationId xmlns:a16="http://schemas.microsoft.com/office/drawing/2014/main" id="{B82B0577-328B-7A93-57D9-7D2DF5CA488D}"/>
              </a:ext>
            </a:extLst>
          </p:cNvPr>
          <p:cNvSpPr>
            <a:spLocks noGrp="1"/>
          </p:cNvSpPr>
          <p:nvPr>
            <p:ph type="body" sz="quarter" idx="12" hasCustomPrompt="1"/>
          </p:nvPr>
        </p:nvSpPr>
        <p:spPr>
          <a:xfrm>
            <a:off x="563499" y="3795492"/>
            <a:ext cx="3983038" cy="369332"/>
          </a:xfrm>
        </p:spPr>
        <p:txBody>
          <a:bodyPr/>
          <a:lstStyle>
            <a:lvl1pPr marL="0" indent="0">
              <a:buNone/>
              <a:defRPr sz="2400">
                <a:solidFill>
                  <a:schemeClr val="bg1"/>
                </a:solidFill>
                <a:latin typeface="+mn-lt"/>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US" sz="2400"/>
              <a:t>Click to edit text</a:t>
            </a:r>
          </a:p>
        </p:txBody>
      </p:sp>
      <p:sp>
        <p:nvSpPr>
          <p:cNvPr id="2" name="Footer Placeholder 1">
            <a:extLst>
              <a:ext uri="{FF2B5EF4-FFF2-40B4-BE49-F238E27FC236}">
                <a16:creationId xmlns:a16="http://schemas.microsoft.com/office/drawing/2014/main" id="{B4669950-DF58-3F4B-0000-211B8603BA2E}"/>
              </a:ext>
            </a:extLst>
          </p:cNvPr>
          <p:cNvSpPr>
            <a:spLocks noGrp="1"/>
          </p:cNvSpPr>
          <p:nvPr>
            <p:ph type="ftr" sz="quarter" idx="13"/>
          </p:nvPr>
        </p:nvSpPr>
        <p:spPr/>
        <p:txBody>
          <a:bodyPr/>
          <a:lstStyle>
            <a:lvl1pPr>
              <a:defRPr>
                <a:solidFill>
                  <a:schemeClr val="bg1"/>
                </a:solidFill>
              </a:defRPr>
            </a:lvl1pPr>
          </a:lstStyle>
          <a:p>
            <a:r>
              <a:rPr lang="en-US"/>
              <a:t>Microsoft Confidential</a:t>
            </a:r>
          </a:p>
        </p:txBody>
      </p:sp>
      <p:sp>
        <p:nvSpPr>
          <p:cNvPr id="3" name="Slide Number Placeholder 2">
            <a:extLst>
              <a:ext uri="{FF2B5EF4-FFF2-40B4-BE49-F238E27FC236}">
                <a16:creationId xmlns:a16="http://schemas.microsoft.com/office/drawing/2014/main" id="{CFD5AF84-2053-9C47-0F10-14DA1507923E}"/>
              </a:ext>
            </a:extLst>
          </p:cNvPr>
          <p:cNvSpPr>
            <a:spLocks noGrp="1"/>
          </p:cNvSpPr>
          <p:nvPr>
            <p:ph type="sldNum" sz="quarter" idx="14"/>
          </p:nvPr>
        </p:nvSpPr>
        <p:spPr/>
        <p:txBody>
          <a:bodyPr/>
          <a:lstStyle/>
          <a:p>
            <a:fld id="{F126207E-29C7-4F9F-8309-C6BAAD6BC8C8}" type="slidenum">
              <a:rPr lang="en-US" smtClean="0"/>
              <a:pPr/>
              <a:t>‹#›</a:t>
            </a:fld>
            <a:endParaRPr lang="en-US"/>
          </a:p>
        </p:txBody>
      </p:sp>
    </p:spTree>
    <p:extLst>
      <p:ext uri="{BB962C8B-B14F-4D97-AF65-F5344CB8AC3E}">
        <p14:creationId xmlns:p14="http://schemas.microsoft.com/office/powerpoint/2010/main" val="2305973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HalfHalf_Image_White">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6096000" y="0"/>
            <a:ext cx="6096000" cy="6857999"/>
          </a:xfrm>
        </p:spPr>
        <p:txBody>
          <a:bodyPr/>
          <a:lstStyle>
            <a:lvl1pPr marL="0" indent="0" algn="ctr">
              <a:lnSpc>
                <a:spcPct val="150000"/>
              </a:lnSpc>
              <a:buNone/>
              <a:defRPr b="1" i="0">
                <a:latin typeface="Segoe UI" panose="020B0502040204020203" pitchFamily="34" charset="0"/>
                <a:cs typeface="Segoe UI" panose="020B0502040204020203" pitchFamily="34" charset="0"/>
              </a:defRPr>
            </a:lvl1pPr>
          </a:lstStyle>
          <a:p>
            <a:r>
              <a:rPr lang="en-US"/>
              <a:t>Place Image Here</a:t>
            </a:r>
          </a:p>
        </p:txBody>
      </p:sp>
      <p:sp>
        <p:nvSpPr>
          <p:cNvPr id="8" name="Text Placeholder 2">
            <a:extLst>
              <a:ext uri="{FF2B5EF4-FFF2-40B4-BE49-F238E27FC236}">
                <a16:creationId xmlns:a16="http://schemas.microsoft.com/office/drawing/2014/main" id="{0DB922C2-73CE-35BB-D875-2696454B8FCF}"/>
              </a:ext>
            </a:extLst>
          </p:cNvPr>
          <p:cNvSpPr>
            <a:spLocks noGrp="1"/>
          </p:cNvSpPr>
          <p:nvPr>
            <p:ph type="body" sz="quarter" idx="11" hasCustomPrompt="1"/>
          </p:nvPr>
        </p:nvSpPr>
        <p:spPr>
          <a:xfrm>
            <a:off x="563499" y="1898650"/>
            <a:ext cx="4994021" cy="1661993"/>
          </a:xfrm>
        </p:spPr>
        <p:txBody>
          <a:bodyPr anchor="b">
            <a:noAutofit/>
          </a:bodyPr>
          <a:lstStyle>
            <a:lvl1pPr marL="0" indent="0">
              <a:buNone/>
              <a:defRPr sz="36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text</a:t>
            </a:r>
          </a:p>
        </p:txBody>
      </p:sp>
      <p:sp>
        <p:nvSpPr>
          <p:cNvPr id="9" name="Text Placeholder 2">
            <a:extLst>
              <a:ext uri="{FF2B5EF4-FFF2-40B4-BE49-F238E27FC236}">
                <a16:creationId xmlns:a16="http://schemas.microsoft.com/office/drawing/2014/main" id="{78210DB2-5758-3D51-0A08-A1174E40B4A2}"/>
              </a:ext>
            </a:extLst>
          </p:cNvPr>
          <p:cNvSpPr>
            <a:spLocks noGrp="1"/>
          </p:cNvSpPr>
          <p:nvPr>
            <p:ph type="body" sz="quarter" idx="12" hasCustomPrompt="1"/>
          </p:nvPr>
        </p:nvSpPr>
        <p:spPr>
          <a:xfrm>
            <a:off x="563499" y="3795492"/>
            <a:ext cx="3983038" cy="369332"/>
          </a:xfrm>
        </p:spPr>
        <p:txBody>
          <a:bodyPr/>
          <a:lstStyle>
            <a:lvl1pPr marL="0" indent="0">
              <a:buNone/>
              <a:defRPr sz="2400">
                <a:solidFill>
                  <a:schemeClr val="tx1"/>
                </a:solidFill>
                <a:latin typeface="+mn-lt"/>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US" sz="2400"/>
              <a:t>Click to edit text</a:t>
            </a:r>
          </a:p>
        </p:txBody>
      </p:sp>
      <p:sp>
        <p:nvSpPr>
          <p:cNvPr id="2" name="Footer Placeholder 1">
            <a:extLst>
              <a:ext uri="{FF2B5EF4-FFF2-40B4-BE49-F238E27FC236}">
                <a16:creationId xmlns:a16="http://schemas.microsoft.com/office/drawing/2014/main" id="{379CEDC7-CACD-8844-71B1-FC54CCE2CD70}"/>
              </a:ext>
            </a:extLst>
          </p:cNvPr>
          <p:cNvSpPr>
            <a:spLocks noGrp="1"/>
          </p:cNvSpPr>
          <p:nvPr>
            <p:ph type="ftr" sz="quarter" idx="13"/>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p>
            <a:fld id="{F126207E-29C7-4F9F-8309-C6BAAD6BC8C8}" type="slidenum">
              <a:rPr lang="en-US" smtClean="0"/>
              <a:pPr/>
              <a:t>‹#›</a:t>
            </a:fld>
            <a:endParaRPr lang="en-US"/>
          </a:p>
        </p:txBody>
      </p:sp>
    </p:spTree>
    <p:extLst>
      <p:ext uri="{BB962C8B-B14F-4D97-AF65-F5344CB8AC3E}">
        <p14:creationId xmlns:p14="http://schemas.microsoft.com/office/powerpoint/2010/main" val="1630191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op_Banner_Gradient_Dark">
    <p:spTree>
      <p:nvGrpSpPr>
        <p:cNvPr id="1" name=""/>
        <p:cNvGrpSpPr/>
        <p:nvPr/>
      </p:nvGrpSpPr>
      <p:grpSpPr>
        <a:xfrm>
          <a:off x="0" y="0"/>
          <a:ext cx="0" cy="0"/>
          <a:chOff x="0" y="0"/>
          <a:chExt cx="0" cy="0"/>
        </a:xfrm>
      </p:grpSpPr>
      <p:sp>
        <p:nvSpPr>
          <p:cNvPr id="4" name="Freeform: Shape 11">
            <a:extLst>
              <a:ext uri="{FF2B5EF4-FFF2-40B4-BE49-F238E27FC236}">
                <a16:creationId xmlns:a16="http://schemas.microsoft.com/office/drawing/2014/main" id="{AA7CE84B-2BF2-7B3F-4798-79D3A7594F9A}"/>
              </a:ext>
            </a:extLst>
          </p:cNvPr>
          <p:cNvSpPr/>
          <p:nvPr userDrawn="1"/>
        </p:nvSpPr>
        <p:spPr bwMode="auto">
          <a:xfrm>
            <a:off x="0" y="0"/>
            <a:ext cx="12192000" cy="969206"/>
          </a:xfrm>
          <a:custGeom>
            <a:avLst/>
            <a:gdLst>
              <a:gd name="connsiteX0" fmla="*/ 0 w 12192000"/>
              <a:gd name="connsiteY0" fmla="*/ 0 h 1696720"/>
              <a:gd name="connsiteX1" fmla="*/ 12192000 w 12192000"/>
              <a:gd name="connsiteY1" fmla="*/ 0 h 1696720"/>
              <a:gd name="connsiteX2" fmla="*/ 12192000 w 12192000"/>
              <a:gd name="connsiteY2" fmla="*/ 1696720 h 1696720"/>
              <a:gd name="connsiteX3" fmla="*/ 0 w 12192000"/>
              <a:gd name="connsiteY3" fmla="*/ 1696720 h 1696720"/>
            </a:gdLst>
            <a:ahLst/>
            <a:cxnLst>
              <a:cxn ang="0">
                <a:pos x="connsiteX0" y="connsiteY0"/>
              </a:cxn>
              <a:cxn ang="0">
                <a:pos x="connsiteX1" y="connsiteY1"/>
              </a:cxn>
              <a:cxn ang="0">
                <a:pos x="connsiteX2" y="connsiteY2"/>
              </a:cxn>
              <a:cxn ang="0">
                <a:pos x="connsiteX3" y="connsiteY3"/>
              </a:cxn>
            </a:cxnLst>
            <a:rect l="l" t="t" r="r" b="b"/>
            <a:pathLst>
              <a:path w="12192000" h="1696720">
                <a:moveTo>
                  <a:pt x="0" y="0"/>
                </a:moveTo>
                <a:lnTo>
                  <a:pt x="12192000" y="0"/>
                </a:lnTo>
                <a:lnTo>
                  <a:pt x="12192000" y="1696720"/>
                </a:lnTo>
                <a:lnTo>
                  <a:pt x="0" y="169672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8" y="1125402"/>
            <a:ext cx="11045889" cy="889442"/>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10" name="Text Placeholder 2">
            <a:extLst>
              <a:ext uri="{FF2B5EF4-FFF2-40B4-BE49-F238E27FC236}">
                <a16:creationId xmlns:a16="http://schemas.microsoft.com/office/drawing/2014/main" id="{AF0B0EAB-A284-A8BB-179E-428AF2429D6E}"/>
              </a:ext>
            </a:extLst>
          </p:cNvPr>
          <p:cNvSpPr>
            <a:spLocks noGrp="1"/>
          </p:cNvSpPr>
          <p:nvPr>
            <p:ph type="body" sz="quarter" idx="11" hasCustomPrompt="1"/>
          </p:nvPr>
        </p:nvSpPr>
        <p:spPr>
          <a:xfrm>
            <a:off x="563499" y="186252"/>
            <a:ext cx="11045888" cy="553998"/>
          </a:xfrm>
        </p:spPr>
        <p:txBody>
          <a:bodyPr/>
          <a:lstStyle>
            <a:lvl1pPr marL="0" indent="0">
              <a:buNone/>
              <a:defRPr sz="36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title</a:t>
            </a:r>
            <a:endParaRPr lang="en-IN" sz="6600" b="1">
              <a:latin typeface="Segoe UI" panose="020B0502040204020203" pitchFamily="34" charset="0"/>
            </a:endParaRPr>
          </a:p>
        </p:txBody>
      </p:sp>
      <p:sp>
        <p:nvSpPr>
          <p:cNvPr id="5" name="Text Placeholder 4">
            <a:extLst>
              <a:ext uri="{FF2B5EF4-FFF2-40B4-BE49-F238E27FC236}">
                <a16:creationId xmlns:a16="http://schemas.microsoft.com/office/drawing/2014/main" id="{0FB7F701-3CC1-EDD8-AADE-3A3CBCA02172}"/>
              </a:ext>
            </a:extLst>
          </p:cNvPr>
          <p:cNvSpPr>
            <a:spLocks noGrp="1"/>
          </p:cNvSpPr>
          <p:nvPr>
            <p:ph type="body" sz="quarter" idx="16" hasCustomPrompt="1"/>
          </p:nvPr>
        </p:nvSpPr>
        <p:spPr>
          <a:xfrm>
            <a:off x="563498" y="2171039"/>
            <a:ext cx="11045890" cy="410741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Tree>
    <p:extLst>
      <p:ext uri="{BB962C8B-B14F-4D97-AF65-F5344CB8AC3E}">
        <p14:creationId xmlns:p14="http://schemas.microsoft.com/office/powerpoint/2010/main" val="4283061311"/>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op_Banner_Gradient_White">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8" y="1125402"/>
            <a:ext cx="11045889" cy="889442"/>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10" name="Text Placeholder 2">
            <a:extLst>
              <a:ext uri="{FF2B5EF4-FFF2-40B4-BE49-F238E27FC236}">
                <a16:creationId xmlns:a16="http://schemas.microsoft.com/office/drawing/2014/main" id="{AF0B0EAB-A284-A8BB-179E-428AF2429D6E}"/>
              </a:ext>
            </a:extLst>
          </p:cNvPr>
          <p:cNvSpPr>
            <a:spLocks noGrp="1"/>
          </p:cNvSpPr>
          <p:nvPr>
            <p:ph type="body" sz="quarter" idx="11" hasCustomPrompt="1"/>
          </p:nvPr>
        </p:nvSpPr>
        <p:spPr>
          <a:xfrm>
            <a:off x="563499" y="186252"/>
            <a:ext cx="11045888" cy="553998"/>
          </a:xfrm>
        </p:spPr>
        <p:txBody>
          <a:bodyPr/>
          <a:lstStyle>
            <a:lvl1pPr marL="0" indent="0">
              <a:buNone/>
              <a:defRPr sz="36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title</a:t>
            </a:r>
            <a:endParaRPr lang="en-IN" sz="6600" b="1">
              <a:latin typeface="Segoe UI" panose="020B0502040204020203" pitchFamily="34" charset="0"/>
            </a:endParaRPr>
          </a:p>
        </p:txBody>
      </p:sp>
      <p:sp>
        <p:nvSpPr>
          <p:cNvPr id="4" name="Text Placeholder 4">
            <a:extLst>
              <a:ext uri="{FF2B5EF4-FFF2-40B4-BE49-F238E27FC236}">
                <a16:creationId xmlns:a16="http://schemas.microsoft.com/office/drawing/2014/main" id="{8A545233-D204-DACA-8421-CEF519D4C890}"/>
              </a:ext>
            </a:extLst>
          </p:cNvPr>
          <p:cNvSpPr>
            <a:spLocks noGrp="1"/>
          </p:cNvSpPr>
          <p:nvPr>
            <p:ph type="body" sz="quarter" idx="16" hasCustomPrompt="1"/>
          </p:nvPr>
        </p:nvSpPr>
        <p:spPr>
          <a:xfrm>
            <a:off x="563498" y="2171039"/>
            <a:ext cx="11045890" cy="410741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Tree>
    <p:extLst>
      <p:ext uri="{BB962C8B-B14F-4D97-AF65-F5344CB8AC3E}">
        <p14:creationId xmlns:p14="http://schemas.microsoft.com/office/powerpoint/2010/main" val="99725104"/>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op_Banner_NoTert_Dark">
    <p:spTree>
      <p:nvGrpSpPr>
        <p:cNvPr id="1" name=""/>
        <p:cNvGrpSpPr/>
        <p:nvPr/>
      </p:nvGrpSpPr>
      <p:grpSpPr>
        <a:xfrm>
          <a:off x="0" y="0"/>
          <a:ext cx="0" cy="0"/>
          <a:chOff x="0" y="0"/>
          <a:chExt cx="0" cy="0"/>
        </a:xfrm>
      </p:grpSpPr>
      <p:sp>
        <p:nvSpPr>
          <p:cNvPr id="4" name="Freeform: Shape 11">
            <a:extLst>
              <a:ext uri="{FF2B5EF4-FFF2-40B4-BE49-F238E27FC236}">
                <a16:creationId xmlns:a16="http://schemas.microsoft.com/office/drawing/2014/main" id="{AA7CE84B-2BF2-7B3F-4798-79D3A7594F9A}"/>
              </a:ext>
            </a:extLst>
          </p:cNvPr>
          <p:cNvSpPr/>
          <p:nvPr userDrawn="1"/>
        </p:nvSpPr>
        <p:spPr bwMode="auto">
          <a:xfrm>
            <a:off x="0" y="0"/>
            <a:ext cx="12192000" cy="969206"/>
          </a:xfrm>
          <a:custGeom>
            <a:avLst/>
            <a:gdLst>
              <a:gd name="connsiteX0" fmla="*/ 0 w 12192000"/>
              <a:gd name="connsiteY0" fmla="*/ 0 h 1696720"/>
              <a:gd name="connsiteX1" fmla="*/ 12192000 w 12192000"/>
              <a:gd name="connsiteY1" fmla="*/ 0 h 1696720"/>
              <a:gd name="connsiteX2" fmla="*/ 12192000 w 12192000"/>
              <a:gd name="connsiteY2" fmla="*/ 1696720 h 1696720"/>
              <a:gd name="connsiteX3" fmla="*/ 0 w 12192000"/>
              <a:gd name="connsiteY3" fmla="*/ 1696720 h 1696720"/>
            </a:gdLst>
            <a:ahLst/>
            <a:cxnLst>
              <a:cxn ang="0">
                <a:pos x="connsiteX0" y="connsiteY0"/>
              </a:cxn>
              <a:cxn ang="0">
                <a:pos x="connsiteX1" y="connsiteY1"/>
              </a:cxn>
              <a:cxn ang="0">
                <a:pos x="connsiteX2" y="connsiteY2"/>
              </a:cxn>
              <a:cxn ang="0">
                <a:pos x="connsiteX3" y="connsiteY3"/>
              </a:cxn>
            </a:cxnLst>
            <a:rect l="l" t="t" r="r" b="b"/>
            <a:pathLst>
              <a:path w="12192000" h="1696720">
                <a:moveTo>
                  <a:pt x="0" y="0"/>
                </a:moveTo>
                <a:lnTo>
                  <a:pt x="12192000" y="0"/>
                </a:lnTo>
                <a:lnTo>
                  <a:pt x="12192000" y="1696720"/>
                </a:lnTo>
                <a:lnTo>
                  <a:pt x="0" y="169672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10" name="Text Placeholder 2">
            <a:extLst>
              <a:ext uri="{FF2B5EF4-FFF2-40B4-BE49-F238E27FC236}">
                <a16:creationId xmlns:a16="http://schemas.microsoft.com/office/drawing/2014/main" id="{AF0B0EAB-A284-A8BB-179E-428AF2429D6E}"/>
              </a:ext>
            </a:extLst>
          </p:cNvPr>
          <p:cNvSpPr>
            <a:spLocks noGrp="1"/>
          </p:cNvSpPr>
          <p:nvPr>
            <p:ph type="body" sz="quarter" idx="11" hasCustomPrompt="1"/>
          </p:nvPr>
        </p:nvSpPr>
        <p:spPr>
          <a:xfrm>
            <a:off x="563499" y="186252"/>
            <a:ext cx="11045888" cy="553998"/>
          </a:xfrm>
        </p:spPr>
        <p:txBody>
          <a:bodyPr/>
          <a:lstStyle>
            <a:lvl1pPr marL="0" indent="0">
              <a:buNone/>
              <a:defRPr sz="36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title</a:t>
            </a:r>
            <a:endParaRPr lang="en-IN" sz="6600" b="1">
              <a:latin typeface="Segoe UI" panose="020B0502040204020203" pitchFamily="34" charset="0"/>
            </a:endParaRPr>
          </a:p>
        </p:txBody>
      </p:sp>
      <p:sp>
        <p:nvSpPr>
          <p:cNvPr id="6" name="Text Placeholder 4">
            <a:extLst>
              <a:ext uri="{FF2B5EF4-FFF2-40B4-BE49-F238E27FC236}">
                <a16:creationId xmlns:a16="http://schemas.microsoft.com/office/drawing/2014/main" id="{EDC0548E-255F-AD1E-876E-BA9FBABB3202}"/>
              </a:ext>
            </a:extLst>
          </p:cNvPr>
          <p:cNvSpPr>
            <a:spLocks noGrp="1"/>
          </p:cNvSpPr>
          <p:nvPr>
            <p:ph type="body" sz="quarter" idx="13" hasCustomPrompt="1"/>
          </p:nvPr>
        </p:nvSpPr>
        <p:spPr>
          <a:xfrm>
            <a:off x="563498" y="1125401"/>
            <a:ext cx="11045889" cy="5153053"/>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Tree>
    <p:extLst>
      <p:ext uri="{BB962C8B-B14F-4D97-AF65-F5344CB8AC3E}">
        <p14:creationId xmlns:p14="http://schemas.microsoft.com/office/powerpoint/2010/main" val="3189412077"/>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Top_Banner_NoTert_White">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10" name="Text Placeholder 2">
            <a:extLst>
              <a:ext uri="{FF2B5EF4-FFF2-40B4-BE49-F238E27FC236}">
                <a16:creationId xmlns:a16="http://schemas.microsoft.com/office/drawing/2014/main" id="{AF0B0EAB-A284-A8BB-179E-428AF2429D6E}"/>
              </a:ext>
            </a:extLst>
          </p:cNvPr>
          <p:cNvSpPr>
            <a:spLocks noGrp="1"/>
          </p:cNvSpPr>
          <p:nvPr>
            <p:ph type="body" sz="quarter" idx="11" hasCustomPrompt="1"/>
          </p:nvPr>
        </p:nvSpPr>
        <p:spPr>
          <a:xfrm>
            <a:off x="563499" y="186252"/>
            <a:ext cx="11045888" cy="553998"/>
          </a:xfrm>
        </p:spPr>
        <p:txBody>
          <a:bodyPr/>
          <a:lstStyle>
            <a:lvl1pPr marL="0" indent="0">
              <a:buNone/>
              <a:defRPr sz="36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title</a:t>
            </a:r>
            <a:endParaRPr lang="en-IN" sz="6600" b="1">
              <a:latin typeface="Segoe UI" panose="020B0502040204020203" pitchFamily="34" charset="0"/>
            </a:endParaRPr>
          </a:p>
        </p:txBody>
      </p:sp>
      <p:sp>
        <p:nvSpPr>
          <p:cNvPr id="5" name="Text Placeholder 4">
            <a:extLst>
              <a:ext uri="{FF2B5EF4-FFF2-40B4-BE49-F238E27FC236}">
                <a16:creationId xmlns:a16="http://schemas.microsoft.com/office/drawing/2014/main" id="{47F1AFAB-B8DA-6336-3888-2CC84CF8D82C}"/>
              </a:ext>
            </a:extLst>
          </p:cNvPr>
          <p:cNvSpPr>
            <a:spLocks noGrp="1"/>
          </p:cNvSpPr>
          <p:nvPr>
            <p:ph type="body" sz="quarter" idx="13" hasCustomPrompt="1"/>
          </p:nvPr>
        </p:nvSpPr>
        <p:spPr>
          <a:xfrm>
            <a:off x="563498" y="1125401"/>
            <a:ext cx="11045889" cy="5153053"/>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Tree>
    <p:extLst>
      <p:ext uri="{BB962C8B-B14F-4D97-AF65-F5344CB8AC3E}">
        <p14:creationId xmlns:p14="http://schemas.microsoft.com/office/powerpoint/2010/main" val="238835852"/>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op_Banner_Duo_Dark">
    <p:spTree>
      <p:nvGrpSpPr>
        <p:cNvPr id="1" name=""/>
        <p:cNvGrpSpPr/>
        <p:nvPr/>
      </p:nvGrpSpPr>
      <p:grpSpPr>
        <a:xfrm>
          <a:off x="0" y="0"/>
          <a:ext cx="0" cy="0"/>
          <a:chOff x="0" y="0"/>
          <a:chExt cx="0" cy="0"/>
        </a:xfrm>
      </p:grpSpPr>
      <p:sp>
        <p:nvSpPr>
          <p:cNvPr id="7" name="Freeform: Shape 11">
            <a:extLst>
              <a:ext uri="{FF2B5EF4-FFF2-40B4-BE49-F238E27FC236}">
                <a16:creationId xmlns:a16="http://schemas.microsoft.com/office/drawing/2014/main" id="{0D00EF44-C02F-AAF8-DBC7-45C3F502D815}"/>
              </a:ext>
            </a:extLst>
          </p:cNvPr>
          <p:cNvSpPr/>
          <p:nvPr userDrawn="1"/>
        </p:nvSpPr>
        <p:spPr bwMode="auto">
          <a:xfrm>
            <a:off x="0" y="0"/>
            <a:ext cx="12192000" cy="969206"/>
          </a:xfrm>
          <a:custGeom>
            <a:avLst/>
            <a:gdLst>
              <a:gd name="connsiteX0" fmla="*/ 0 w 12192000"/>
              <a:gd name="connsiteY0" fmla="*/ 0 h 1696720"/>
              <a:gd name="connsiteX1" fmla="*/ 12192000 w 12192000"/>
              <a:gd name="connsiteY1" fmla="*/ 0 h 1696720"/>
              <a:gd name="connsiteX2" fmla="*/ 12192000 w 12192000"/>
              <a:gd name="connsiteY2" fmla="*/ 1696720 h 1696720"/>
              <a:gd name="connsiteX3" fmla="*/ 0 w 12192000"/>
              <a:gd name="connsiteY3" fmla="*/ 1696720 h 1696720"/>
            </a:gdLst>
            <a:ahLst/>
            <a:cxnLst>
              <a:cxn ang="0">
                <a:pos x="connsiteX0" y="connsiteY0"/>
              </a:cxn>
              <a:cxn ang="0">
                <a:pos x="connsiteX1" y="connsiteY1"/>
              </a:cxn>
              <a:cxn ang="0">
                <a:pos x="connsiteX2" y="connsiteY2"/>
              </a:cxn>
              <a:cxn ang="0">
                <a:pos x="connsiteX3" y="connsiteY3"/>
              </a:cxn>
            </a:cxnLst>
            <a:rect l="l" t="t" r="r" b="b"/>
            <a:pathLst>
              <a:path w="12192000" h="1696720">
                <a:moveTo>
                  <a:pt x="0" y="0"/>
                </a:moveTo>
                <a:lnTo>
                  <a:pt x="12192000" y="0"/>
                </a:lnTo>
                <a:lnTo>
                  <a:pt x="12192000" y="1696720"/>
                </a:lnTo>
                <a:lnTo>
                  <a:pt x="0" y="169672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9" y="1125402"/>
            <a:ext cx="5532501" cy="889442"/>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9" name="Text Placeholder 4">
            <a:extLst>
              <a:ext uri="{FF2B5EF4-FFF2-40B4-BE49-F238E27FC236}">
                <a16:creationId xmlns:a16="http://schemas.microsoft.com/office/drawing/2014/main" id="{77A2ED85-19C7-2962-3917-81D01D09B1DD}"/>
              </a:ext>
            </a:extLst>
          </p:cNvPr>
          <p:cNvSpPr>
            <a:spLocks noGrp="1"/>
          </p:cNvSpPr>
          <p:nvPr>
            <p:ph type="body" sz="quarter" idx="16" hasCustomPrompt="1"/>
          </p:nvPr>
        </p:nvSpPr>
        <p:spPr>
          <a:xfrm>
            <a:off x="563499" y="2171039"/>
            <a:ext cx="5532502" cy="410741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10" name="Text Placeholder 2">
            <a:extLst>
              <a:ext uri="{FF2B5EF4-FFF2-40B4-BE49-F238E27FC236}">
                <a16:creationId xmlns:a16="http://schemas.microsoft.com/office/drawing/2014/main" id="{AF0B0EAB-A284-A8BB-179E-428AF2429D6E}"/>
              </a:ext>
            </a:extLst>
          </p:cNvPr>
          <p:cNvSpPr>
            <a:spLocks noGrp="1"/>
          </p:cNvSpPr>
          <p:nvPr>
            <p:ph type="body" sz="quarter" idx="11" hasCustomPrompt="1"/>
          </p:nvPr>
        </p:nvSpPr>
        <p:spPr>
          <a:xfrm>
            <a:off x="563499" y="186252"/>
            <a:ext cx="11045888" cy="553998"/>
          </a:xfrm>
        </p:spPr>
        <p:txBody>
          <a:bodyPr/>
          <a:lstStyle>
            <a:lvl1pPr marL="0" indent="0">
              <a:buNone/>
              <a:defRPr sz="36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title</a:t>
            </a:r>
            <a:endParaRPr lang="en-IN" sz="6600" b="1">
              <a:latin typeface="Segoe UI" panose="020B0502040204020203" pitchFamily="34" charset="0"/>
            </a:endParaRPr>
          </a:p>
        </p:txBody>
      </p:sp>
      <p:sp>
        <p:nvSpPr>
          <p:cNvPr id="4" name="Text Placeholder 4">
            <a:extLst>
              <a:ext uri="{FF2B5EF4-FFF2-40B4-BE49-F238E27FC236}">
                <a16:creationId xmlns:a16="http://schemas.microsoft.com/office/drawing/2014/main" id="{87A707C1-7CFF-F8B3-0065-07AB65C52903}"/>
              </a:ext>
            </a:extLst>
          </p:cNvPr>
          <p:cNvSpPr>
            <a:spLocks noGrp="1"/>
          </p:cNvSpPr>
          <p:nvPr>
            <p:ph type="body" sz="quarter" idx="19" hasCustomPrompt="1"/>
          </p:nvPr>
        </p:nvSpPr>
        <p:spPr>
          <a:xfrm>
            <a:off x="6269535" y="1114222"/>
            <a:ext cx="5532501" cy="889442"/>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6" name="Text Placeholder 4">
            <a:extLst>
              <a:ext uri="{FF2B5EF4-FFF2-40B4-BE49-F238E27FC236}">
                <a16:creationId xmlns:a16="http://schemas.microsoft.com/office/drawing/2014/main" id="{ED308523-AA03-2BCE-AE05-DACCA8524572}"/>
              </a:ext>
            </a:extLst>
          </p:cNvPr>
          <p:cNvSpPr>
            <a:spLocks noGrp="1"/>
          </p:cNvSpPr>
          <p:nvPr>
            <p:ph type="body" sz="quarter" idx="20" hasCustomPrompt="1"/>
          </p:nvPr>
        </p:nvSpPr>
        <p:spPr>
          <a:xfrm>
            <a:off x="6269535" y="2159859"/>
            <a:ext cx="5532502" cy="410741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Tree>
    <p:extLst>
      <p:ext uri="{BB962C8B-B14F-4D97-AF65-F5344CB8AC3E}">
        <p14:creationId xmlns:p14="http://schemas.microsoft.com/office/powerpoint/2010/main" val="3434816317"/>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op_Banner_Duo_White">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9" y="1125402"/>
            <a:ext cx="5532501" cy="889442"/>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9" name="Text Placeholder 4">
            <a:extLst>
              <a:ext uri="{FF2B5EF4-FFF2-40B4-BE49-F238E27FC236}">
                <a16:creationId xmlns:a16="http://schemas.microsoft.com/office/drawing/2014/main" id="{77A2ED85-19C7-2962-3917-81D01D09B1DD}"/>
              </a:ext>
            </a:extLst>
          </p:cNvPr>
          <p:cNvSpPr>
            <a:spLocks noGrp="1"/>
          </p:cNvSpPr>
          <p:nvPr>
            <p:ph type="body" sz="quarter" idx="16" hasCustomPrompt="1"/>
          </p:nvPr>
        </p:nvSpPr>
        <p:spPr>
          <a:xfrm>
            <a:off x="563499" y="2171039"/>
            <a:ext cx="5532502" cy="410741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10" name="Text Placeholder 2">
            <a:extLst>
              <a:ext uri="{FF2B5EF4-FFF2-40B4-BE49-F238E27FC236}">
                <a16:creationId xmlns:a16="http://schemas.microsoft.com/office/drawing/2014/main" id="{AF0B0EAB-A284-A8BB-179E-428AF2429D6E}"/>
              </a:ext>
            </a:extLst>
          </p:cNvPr>
          <p:cNvSpPr>
            <a:spLocks noGrp="1"/>
          </p:cNvSpPr>
          <p:nvPr>
            <p:ph type="body" sz="quarter" idx="11" hasCustomPrompt="1"/>
          </p:nvPr>
        </p:nvSpPr>
        <p:spPr>
          <a:xfrm>
            <a:off x="563499" y="186252"/>
            <a:ext cx="11045888" cy="553998"/>
          </a:xfrm>
        </p:spPr>
        <p:txBody>
          <a:bodyPr/>
          <a:lstStyle>
            <a:lvl1pPr marL="0" indent="0">
              <a:buNone/>
              <a:defRPr sz="36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title</a:t>
            </a:r>
            <a:endParaRPr lang="en-IN" sz="6600" b="1">
              <a:latin typeface="Segoe UI" panose="020B0502040204020203" pitchFamily="34" charset="0"/>
            </a:endParaRPr>
          </a:p>
        </p:txBody>
      </p:sp>
      <p:sp>
        <p:nvSpPr>
          <p:cNvPr id="4" name="Text Placeholder 4">
            <a:extLst>
              <a:ext uri="{FF2B5EF4-FFF2-40B4-BE49-F238E27FC236}">
                <a16:creationId xmlns:a16="http://schemas.microsoft.com/office/drawing/2014/main" id="{87A707C1-7CFF-F8B3-0065-07AB65C52903}"/>
              </a:ext>
            </a:extLst>
          </p:cNvPr>
          <p:cNvSpPr>
            <a:spLocks noGrp="1"/>
          </p:cNvSpPr>
          <p:nvPr>
            <p:ph type="body" sz="quarter" idx="19" hasCustomPrompt="1"/>
          </p:nvPr>
        </p:nvSpPr>
        <p:spPr>
          <a:xfrm>
            <a:off x="6269535" y="1114222"/>
            <a:ext cx="5532501" cy="889442"/>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6" name="Text Placeholder 4">
            <a:extLst>
              <a:ext uri="{FF2B5EF4-FFF2-40B4-BE49-F238E27FC236}">
                <a16:creationId xmlns:a16="http://schemas.microsoft.com/office/drawing/2014/main" id="{ED308523-AA03-2BCE-AE05-DACCA8524572}"/>
              </a:ext>
            </a:extLst>
          </p:cNvPr>
          <p:cNvSpPr>
            <a:spLocks noGrp="1"/>
          </p:cNvSpPr>
          <p:nvPr>
            <p:ph type="body" sz="quarter" idx="20" hasCustomPrompt="1"/>
          </p:nvPr>
        </p:nvSpPr>
        <p:spPr>
          <a:xfrm>
            <a:off x="6269535" y="2159859"/>
            <a:ext cx="5532502" cy="410741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Tree>
    <p:extLst>
      <p:ext uri="{BB962C8B-B14F-4D97-AF65-F5344CB8AC3E}">
        <p14:creationId xmlns:p14="http://schemas.microsoft.com/office/powerpoint/2010/main" val="357940675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p_Banner_Gradient_White">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8" y="1125402"/>
            <a:ext cx="11045889" cy="889442"/>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10" name="Text Placeholder 2">
            <a:extLst>
              <a:ext uri="{FF2B5EF4-FFF2-40B4-BE49-F238E27FC236}">
                <a16:creationId xmlns:a16="http://schemas.microsoft.com/office/drawing/2014/main" id="{AF0B0EAB-A284-A8BB-179E-428AF2429D6E}"/>
              </a:ext>
            </a:extLst>
          </p:cNvPr>
          <p:cNvSpPr>
            <a:spLocks noGrp="1"/>
          </p:cNvSpPr>
          <p:nvPr>
            <p:ph type="body" sz="quarter" idx="11" hasCustomPrompt="1"/>
          </p:nvPr>
        </p:nvSpPr>
        <p:spPr>
          <a:xfrm>
            <a:off x="563499" y="186252"/>
            <a:ext cx="11045888" cy="553998"/>
          </a:xfrm>
        </p:spPr>
        <p:txBody>
          <a:bodyPr/>
          <a:lstStyle>
            <a:lvl1pPr marL="0" indent="0">
              <a:buNone/>
              <a:defRPr sz="36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title</a:t>
            </a:r>
            <a:endParaRPr lang="en-IN" sz="6600" b="1">
              <a:latin typeface="Segoe UI" panose="020B0502040204020203" pitchFamily="34" charset="0"/>
            </a:endParaRPr>
          </a:p>
        </p:txBody>
      </p:sp>
      <p:sp>
        <p:nvSpPr>
          <p:cNvPr id="4" name="Text Placeholder 4">
            <a:extLst>
              <a:ext uri="{FF2B5EF4-FFF2-40B4-BE49-F238E27FC236}">
                <a16:creationId xmlns:a16="http://schemas.microsoft.com/office/drawing/2014/main" id="{8A545233-D204-DACA-8421-CEF519D4C890}"/>
              </a:ext>
            </a:extLst>
          </p:cNvPr>
          <p:cNvSpPr>
            <a:spLocks noGrp="1"/>
          </p:cNvSpPr>
          <p:nvPr>
            <p:ph type="body" sz="quarter" idx="16" hasCustomPrompt="1"/>
          </p:nvPr>
        </p:nvSpPr>
        <p:spPr>
          <a:xfrm>
            <a:off x="563498" y="2171039"/>
            <a:ext cx="11045890" cy="410741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Tree>
    <p:extLst>
      <p:ext uri="{BB962C8B-B14F-4D97-AF65-F5344CB8AC3E}">
        <p14:creationId xmlns:p14="http://schemas.microsoft.com/office/powerpoint/2010/main" val="4191220635"/>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op_Banner_Trio_Dark">
    <p:spTree>
      <p:nvGrpSpPr>
        <p:cNvPr id="1" name=""/>
        <p:cNvGrpSpPr/>
        <p:nvPr/>
      </p:nvGrpSpPr>
      <p:grpSpPr>
        <a:xfrm>
          <a:off x="0" y="0"/>
          <a:ext cx="0" cy="0"/>
          <a:chOff x="0" y="0"/>
          <a:chExt cx="0" cy="0"/>
        </a:xfrm>
      </p:grpSpPr>
      <p:sp>
        <p:nvSpPr>
          <p:cNvPr id="7" name="Freeform: Shape 11">
            <a:extLst>
              <a:ext uri="{FF2B5EF4-FFF2-40B4-BE49-F238E27FC236}">
                <a16:creationId xmlns:a16="http://schemas.microsoft.com/office/drawing/2014/main" id="{0D00EF44-C02F-AAF8-DBC7-45C3F502D815}"/>
              </a:ext>
            </a:extLst>
          </p:cNvPr>
          <p:cNvSpPr/>
          <p:nvPr userDrawn="1"/>
        </p:nvSpPr>
        <p:spPr bwMode="auto">
          <a:xfrm>
            <a:off x="0" y="0"/>
            <a:ext cx="12192000" cy="969206"/>
          </a:xfrm>
          <a:custGeom>
            <a:avLst/>
            <a:gdLst>
              <a:gd name="connsiteX0" fmla="*/ 0 w 12192000"/>
              <a:gd name="connsiteY0" fmla="*/ 0 h 1696720"/>
              <a:gd name="connsiteX1" fmla="*/ 12192000 w 12192000"/>
              <a:gd name="connsiteY1" fmla="*/ 0 h 1696720"/>
              <a:gd name="connsiteX2" fmla="*/ 12192000 w 12192000"/>
              <a:gd name="connsiteY2" fmla="*/ 1696720 h 1696720"/>
              <a:gd name="connsiteX3" fmla="*/ 0 w 12192000"/>
              <a:gd name="connsiteY3" fmla="*/ 1696720 h 1696720"/>
            </a:gdLst>
            <a:ahLst/>
            <a:cxnLst>
              <a:cxn ang="0">
                <a:pos x="connsiteX0" y="connsiteY0"/>
              </a:cxn>
              <a:cxn ang="0">
                <a:pos x="connsiteX1" y="connsiteY1"/>
              </a:cxn>
              <a:cxn ang="0">
                <a:pos x="connsiteX2" y="connsiteY2"/>
              </a:cxn>
              <a:cxn ang="0">
                <a:pos x="connsiteX3" y="connsiteY3"/>
              </a:cxn>
            </a:cxnLst>
            <a:rect l="l" t="t" r="r" b="b"/>
            <a:pathLst>
              <a:path w="12192000" h="1696720">
                <a:moveTo>
                  <a:pt x="0" y="0"/>
                </a:moveTo>
                <a:lnTo>
                  <a:pt x="12192000" y="0"/>
                </a:lnTo>
                <a:lnTo>
                  <a:pt x="12192000" y="1696720"/>
                </a:lnTo>
                <a:lnTo>
                  <a:pt x="0" y="169672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10" name="Text Placeholder 2">
            <a:extLst>
              <a:ext uri="{FF2B5EF4-FFF2-40B4-BE49-F238E27FC236}">
                <a16:creationId xmlns:a16="http://schemas.microsoft.com/office/drawing/2014/main" id="{AF0B0EAB-A284-A8BB-179E-428AF2429D6E}"/>
              </a:ext>
            </a:extLst>
          </p:cNvPr>
          <p:cNvSpPr>
            <a:spLocks noGrp="1"/>
          </p:cNvSpPr>
          <p:nvPr>
            <p:ph type="body" sz="quarter" idx="11" hasCustomPrompt="1"/>
          </p:nvPr>
        </p:nvSpPr>
        <p:spPr>
          <a:xfrm>
            <a:off x="563499" y="186252"/>
            <a:ext cx="11045888" cy="553998"/>
          </a:xfrm>
        </p:spPr>
        <p:txBody>
          <a:bodyPr/>
          <a:lstStyle>
            <a:lvl1pPr marL="0" indent="0">
              <a:buNone/>
              <a:defRPr sz="36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title</a:t>
            </a:r>
            <a:endParaRPr lang="en-IN" sz="6600" b="1">
              <a:latin typeface="Segoe UI" panose="020B0502040204020203" pitchFamily="34" charset="0"/>
            </a:endParaRPr>
          </a:p>
        </p:txBody>
      </p:sp>
      <p:sp>
        <p:nvSpPr>
          <p:cNvPr id="5" name="Text Placeholder 4">
            <a:extLst>
              <a:ext uri="{FF2B5EF4-FFF2-40B4-BE49-F238E27FC236}">
                <a16:creationId xmlns:a16="http://schemas.microsoft.com/office/drawing/2014/main" id="{561E4086-C3F0-04BD-CE4A-65EB1DA1C581}"/>
              </a:ext>
            </a:extLst>
          </p:cNvPr>
          <p:cNvSpPr>
            <a:spLocks noGrp="1"/>
          </p:cNvSpPr>
          <p:nvPr>
            <p:ph type="body" sz="quarter" idx="13" hasCustomPrompt="1"/>
          </p:nvPr>
        </p:nvSpPr>
        <p:spPr>
          <a:xfrm>
            <a:off x="563499" y="1125401"/>
            <a:ext cx="5532501" cy="5164233"/>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11" name="Text Placeholder 4">
            <a:extLst>
              <a:ext uri="{FF2B5EF4-FFF2-40B4-BE49-F238E27FC236}">
                <a16:creationId xmlns:a16="http://schemas.microsoft.com/office/drawing/2014/main" id="{9D00ECC6-76CF-D27F-DB49-A2E81E9B8F3D}"/>
              </a:ext>
            </a:extLst>
          </p:cNvPr>
          <p:cNvSpPr>
            <a:spLocks noGrp="1"/>
          </p:cNvSpPr>
          <p:nvPr>
            <p:ph type="body" sz="quarter" idx="19" hasCustomPrompt="1"/>
          </p:nvPr>
        </p:nvSpPr>
        <p:spPr>
          <a:xfrm>
            <a:off x="6269535" y="1114221"/>
            <a:ext cx="5532501" cy="5164233"/>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Tree>
    <p:extLst>
      <p:ext uri="{BB962C8B-B14F-4D97-AF65-F5344CB8AC3E}">
        <p14:creationId xmlns:p14="http://schemas.microsoft.com/office/powerpoint/2010/main" val="2278748249"/>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op_Banner_Trio_White">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10" name="Text Placeholder 2">
            <a:extLst>
              <a:ext uri="{FF2B5EF4-FFF2-40B4-BE49-F238E27FC236}">
                <a16:creationId xmlns:a16="http://schemas.microsoft.com/office/drawing/2014/main" id="{AF0B0EAB-A284-A8BB-179E-428AF2429D6E}"/>
              </a:ext>
            </a:extLst>
          </p:cNvPr>
          <p:cNvSpPr>
            <a:spLocks noGrp="1"/>
          </p:cNvSpPr>
          <p:nvPr>
            <p:ph type="body" sz="quarter" idx="11" hasCustomPrompt="1"/>
          </p:nvPr>
        </p:nvSpPr>
        <p:spPr>
          <a:xfrm>
            <a:off x="563499" y="186252"/>
            <a:ext cx="11045888" cy="553998"/>
          </a:xfrm>
        </p:spPr>
        <p:txBody>
          <a:bodyPr/>
          <a:lstStyle>
            <a:lvl1pPr marL="0" indent="0">
              <a:buNone/>
              <a:defRPr sz="36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title</a:t>
            </a:r>
            <a:endParaRPr lang="en-IN" sz="6600" b="1">
              <a:latin typeface="Segoe UI" panose="020B0502040204020203" pitchFamily="34" charset="0"/>
            </a:endParaRPr>
          </a:p>
        </p:txBody>
      </p:sp>
      <p:sp>
        <p:nvSpPr>
          <p:cNvPr id="5" name="Text Placeholder 4">
            <a:extLst>
              <a:ext uri="{FF2B5EF4-FFF2-40B4-BE49-F238E27FC236}">
                <a16:creationId xmlns:a16="http://schemas.microsoft.com/office/drawing/2014/main" id="{3B6BA2CD-7209-D2F7-020F-04D77E22A4BD}"/>
              </a:ext>
            </a:extLst>
          </p:cNvPr>
          <p:cNvSpPr>
            <a:spLocks noGrp="1"/>
          </p:cNvSpPr>
          <p:nvPr>
            <p:ph type="body" sz="quarter" idx="13" hasCustomPrompt="1"/>
          </p:nvPr>
        </p:nvSpPr>
        <p:spPr>
          <a:xfrm>
            <a:off x="563499" y="1125401"/>
            <a:ext cx="5532501" cy="5164233"/>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7" name="Text Placeholder 4">
            <a:extLst>
              <a:ext uri="{FF2B5EF4-FFF2-40B4-BE49-F238E27FC236}">
                <a16:creationId xmlns:a16="http://schemas.microsoft.com/office/drawing/2014/main" id="{E61F9E55-7626-7C64-5F31-BFA1F41275A7}"/>
              </a:ext>
            </a:extLst>
          </p:cNvPr>
          <p:cNvSpPr>
            <a:spLocks noGrp="1"/>
          </p:cNvSpPr>
          <p:nvPr>
            <p:ph type="body" sz="quarter" idx="19" hasCustomPrompt="1"/>
          </p:nvPr>
        </p:nvSpPr>
        <p:spPr>
          <a:xfrm>
            <a:off x="6269535" y="1114221"/>
            <a:ext cx="5532501" cy="5164233"/>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Tree>
    <p:extLst>
      <p:ext uri="{BB962C8B-B14F-4D97-AF65-F5344CB8AC3E}">
        <p14:creationId xmlns:p14="http://schemas.microsoft.com/office/powerpoint/2010/main" val="347410142"/>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hank_You_Dark">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0FB5C771-7669-683A-4B58-FC2B592B7C92}"/>
              </a:ext>
            </a:extLst>
          </p:cNvPr>
          <p:cNvSpPr/>
          <p:nvPr userDrawn="1"/>
        </p:nvSpPr>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0" name="MS logo white - EMF" descr="Microsoft logo white text version">
            <a:extLst>
              <a:ext uri="{FF2B5EF4-FFF2-40B4-BE49-F238E27FC236}">
                <a16:creationId xmlns:a16="http://schemas.microsoft.com/office/drawing/2014/main" id="{DCA9DEFB-4449-C3B5-17C0-7F434244682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Text Placeholder 2">
            <a:extLst>
              <a:ext uri="{FF2B5EF4-FFF2-40B4-BE49-F238E27FC236}">
                <a16:creationId xmlns:a16="http://schemas.microsoft.com/office/drawing/2014/main" id="{D8710597-DB7E-5D54-5580-CF2616724180}"/>
              </a:ext>
            </a:extLst>
          </p:cNvPr>
          <p:cNvSpPr>
            <a:spLocks noGrp="1"/>
          </p:cNvSpPr>
          <p:nvPr>
            <p:ph type="body" sz="quarter" idx="11" hasCustomPrompt="1"/>
          </p:nvPr>
        </p:nvSpPr>
        <p:spPr>
          <a:xfrm>
            <a:off x="584201" y="5359156"/>
            <a:ext cx="10480421" cy="923330"/>
          </a:xfrm>
        </p:spPr>
        <p:txBody>
          <a:bodyPr/>
          <a:lstStyle>
            <a:lvl1pPr marL="0" indent="0">
              <a:buNone/>
              <a:defRPr sz="60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IN" b="1">
                <a:latin typeface="Segoe UI" panose="020B0502040204020203" pitchFamily="34" charset="0"/>
              </a:rPr>
              <a:t>Thank you.</a:t>
            </a:r>
            <a:endParaRPr lang="en-IN" sz="6600" b="1">
              <a:latin typeface="Segoe UI" panose="020B0502040204020203" pitchFamily="34" charset="0"/>
            </a:endParaRPr>
          </a:p>
        </p:txBody>
      </p:sp>
      <p:sp>
        <p:nvSpPr>
          <p:cNvPr id="2" name="Footer Placeholder 1">
            <a:extLst>
              <a:ext uri="{FF2B5EF4-FFF2-40B4-BE49-F238E27FC236}">
                <a16:creationId xmlns:a16="http://schemas.microsoft.com/office/drawing/2014/main" id="{6B909989-B506-825B-5AAB-DF5C350EABB8}"/>
              </a:ext>
            </a:extLst>
          </p:cNvPr>
          <p:cNvSpPr>
            <a:spLocks noGrp="1"/>
          </p:cNvSpPr>
          <p:nvPr>
            <p:ph type="ftr" sz="quarter" idx="12"/>
          </p:nvPr>
        </p:nvSpPr>
        <p:spPr/>
        <p:txBody>
          <a:bodyPr/>
          <a:lstStyle>
            <a:lvl1pPr>
              <a:defRPr>
                <a:solidFill>
                  <a:schemeClr val="bg1"/>
                </a:solidFill>
              </a:defRPr>
            </a:lvl1pPr>
          </a:lstStyle>
          <a:p>
            <a:r>
              <a:rPr lang="en-US"/>
              <a:t>Microsoft Confidential</a:t>
            </a:r>
          </a:p>
        </p:txBody>
      </p:sp>
    </p:spTree>
    <p:extLst>
      <p:ext uri="{BB962C8B-B14F-4D97-AF65-F5344CB8AC3E}">
        <p14:creationId xmlns:p14="http://schemas.microsoft.com/office/powerpoint/2010/main" val="38741844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6417783"/>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588263" y="457200"/>
            <a:ext cx="11018520" cy="430887"/>
          </a:xfrm>
        </p:spPr>
        <p:txBody>
          <a:bodyPr/>
          <a:lstStyle>
            <a:lvl1pPr>
              <a:defRPr sz="2800" b="0">
                <a:latin typeface="Segoe UI Semibold" panose="020B0702040204020203" pitchFamily="34" charset="0"/>
                <a:cs typeface="Segoe UI Semibold" panose="020B0702040204020203" pitchFamily="34" charset="0"/>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4EDDE750-2B1C-47F3-86E7-2267281E3963}"/>
              </a:ext>
            </a:extLst>
          </p:cNvPr>
          <p:cNvSpPr txBox="1">
            <a:spLocks/>
          </p:cNvSpPr>
          <p:nvPr userDrawn="1"/>
        </p:nvSpPr>
        <p:spPr>
          <a:xfrm>
            <a:off x="8265543" y="6594400"/>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284345116"/>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A6984-914A-4A6A-87D1-CC988EDE0A2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8FE9D7-BDF5-440C-AE51-EBF63AAFFC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2F0638-76E2-42BC-A471-5851F7A8D0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75ACF5-0BF0-4E11-AAAD-72A303A5E8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2FFB88-D656-4B96-9AEF-56CB769547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7318476"/>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588263" y="457200"/>
            <a:ext cx="11018520" cy="492443"/>
          </a:xfrm>
        </p:spPr>
        <p:txBody>
          <a:bodyPr/>
          <a:lstStyle>
            <a:lvl1pPr>
              <a:defRPr sz="3200"/>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4EDDE750-2B1C-47F3-86E7-2267281E3963}"/>
              </a:ext>
            </a:extLst>
          </p:cNvPr>
          <p:cNvSpPr txBox="1">
            <a:spLocks/>
          </p:cNvSpPr>
          <p:nvPr userDrawn="1"/>
        </p:nvSpPr>
        <p:spPr>
          <a:xfrm>
            <a:off x="8265543" y="6594400"/>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166865241"/>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809620890"/>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Title slide with graphic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A picture containing drawing&#10;&#10;Description automatically generated">
            <a:extLst>
              <a:ext uri="{FF2B5EF4-FFF2-40B4-BE49-F238E27FC236}">
                <a16:creationId xmlns:a16="http://schemas.microsoft.com/office/drawing/2014/main" id="{57D6331F-1A15-46AA-A57A-300CC97487E4}"/>
              </a:ext>
            </a:extLst>
          </p:cNvPr>
          <p:cNvPicPr>
            <a:picLocks noChangeAspect="1"/>
          </p:cNvPicPr>
          <p:nvPr userDrawn="1"/>
        </p:nvPicPr>
        <p:blipFill>
          <a:blip r:embed="rId2"/>
          <a:stretch>
            <a:fillRect/>
          </a:stretch>
        </p:blipFill>
        <p:spPr>
          <a:xfrm>
            <a:off x="136885" y="159691"/>
            <a:ext cx="2635247" cy="871753"/>
          </a:xfrm>
          <a:prstGeom prst="rect">
            <a:avLst/>
          </a:prstGeom>
        </p:spPr>
      </p:pic>
      <p:grpSp>
        <p:nvGrpSpPr>
          <p:cNvPr id="37" name="Group 36">
            <a:extLst>
              <a:ext uri="{FF2B5EF4-FFF2-40B4-BE49-F238E27FC236}">
                <a16:creationId xmlns:a16="http://schemas.microsoft.com/office/drawing/2014/main" id="{695F69F3-6C65-4C67-BE9F-99EE13ECA942}"/>
              </a:ext>
            </a:extLst>
          </p:cNvPr>
          <p:cNvGrpSpPr/>
          <p:nvPr userDrawn="1"/>
        </p:nvGrpSpPr>
        <p:grpSpPr>
          <a:xfrm>
            <a:off x="6600946" y="859776"/>
            <a:ext cx="5148588" cy="5138447"/>
            <a:chOff x="6600946" y="859776"/>
            <a:chExt cx="5148588" cy="5138447"/>
          </a:xfrm>
        </p:grpSpPr>
        <p:grpSp>
          <p:nvGrpSpPr>
            <p:cNvPr id="38" name="Graphic 1">
              <a:extLst>
                <a:ext uri="{FF2B5EF4-FFF2-40B4-BE49-F238E27FC236}">
                  <a16:creationId xmlns:a16="http://schemas.microsoft.com/office/drawing/2014/main" id="{BC070748-6768-4FC2-A431-E43A99B45D24}"/>
                </a:ext>
              </a:extLst>
            </p:cNvPr>
            <p:cNvGrpSpPr/>
            <p:nvPr/>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48" name="Freeform: Shape 47">
                <a:extLst>
                  <a:ext uri="{FF2B5EF4-FFF2-40B4-BE49-F238E27FC236}">
                    <a16:creationId xmlns:a16="http://schemas.microsoft.com/office/drawing/2014/main" id="{04C016FB-6079-433E-86F5-11870BD5A617}"/>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a:p>
            </p:txBody>
          </p:sp>
          <p:sp>
            <p:nvSpPr>
              <p:cNvPr id="49" name="Freeform: Shape 48">
                <a:extLst>
                  <a:ext uri="{FF2B5EF4-FFF2-40B4-BE49-F238E27FC236}">
                    <a16:creationId xmlns:a16="http://schemas.microsoft.com/office/drawing/2014/main" id="{54102133-5E8C-4CB3-AC62-D09FC824D203}"/>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a:p>
            </p:txBody>
          </p:sp>
          <p:sp>
            <p:nvSpPr>
              <p:cNvPr id="50" name="Freeform: Shape 49">
                <a:extLst>
                  <a:ext uri="{FF2B5EF4-FFF2-40B4-BE49-F238E27FC236}">
                    <a16:creationId xmlns:a16="http://schemas.microsoft.com/office/drawing/2014/main" id="{0BCE9930-CFBB-4646-901A-120648FA1B9E}"/>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a:p>
            </p:txBody>
          </p:sp>
          <p:sp>
            <p:nvSpPr>
              <p:cNvPr id="51" name="Freeform: Shape 50">
                <a:extLst>
                  <a:ext uri="{FF2B5EF4-FFF2-40B4-BE49-F238E27FC236}">
                    <a16:creationId xmlns:a16="http://schemas.microsoft.com/office/drawing/2014/main" id="{8C60FDBA-7C23-4806-88B5-29E31C6583DC}"/>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a:p>
            </p:txBody>
          </p:sp>
          <p:sp>
            <p:nvSpPr>
              <p:cNvPr id="52" name="Freeform: Shape 51">
                <a:extLst>
                  <a:ext uri="{FF2B5EF4-FFF2-40B4-BE49-F238E27FC236}">
                    <a16:creationId xmlns:a16="http://schemas.microsoft.com/office/drawing/2014/main" id="{7DC83954-308D-4CAC-ADE0-92CE37FA6207}"/>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a:p>
            </p:txBody>
          </p:sp>
          <p:sp>
            <p:nvSpPr>
              <p:cNvPr id="53" name="Freeform: Shape 52">
                <a:extLst>
                  <a:ext uri="{FF2B5EF4-FFF2-40B4-BE49-F238E27FC236}">
                    <a16:creationId xmlns:a16="http://schemas.microsoft.com/office/drawing/2014/main" id="{85339DC7-664E-4BEF-85FE-D1109A719B7E}"/>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a:p>
            </p:txBody>
          </p:sp>
          <p:sp>
            <p:nvSpPr>
              <p:cNvPr id="54" name="Freeform: Shape 53">
                <a:extLst>
                  <a:ext uri="{FF2B5EF4-FFF2-40B4-BE49-F238E27FC236}">
                    <a16:creationId xmlns:a16="http://schemas.microsoft.com/office/drawing/2014/main" id="{DED6E3EF-BEB2-400D-A55F-8F548AA8A3C2}"/>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a:p>
            </p:txBody>
          </p:sp>
          <p:sp>
            <p:nvSpPr>
              <p:cNvPr id="55" name="Freeform: Shape 54">
                <a:extLst>
                  <a:ext uri="{FF2B5EF4-FFF2-40B4-BE49-F238E27FC236}">
                    <a16:creationId xmlns:a16="http://schemas.microsoft.com/office/drawing/2014/main" id="{4056E671-564E-4828-B12C-3873C15097FD}"/>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a:p>
            </p:txBody>
          </p:sp>
          <p:sp>
            <p:nvSpPr>
              <p:cNvPr id="56" name="Freeform: Shape 55">
                <a:extLst>
                  <a:ext uri="{FF2B5EF4-FFF2-40B4-BE49-F238E27FC236}">
                    <a16:creationId xmlns:a16="http://schemas.microsoft.com/office/drawing/2014/main" id="{CE2375AC-EE5D-462B-8769-A875F92C6D3F}"/>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a:p>
            </p:txBody>
          </p:sp>
          <p:sp>
            <p:nvSpPr>
              <p:cNvPr id="57" name="Freeform: Shape 56">
                <a:extLst>
                  <a:ext uri="{FF2B5EF4-FFF2-40B4-BE49-F238E27FC236}">
                    <a16:creationId xmlns:a16="http://schemas.microsoft.com/office/drawing/2014/main" id="{5543C42A-4AA4-4EE3-9D6A-20D705974B93}"/>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a:p>
            </p:txBody>
          </p:sp>
          <p:sp>
            <p:nvSpPr>
              <p:cNvPr id="58" name="Freeform: Shape 57">
                <a:extLst>
                  <a:ext uri="{FF2B5EF4-FFF2-40B4-BE49-F238E27FC236}">
                    <a16:creationId xmlns:a16="http://schemas.microsoft.com/office/drawing/2014/main" id="{5A06D381-5E3A-45E2-943A-D8A9CD6DDB02}"/>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a:p>
            </p:txBody>
          </p:sp>
          <p:sp>
            <p:nvSpPr>
              <p:cNvPr id="59" name="Freeform: Shape 58">
                <a:extLst>
                  <a:ext uri="{FF2B5EF4-FFF2-40B4-BE49-F238E27FC236}">
                    <a16:creationId xmlns:a16="http://schemas.microsoft.com/office/drawing/2014/main" id="{6A50715D-06C2-4A50-B805-7C779755D7AD}"/>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a:p>
            </p:txBody>
          </p:sp>
          <p:sp>
            <p:nvSpPr>
              <p:cNvPr id="60" name="Freeform: Shape 59">
                <a:extLst>
                  <a:ext uri="{FF2B5EF4-FFF2-40B4-BE49-F238E27FC236}">
                    <a16:creationId xmlns:a16="http://schemas.microsoft.com/office/drawing/2014/main" id="{76CB3FBA-91B0-4DCE-AC92-F9A18FF4D65A}"/>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a:p>
            </p:txBody>
          </p:sp>
          <p:sp>
            <p:nvSpPr>
              <p:cNvPr id="61" name="Freeform: Shape 60">
                <a:extLst>
                  <a:ext uri="{FF2B5EF4-FFF2-40B4-BE49-F238E27FC236}">
                    <a16:creationId xmlns:a16="http://schemas.microsoft.com/office/drawing/2014/main" id="{22045ED4-534F-4B15-8795-D2C7547978FE}"/>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a:p>
            </p:txBody>
          </p:sp>
          <p:sp>
            <p:nvSpPr>
              <p:cNvPr id="62" name="Freeform: Shape 61">
                <a:extLst>
                  <a:ext uri="{FF2B5EF4-FFF2-40B4-BE49-F238E27FC236}">
                    <a16:creationId xmlns:a16="http://schemas.microsoft.com/office/drawing/2014/main" id="{FEE68F87-0B6B-4885-866B-61423AE3724E}"/>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a:p>
            </p:txBody>
          </p:sp>
          <p:sp>
            <p:nvSpPr>
              <p:cNvPr id="63" name="Freeform: Shape 62">
                <a:extLst>
                  <a:ext uri="{FF2B5EF4-FFF2-40B4-BE49-F238E27FC236}">
                    <a16:creationId xmlns:a16="http://schemas.microsoft.com/office/drawing/2014/main" id="{E99B4F58-0E6C-41DE-99A2-C3FCE7F11DB0}"/>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a:p>
            </p:txBody>
          </p:sp>
          <p:sp>
            <p:nvSpPr>
              <p:cNvPr id="64" name="Freeform: Shape 63">
                <a:extLst>
                  <a:ext uri="{FF2B5EF4-FFF2-40B4-BE49-F238E27FC236}">
                    <a16:creationId xmlns:a16="http://schemas.microsoft.com/office/drawing/2014/main" id="{98213603-4044-4EDC-B3E0-CE20E3EE9BC2}"/>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a:p>
            </p:txBody>
          </p:sp>
          <p:sp>
            <p:nvSpPr>
              <p:cNvPr id="65" name="Freeform: Shape 64">
                <a:extLst>
                  <a:ext uri="{FF2B5EF4-FFF2-40B4-BE49-F238E27FC236}">
                    <a16:creationId xmlns:a16="http://schemas.microsoft.com/office/drawing/2014/main" id="{DB035EF0-F3DA-4581-9198-447F52894F88}"/>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a:p>
            </p:txBody>
          </p:sp>
          <p:sp>
            <p:nvSpPr>
              <p:cNvPr id="66" name="Freeform: Shape 65">
                <a:extLst>
                  <a:ext uri="{FF2B5EF4-FFF2-40B4-BE49-F238E27FC236}">
                    <a16:creationId xmlns:a16="http://schemas.microsoft.com/office/drawing/2014/main" id="{41AE2AF0-7DD9-443B-8718-D31F62D3CF64}"/>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a:p>
            </p:txBody>
          </p:sp>
          <p:sp>
            <p:nvSpPr>
              <p:cNvPr id="67" name="Freeform: Shape 66">
                <a:extLst>
                  <a:ext uri="{FF2B5EF4-FFF2-40B4-BE49-F238E27FC236}">
                    <a16:creationId xmlns:a16="http://schemas.microsoft.com/office/drawing/2014/main" id="{1CB79995-5784-46B8-8607-92B5827FD726}"/>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a:p>
            </p:txBody>
          </p:sp>
          <p:sp>
            <p:nvSpPr>
              <p:cNvPr id="68" name="Freeform: Shape 67">
                <a:extLst>
                  <a:ext uri="{FF2B5EF4-FFF2-40B4-BE49-F238E27FC236}">
                    <a16:creationId xmlns:a16="http://schemas.microsoft.com/office/drawing/2014/main" id="{C2CD6B3F-A5CA-4C9E-A462-6CF2EE2A5719}"/>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a:p>
            </p:txBody>
          </p:sp>
          <p:sp>
            <p:nvSpPr>
              <p:cNvPr id="69" name="Freeform: Shape 68">
                <a:extLst>
                  <a:ext uri="{FF2B5EF4-FFF2-40B4-BE49-F238E27FC236}">
                    <a16:creationId xmlns:a16="http://schemas.microsoft.com/office/drawing/2014/main" id="{078CAE18-6328-4577-A1E2-68D4E723AA5D}"/>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a:p>
            </p:txBody>
          </p:sp>
          <p:sp>
            <p:nvSpPr>
              <p:cNvPr id="70" name="Freeform: Shape 69">
                <a:extLst>
                  <a:ext uri="{FF2B5EF4-FFF2-40B4-BE49-F238E27FC236}">
                    <a16:creationId xmlns:a16="http://schemas.microsoft.com/office/drawing/2014/main" id="{EBA2E409-2F87-44E1-BDE0-C3F0C5F0EE68}"/>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a:p>
            </p:txBody>
          </p:sp>
          <p:sp>
            <p:nvSpPr>
              <p:cNvPr id="71" name="Freeform: Shape 70">
                <a:extLst>
                  <a:ext uri="{FF2B5EF4-FFF2-40B4-BE49-F238E27FC236}">
                    <a16:creationId xmlns:a16="http://schemas.microsoft.com/office/drawing/2014/main" id="{4B3569C1-CDDE-4300-A777-F5A88095235D}"/>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a:p>
            </p:txBody>
          </p:sp>
        </p:grpSp>
        <p:sp>
          <p:nvSpPr>
            <p:cNvPr id="39" name="Oval 38">
              <a:extLst>
                <a:ext uri="{FF2B5EF4-FFF2-40B4-BE49-F238E27FC236}">
                  <a16:creationId xmlns:a16="http://schemas.microsoft.com/office/drawing/2014/main" id="{9AE111FB-FF99-4626-BF15-A4F33CA3E1B5}"/>
                </a:ext>
              </a:extLst>
            </p:cNvPr>
            <p:cNvSpPr/>
            <p:nvPr userDrawn="1"/>
          </p:nvSpPr>
          <p:spPr bwMode="auto">
            <a:xfrm>
              <a:off x="7282905" y="3548967"/>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EEBF4D1F-7718-4CBE-B978-16FFCC2E3239}"/>
                </a:ext>
              </a:extLst>
            </p:cNvPr>
            <p:cNvSpPr/>
            <p:nvPr userDrawn="1"/>
          </p:nvSpPr>
          <p:spPr bwMode="auto">
            <a:xfrm>
              <a:off x="10896617" y="2909240"/>
              <a:ext cx="124272" cy="12429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59426D11-A3B4-4FDE-8641-D925588DAB39}"/>
                </a:ext>
              </a:extLst>
            </p:cNvPr>
            <p:cNvSpPr/>
            <p:nvPr userDrawn="1"/>
          </p:nvSpPr>
          <p:spPr bwMode="auto">
            <a:xfrm>
              <a:off x="9437993" y="5187887"/>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57EDB010-9BE7-4344-984B-7453B4FF8307}"/>
                </a:ext>
              </a:extLst>
            </p:cNvPr>
            <p:cNvSpPr/>
            <p:nvPr userDrawn="1"/>
          </p:nvSpPr>
          <p:spPr bwMode="auto">
            <a:xfrm>
              <a:off x="9087616" y="1541433"/>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786CA2CE-9797-4C92-9057-B3C8D9338727}"/>
                </a:ext>
              </a:extLst>
            </p:cNvPr>
            <p:cNvSpPr/>
            <p:nvPr userDrawn="1"/>
          </p:nvSpPr>
          <p:spPr bwMode="auto">
            <a:xfrm>
              <a:off x="9052314" y="3314275"/>
              <a:ext cx="229418" cy="22945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F9A1662E-1481-432B-8DC4-FF834AA60F57}"/>
                </a:ext>
              </a:extLst>
            </p:cNvPr>
            <p:cNvSpPr/>
            <p:nvPr userDrawn="1"/>
          </p:nvSpPr>
          <p:spPr bwMode="auto">
            <a:xfrm>
              <a:off x="9104887" y="2889394"/>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715F718A-84C5-42DA-9B9C-64E200753714}"/>
                </a:ext>
              </a:extLst>
            </p:cNvPr>
            <p:cNvSpPr/>
            <p:nvPr userDrawn="1"/>
          </p:nvSpPr>
          <p:spPr bwMode="auto">
            <a:xfrm>
              <a:off x="9104887" y="3844315"/>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48AC1770-CB0D-4E0F-BBE4-41A23A7256AC}"/>
                </a:ext>
              </a:extLst>
            </p:cNvPr>
            <p:cNvSpPr/>
            <p:nvPr userDrawn="1"/>
          </p:nvSpPr>
          <p:spPr bwMode="auto">
            <a:xfrm rot="16200000">
              <a:off x="8628699"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4DE4736B-6655-4B31-833F-1C130B67E3D0}"/>
                </a:ext>
              </a:extLst>
            </p:cNvPr>
            <p:cNvSpPr/>
            <p:nvPr userDrawn="1"/>
          </p:nvSpPr>
          <p:spPr bwMode="auto">
            <a:xfrm rot="16200000">
              <a:off x="9583486"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3" name="Footer Placeholder 1">
            <a:extLst>
              <a:ext uri="{FF2B5EF4-FFF2-40B4-BE49-F238E27FC236}">
                <a16:creationId xmlns:a16="http://schemas.microsoft.com/office/drawing/2014/main" id="{5B097BE3-EF10-4B46-96C1-8E86C90AEF09}"/>
              </a:ext>
            </a:extLst>
          </p:cNvPr>
          <p:cNvSpPr txBox="1">
            <a:spLocks/>
          </p:cNvSpPr>
          <p:nvPr userDrawn="1"/>
        </p:nvSpPr>
        <p:spPr>
          <a:xfrm>
            <a:off x="8265543" y="6594400"/>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728712138"/>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22_SECTION ALT">
    <p:spTree>
      <p:nvGrpSpPr>
        <p:cNvPr id="1" name=""/>
        <p:cNvGrpSpPr/>
        <p:nvPr/>
      </p:nvGrpSpPr>
      <p:grpSpPr>
        <a:xfrm>
          <a:off x="0" y="0"/>
          <a:ext cx="0" cy="0"/>
          <a:chOff x="0" y="0"/>
          <a:chExt cx="0" cy="0"/>
        </a:xfrm>
      </p:grpSpPr>
      <p:sp>
        <p:nvSpPr>
          <p:cNvPr id="11" name="Freeform 10"/>
          <p:cNvSpPr>
            <a:spLocks/>
          </p:cNvSpPr>
          <p:nvPr userDrawn="1"/>
        </p:nvSpPr>
        <p:spPr bwMode="white">
          <a:xfrm rot="10800000">
            <a:off x="0" y="-2"/>
            <a:ext cx="4202723" cy="6860381"/>
          </a:xfrm>
          <a:prstGeom prst="rect">
            <a:avLst/>
          </a:prstGeom>
          <a:solidFill>
            <a:srgbClr val="0078D4"/>
          </a:solidFill>
          <a:ln>
            <a:noFill/>
          </a:ln>
        </p:spPr>
        <p:txBody>
          <a:bodyPr vert="horz" wrap="square" lIns="89630" tIns="44814" rIns="89630" bIns="44814" numCol="1" anchor="t" anchorCtr="0" compatLnSpc="1">
            <a:prstTxWarp prst="textNoShape">
              <a:avLst/>
            </a:prstTxWarp>
            <a:noAutofit/>
          </a:bodyPr>
          <a:lstStyle/>
          <a:p>
            <a:endParaRPr lang="en-US" sz="2129"/>
          </a:p>
        </p:txBody>
      </p:sp>
      <p:pic>
        <p:nvPicPr>
          <p:cNvPr id="3" name="Picture 2">
            <a:extLst>
              <a:ext uri="{FF2B5EF4-FFF2-40B4-BE49-F238E27FC236}">
                <a16:creationId xmlns:a16="http://schemas.microsoft.com/office/drawing/2014/main" id="{04F96CB1-5F59-4B71-A4FA-A7BE413A90B5}"/>
              </a:ext>
            </a:extLst>
          </p:cNvPr>
          <p:cNvPicPr>
            <a:picLocks/>
          </p:cNvPicPr>
          <p:nvPr userDrawn="1"/>
        </p:nvPicPr>
        <p:blipFill rotWithShape="1">
          <a:blip r:embed="rId3" cstate="print">
            <a:extLst>
              <a:ext uri="{28A0092B-C50C-407E-A947-70E740481C1C}">
                <a14:useLocalDpi xmlns:a14="http://schemas.microsoft.com/office/drawing/2010/main" val="0"/>
              </a:ext>
            </a:extLst>
          </a:blip>
          <a:srcRect b="-88"/>
          <a:stretch/>
        </p:blipFill>
        <p:spPr>
          <a:xfrm>
            <a:off x="4202723" y="0"/>
            <a:ext cx="7989277" cy="6864021"/>
          </a:xfrm>
          <a:prstGeom prst="rect">
            <a:avLst/>
          </a:prstGeom>
        </p:spPr>
      </p:pic>
    </p:spTree>
    <p:custDataLst>
      <p:tags r:id="rId1"/>
    </p:custDataLst>
    <p:extLst>
      <p:ext uri="{BB962C8B-B14F-4D97-AF65-F5344CB8AC3E}">
        <p14:creationId xmlns:p14="http://schemas.microsoft.com/office/powerpoint/2010/main" val="12986400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op_Banner_NoTert_Dark">
    <p:spTree>
      <p:nvGrpSpPr>
        <p:cNvPr id="1" name=""/>
        <p:cNvGrpSpPr/>
        <p:nvPr/>
      </p:nvGrpSpPr>
      <p:grpSpPr>
        <a:xfrm>
          <a:off x="0" y="0"/>
          <a:ext cx="0" cy="0"/>
          <a:chOff x="0" y="0"/>
          <a:chExt cx="0" cy="0"/>
        </a:xfrm>
      </p:grpSpPr>
      <p:sp>
        <p:nvSpPr>
          <p:cNvPr id="4" name="Freeform: Shape 11">
            <a:extLst>
              <a:ext uri="{FF2B5EF4-FFF2-40B4-BE49-F238E27FC236}">
                <a16:creationId xmlns:a16="http://schemas.microsoft.com/office/drawing/2014/main" id="{AA7CE84B-2BF2-7B3F-4798-79D3A7594F9A}"/>
              </a:ext>
            </a:extLst>
          </p:cNvPr>
          <p:cNvSpPr/>
          <p:nvPr userDrawn="1"/>
        </p:nvSpPr>
        <p:spPr bwMode="auto">
          <a:xfrm>
            <a:off x="0" y="0"/>
            <a:ext cx="12192000" cy="969206"/>
          </a:xfrm>
          <a:custGeom>
            <a:avLst/>
            <a:gdLst>
              <a:gd name="connsiteX0" fmla="*/ 0 w 12192000"/>
              <a:gd name="connsiteY0" fmla="*/ 0 h 1696720"/>
              <a:gd name="connsiteX1" fmla="*/ 12192000 w 12192000"/>
              <a:gd name="connsiteY1" fmla="*/ 0 h 1696720"/>
              <a:gd name="connsiteX2" fmla="*/ 12192000 w 12192000"/>
              <a:gd name="connsiteY2" fmla="*/ 1696720 h 1696720"/>
              <a:gd name="connsiteX3" fmla="*/ 0 w 12192000"/>
              <a:gd name="connsiteY3" fmla="*/ 1696720 h 1696720"/>
            </a:gdLst>
            <a:ahLst/>
            <a:cxnLst>
              <a:cxn ang="0">
                <a:pos x="connsiteX0" y="connsiteY0"/>
              </a:cxn>
              <a:cxn ang="0">
                <a:pos x="connsiteX1" y="connsiteY1"/>
              </a:cxn>
              <a:cxn ang="0">
                <a:pos x="connsiteX2" y="connsiteY2"/>
              </a:cxn>
              <a:cxn ang="0">
                <a:pos x="connsiteX3" y="connsiteY3"/>
              </a:cxn>
            </a:cxnLst>
            <a:rect l="l" t="t" r="r" b="b"/>
            <a:pathLst>
              <a:path w="12192000" h="1696720">
                <a:moveTo>
                  <a:pt x="0" y="0"/>
                </a:moveTo>
                <a:lnTo>
                  <a:pt x="12192000" y="0"/>
                </a:lnTo>
                <a:lnTo>
                  <a:pt x="12192000" y="1696720"/>
                </a:lnTo>
                <a:lnTo>
                  <a:pt x="0" y="169672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10" name="Text Placeholder 2">
            <a:extLst>
              <a:ext uri="{FF2B5EF4-FFF2-40B4-BE49-F238E27FC236}">
                <a16:creationId xmlns:a16="http://schemas.microsoft.com/office/drawing/2014/main" id="{AF0B0EAB-A284-A8BB-179E-428AF2429D6E}"/>
              </a:ext>
            </a:extLst>
          </p:cNvPr>
          <p:cNvSpPr>
            <a:spLocks noGrp="1"/>
          </p:cNvSpPr>
          <p:nvPr>
            <p:ph type="body" sz="quarter" idx="11" hasCustomPrompt="1"/>
          </p:nvPr>
        </p:nvSpPr>
        <p:spPr>
          <a:xfrm>
            <a:off x="563499" y="186252"/>
            <a:ext cx="11045888" cy="553998"/>
          </a:xfrm>
        </p:spPr>
        <p:txBody>
          <a:bodyPr/>
          <a:lstStyle>
            <a:lvl1pPr marL="0" indent="0">
              <a:buNone/>
              <a:defRPr sz="36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title</a:t>
            </a:r>
            <a:endParaRPr lang="en-IN" sz="6600" b="1">
              <a:latin typeface="Segoe UI" panose="020B0502040204020203" pitchFamily="34" charset="0"/>
            </a:endParaRPr>
          </a:p>
        </p:txBody>
      </p:sp>
      <p:sp>
        <p:nvSpPr>
          <p:cNvPr id="6" name="Text Placeholder 4">
            <a:extLst>
              <a:ext uri="{FF2B5EF4-FFF2-40B4-BE49-F238E27FC236}">
                <a16:creationId xmlns:a16="http://schemas.microsoft.com/office/drawing/2014/main" id="{EDC0548E-255F-AD1E-876E-BA9FBABB3202}"/>
              </a:ext>
            </a:extLst>
          </p:cNvPr>
          <p:cNvSpPr>
            <a:spLocks noGrp="1"/>
          </p:cNvSpPr>
          <p:nvPr>
            <p:ph type="body" sz="quarter" idx="13" hasCustomPrompt="1"/>
          </p:nvPr>
        </p:nvSpPr>
        <p:spPr>
          <a:xfrm>
            <a:off x="563498" y="1125401"/>
            <a:ext cx="11045889" cy="5153053"/>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Tree>
    <p:extLst>
      <p:ext uri="{BB962C8B-B14F-4D97-AF65-F5344CB8AC3E}">
        <p14:creationId xmlns:p14="http://schemas.microsoft.com/office/powerpoint/2010/main" val="1842118670"/>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Title square photo">
    <p:bg>
      <p:bgPr>
        <a:solidFill>
          <a:schemeClr val="tx2"/>
        </a:solidFill>
        <a:effectLst/>
      </p:bgPr>
    </p:bg>
    <p:spTree>
      <p:nvGrpSpPr>
        <p:cNvPr id="1" name=""/>
        <p:cNvGrpSpPr/>
        <p:nvPr/>
      </p:nvGrpSpPr>
      <p:grpSpPr>
        <a:xfrm>
          <a:off x="0" y="0"/>
          <a:ext cx="0" cy="0"/>
          <a:chOff x="0" y="0"/>
          <a:chExt cx="0" cy="0"/>
        </a:xfrm>
      </p:grpSpPr>
      <p:pic>
        <p:nvPicPr>
          <p:cNvPr id="6" name="Picture Placeholder 3" descr="A smileing person sitting at a table in a restaurant useing a phone and laptop">
            <a:extLst>
              <a:ext uri="{FF2B5EF4-FFF2-40B4-BE49-F238E27FC236}">
                <a16:creationId xmlns:a16="http://schemas.microsoft.com/office/drawing/2014/main" id="{D83EE80F-2917-9C41-97F4-69ABF39D55B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23"/>
          <a:stretch/>
        </p:blipFill>
        <p:spPr>
          <a:xfrm>
            <a:off x="5334000"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3379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5" name="Footer Placeholder 1">
            <a:extLst>
              <a:ext uri="{FF2B5EF4-FFF2-40B4-BE49-F238E27FC236}">
                <a16:creationId xmlns:a16="http://schemas.microsoft.com/office/drawing/2014/main" id="{7744196A-122B-4882-AC59-654F494CE272}"/>
              </a:ext>
            </a:extLst>
          </p:cNvPr>
          <p:cNvSpPr txBox="1">
            <a:spLocks/>
          </p:cNvSpPr>
          <p:nvPr userDrawn="1"/>
        </p:nvSpPr>
        <p:spPr>
          <a:xfrm>
            <a:off x="8265543" y="6594400"/>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930575955"/>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599880395"/>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userDrawn="1">
  <p:cSld name="COVER BACKGROUN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F8120D6-8347-794E-B139-F37EEA261A46}"/>
              </a:ext>
              <a:ext uri="{C183D7F6-B498-43B3-948B-1728B52AA6E4}">
                <adec:decorative xmlns:adec="http://schemas.microsoft.com/office/drawing/2017/decorative" val="1"/>
              </a:ext>
            </a:extLst>
          </p:cNvPr>
          <p:cNvSpPr/>
          <p:nvPr userDrawn="1"/>
        </p:nvSpPr>
        <p:spPr>
          <a:xfrm>
            <a:off x="0" y="1"/>
            <a:ext cx="12192000" cy="6857999"/>
          </a:xfrm>
          <a:prstGeom prst="rect">
            <a:avLst/>
          </a:prstGeom>
          <a:gradFill flip="none" rotWithShape="1">
            <a:gsLst>
              <a:gs pos="67000">
                <a:srgbClr val="1B1D30">
                  <a:alpha val="58000"/>
                </a:srgbClr>
              </a:gs>
              <a:gs pos="100000">
                <a:srgbClr val="2E3252">
                  <a:alpha val="0"/>
                </a:srgbClr>
              </a:gs>
              <a:gs pos="15000">
                <a:srgbClr val="161828"/>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125"/>
          </a:p>
        </p:txBody>
      </p:sp>
      <p:sp>
        <p:nvSpPr>
          <p:cNvPr id="2" name="Title 1">
            <a:extLst>
              <a:ext uri="{FF2B5EF4-FFF2-40B4-BE49-F238E27FC236}">
                <a16:creationId xmlns:a16="http://schemas.microsoft.com/office/drawing/2014/main" id="{EF2E0AC5-6457-47B1-ADA9-40298FA07A33}"/>
              </a:ext>
            </a:extLst>
          </p:cNvPr>
          <p:cNvSpPr>
            <a:spLocks noGrp="1"/>
          </p:cNvSpPr>
          <p:nvPr>
            <p:ph type="title"/>
          </p:nvPr>
        </p:nvSpPr>
        <p:spPr>
          <a:xfrm>
            <a:off x="751256" y="653839"/>
            <a:ext cx="10678558" cy="504339"/>
          </a:xfrm>
          <a:prstGeom prst="rect">
            <a:avLst/>
          </a:prstGeom>
        </p:spPr>
        <p:txBody>
          <a:bodyPr lIns="45705" tIns="18273" rIns="45705" bIns="18273" anchor="ctr"/>
          <a:lstStyle>
            <a:lvl1pPr marL="0" indent="0" algn="l" defTabSz="912971" rtl="0" eaLnBrk="1" latinLnBrk="0" hangingPunct="1">
              <a:lnSpc>
                <a:spcPct val="90000"/>
              </a:lnSpc>
              <a:spcBef>
                <a:spcPts val="999"/>
              </a:spcBef>
              <a:buFont typeface="Arial" panose="020B0604020202020204" pitchFamily="34" charset="0"/>
              <a:buNone/>
              <a:defRPr lang="en-US" sz="3375" b="1" kern="1200" dirty="0">
                <a:solidFill>
                  <a:schemeClr val="bg1"/>
                </a:solidFill>
                <a:effectLst/>
                <a:latin typeface="Helvetica" pitchFamily="2" charset="0"/>
                <a:ea typeface="+mn-ea"/>
                <a:cs typeface="+mn-cs"/>
              </a:defRPr>
            </a:lvl1pPr>
          </a:lstStyle>
          <a:p>
            <a:r>
              <a:rPr lang="en-US" dirty="0"/>
              <a:t>Click to edit Master title style</a:t>
            </a:r>
          </a:p>
        </p:txBody>
      </p:sp>
      <p:cxnSp>
        <p:nvCxnSpPr>
          <p:cNvPr id="7" name="Google Shape;67;p15">
            <a:extLst>
              <a:ext uri="{FF2B5EF4-FFF2-40B4-BE49-F238E27FC236}">
                <a16:creationId xmlns:a16="http://schemas.microsoft.com/office/drawing/2014/main" id="{9C950167-4592-3534-1CFA-A065861E64DB}"/>
              </a:ext>
              <a:ext uri="{C183D7F6-B498-43B3-948B-1728B52AA6E4}">
                <adec:decorative xmlns:adec="http://schemas.microsoft.com/office/drawing/2017/decorative" val="1"/>
              </a:ext>
            </a:extLst>
          </p:cNvPr>
          <p:cNvCxnSpPr/>
          <p:nvPr userDrawn="1"/>
        </p:nvCxnSpPr>
        <p:spPr>
          <a:xfrm>
            <a:off x="840271" y="6377214"/>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11" name="Google Shape;268;p27">
            <a:extLst>
              <a:ext uri="{FF2B5EF4-FFF2-40B4-BE49-F238E27FC236}">
                <a16:creationId xmlns:a16="http://schemas.microsoft.com/office/drawing/2014/main" id="{A85CDCA3-5218-7913-EC90-D7FE8699D783}"/>
              </a:ext>
            </a:extLst>
          </p:cNvPr>
          <p:cNvSpPr/>
          <p:nvPr userDrawn="1"/>
        </p:nvSpPr>
        <p:spPr>
          <a:xfrm>
            <a:off x="7266888" y="6534431"/>
            <a:ext cx="4794400" cy="166400"/>
          </a:xfrm>
          <a:prstGeom prst="rect">
            <a:avLst/>
          </a:prstGeom>
          <a:noFill/>
          <a:ln>
            <a:noFill/>
          </a:ln>
        </p:spPr>
        <p:txBody>
          <a:bodyPr spcFirstLastPara="1" wrap="square" lIns="57111" tIns="28556" rIns="57111" bIns="28556" anchor="t" anchorCtr="0">
            <a:noAutofit/>
          </a:bodyPr>
          <a:lstStyle/>
          <a:p>
            <a:pPr marL="0" marR="0" lvl="0" indent="0" algn="r" rtl="0">
              <a:lnSpc>
                <a:spcPct val="120000"/>
              </a:lnSpc>
              <a:spcBef>
                <a:spcPts val="0"/>
              </a:spcBef>
              <a:spcAft>
                <a:spcPts val="0"/>
              </a:spcAft>
              <a:buNone/>
            </a:pPr>
            <a:fld id="{00000000-1234-1234-1234-123412341234}" type="slidenum">
              <a:rPr lang="en" sz="666" b="0" i="0">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6" b="0" i="0">
              <a:solidFill>
                <a:schemeClr val="lt1"/>
              </a:solidFill>
              <a:latin typeface="Helvetica" pitchFamily="2" charset="0"/>
              <a:ea typeface="Helvetica Neue"/>
              <a:cs typeface="Helvetica Neue"/>
              <a:sym typeface="Helvetica Neue"/>
            </a:endParaRPr>
          </a:p>
        </p:txBody>
      </p:sp>
      <p:sp>
        <p:nvSpPr>
          <p:cNvPr id="4" name="Google Shape;56;p14">
            <a:extLst>
              <a:ext uri="{FF2B5EF4-FFF2-40B4-BE49-F238E27FC236}">
                <a16:creationId xmlns:a16="http://schemas.microsoft.com/office/drawing/2014/main" id="{243549B8-5064-2A3E-909E-36914EBF7314}"/>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111" tIns="28556" rIns="57111" bIns="28556" anchor="t" anchorCtr="0">
            <a:noAutofit/>
          </a:bodyPr>
          <a:lstStyle/>
          <a:p>
            <a:pPr marL="0" marR="0" lvl="0" indent="0" algn="l" defTabSz="285750" rtl="0" eaLnBrk="1" latinLnBrk="0" hangingPunct="1">
              <a:lnSpc>
                <a:spcPct val="120000"/>
              </a:lnSpc>
              <a:spcBef>
                <a:spcPts val="0"/>
              </a:spcBef>
              <a:spcAft>
                <a:spcPts val="0"/>
              </a:spcAft>
              <a:buNone/>
            </a:pPr>
            <a:r>
              <a:rPr lang="en-US" sz="625" kern="1200" spc="375" dirty="0">
                <a:solidFill>
                  <a:srgbClr val="627597"/>
                </a:solidFill>
                <a:latin typeface="Helvetica" pitchFamily="2" charset="0"/>
                <a:ea typeface="+mn-ea"/>
                <a:cs typeface="Segoe UI Light" panose="020B0502040204020203" pitchFamily="34" charset="0"/>
              </a:rPr>
              <a:t>ACCELERATING INNOVATION WITH DEVOPS</a:t>
            </a:r>
          </a:p>
        </p:txBody>
      </p:sp>
    </p:spTree>
    <p:extLst>
      <p:ext uri="{BB962C8B-B14F-4D97-AF65-F5344CB8AC3E}">
        <p14:creationId xmlns:p14="http://schemas.microsoft.com/office/powerpoint/2010/main" val="2179099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F8120D6-8347-794E-B139-F37EEA261A46}"/>
              </a:ext>
              <a:ext uri="{C183D7F6-B498-43B3-948B-1728B52AA6E4}">
                <adec:decorative xmlns:adec="http://schemas.microsoft.com/office/drawing/2017/decorative" val="1"/>
              </a:ext>
            </a:extLst>
          </p:cNvPr>
          <p:cNvSpPr/>
          <p:nvPr userDrawn="1"/>
        </p:nvSpPr>
        <p:spPr>
          <a:xfrm>
            <a:off x="0" y="1"/>
            <a:ext cx="12192000" cy="6857999"/>
          </a:xfrm>
          <a:prstGeom prst="rect">
            <a:avLst/>
          </a:prstGeom>
          <a:gradFill flip="none" rotWithShape="1">
            <a:gsLst>
              <a:gs pos="67000">
                <a:srgbClr val="1B1D30">
                  <a:alpha val="58000"/>
                </a:srgbClr>
              </a:gs>
              <a:gs pos="100000">
                <a:srgbClr val="2E3252">
                  <a:alpha val="0"/>
                </a:srgbClr>
              </a:gs>
              <a:gs pos="15000">
                <a:srgbClr val="161828"/>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125"/>
          </a:p>
        </p:txBody>
      </p:sp>
      <p:sp>
        <p:nvSpPr>
          <p:cNvPr id="7" name="Freeform: Shape 6">
            <a:extLst>
              <a:ext uri="{FF2B5EF4-FFF2-40B4-BE49-F238E27FC236}">
                <a16:creationId xmlns:a16="http://schemas.microsoft.com/office/drawing/2014/main" id="{4CF96AC2-8C24-70C9-A3A3-E7084EDA589D}"/>
              </a:ext>
              <a:ext uri="{C183D7F6-B498-43B3-948B-1728B52AA6E4}">
                <adec:decorative xmlns:adec="http://schemas.microsoft.com/office/drawing/2017/decorative" val="1"/>
              </a:ext>
            </a:extLst>
          </p:cNvPr>
          <p:cNvSpPr/>
          <p:nvPr userDrawn="1"/>
        </p:nvSpPr>
        <p:spPr>
          <a:xfrm>
            <a:off x="1" y="1"/>
            <a:ext cx="7689829" cy="6857999"/>
          </a:xfrm>
          <a:custGeom>
            <a:avLst/>
            <a:gdLst>
              <a:gd name="connsiteX0" fmla="*/ 0 w 12284703"/>
              <a:gd name="connsiteY0" fmla="*/ 0 h 10972798"/>
              <a:gd name="connsiteX1" fmla="*/ 11386938 w 12284703"/>
              <a:gd name="connsiteY1" fmla="*/ 0 h 10972798"/>
              <a:gd name="connsiteX2" fmla="*/ 11433256 w 12284703"/>
              <a:gd name="connsiteY2" fmla="*/ 90435 h 10972798"/>
              <a:gd name="connsiteX3" fmla="*/ 12284703 w 12284703"/>
              <a:gd name="connsiteY3" fmla="*/ 3833809 h 10972798"/>
              <a:gd name="connsiteX4" fmla="*/ 8816398 w 12284703"/>
              <a:gd name="connsiteY4" fmla="*/ 10752868 h 10972798"/>
              <a:gd name="connsiteX5" fmla="*/ 8507122 w 12284703"/>
              <a:gd name="connsiteY5" fmla="*/ 10972798 h 10972798"/>
              <a:gd name="connsiteX6" fmla="*/ 0 w 12284703"/>
              <a:gd name="connsiteY6" fmla="*/ 10972798 h 10972798"/>
              <a:gd name="connsiteX7" fmla="*/ 0 w 12284703"/>
              <a:gd name="connsiteY7" fmla="*/ 0 h 1097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84703" h="10972798">
                <a:moveTo>
                  <a:pt x="0" y="0"/>
                </a:moveTo>
                <a:lnTo>
                  <a:pt x="11386938" y="0"/>
                </a:lnTo>
                <a:lnTo>
                  <a:pt x="11433256" y="90435"/>
                </a:lnTo>
                <a:cubicBezTo>
                  <a:pt x="11978916" y="1222862"/>
                  <a:pt x="12284703" y="2492625"/>
                  <a:pt x="12284703" y="3833809"/>
                </a:cubicBezTo>
                <a:cubicBezTo>
                  <a:pt x="12284703" y="6665197"/>
                  <a:pt x="10921873" y="9178278"/>
                  <a:pt x="8816398" y="10752868"/>
                </a:cubicBezTo>
                <a:lnTo>
                  <a:pt x="8507122" y="10972798"/>
                </a:lnTo>
                <a:lnTo>
                  <a:pt x="0" y="10972798"/>
                </a:lnTo>
                <a:lnTo>
                  <a:pt x="0" y="0"/>
                </a:lnTo>
                <a:close/>
              </a:path>
            </a:pathLst>
          </a:custGeom>
          <a:gradFill>
            <a:gsLst>
              <a:gs pos="68000">
                <a:srgbClr val="D59DFF">
                  <a:alpha val="0"/>
                </a:srgbClr>
              </a:gs>
              <a:gs pos="0">
                <a:schemeClr val="accent3">
                  <a:alpha val="58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125"/>
          </a:p>
        </p:txBody>
      </p:sp>
      <p:sp>
        <p:nvSpPr>
          <p:cNvPr id="2" name="Title 1">
            <a:extLst>
              <a:ext uri="{FF2B5EF4-FFF2-40B4-BE49-F238E27FC236}">
                <a16:creationId xmlns:a16="http://schemas.microsoft.com/office/drawing/2014/main" id="{EF2E0AC5-6457-47B1-ADA9-40298FA07A33}"/>
              </a:ext>
            </a:extLst>
          </p:cNvPr>
          <p:cNvSpPr>
            <a:spLocks noGrp="1"/>
          </p:cNvSpPr>
          <p:nvPr>
            <p:ph type="title"/>
          </p:nvPr>
        </p:nvSpPr>
        <p:spPr>
          <a:xfrm>
            <a:off x="751256" y="594385"/>
            <a:ext cx="10678558" cy="623248"/>
          </a:xfrm>
          <a:prstGeom prst="rect">
            <a:avLst/>
          </a:prstGeom>
        </p:spPr>
        <p:txBody>
          <a:bodyPr anchor="ctr"/>
          <a:lstStyle>
            <a:lvl1pPr marL="0" indent="0" algn="l" defTabSz="912971" rtl="0" eaLnBrk="1" latinLnBrk="0" hangingPunct="1">
              <a:lnSpc>
                <a:spcPct val="90000"/>
              </a:lnSpc>
              <a:spcBef>
                <a:spcPts val="999"/>
              </a:spcBef>
              <a:buFont typeface="Arial" panose="020B0604020202020204" pitchFamily="34" charset="0"/>
              <a:buNone/>
              <a:defRPr lang="en-US" sz="4500" b="1" kern="1200" dirty="0">
                <a:solidFill>
                  <a:schemeClr val="bg1"/>
                </a:solidFill>
                <a:effectLst>
                  <a:outerShdw blurRad="1270000" dist="914400" dir="8100000" algn="tr" rotWithShape="0">
                    <a:prstClr val="black">
                      <a:alpha val="40000"/>
                    </a:prstClr>
                  </a:outerShdw>
                </a:effectLst>
                <a:latin typeface="Helvetica" pitchFamily="2" charset="0"/>
                <a:ea typeface="+mn-ea"/>
                <a:cs typeface="+mn-cs"/>
              </a:defRPr>
            </a:lvl1pPr>
          </a:lstStyle>
          <a:p>
            <a:r>
              <a:rPr lang="en-US"/>
              <a:t>Click to edit Master title style</a:t>
            </a:r>
          </a:p>
        </p:txBody>
      </p:sp>
      <p:cxnSp>
        <p:nvCxnSpPr>
          <p:cNvPr id="3" name="Straight Connector 2">
            <a:extLst>
              <a:ext uri="{FF2B5EF4-FFF2-40B4-BE49-F238E27FC236}">
                <a16:creationId xmlns:a16="http://schemas.microsoft.com/office/drawing/2014/main" id="{4208A27C-250D-5645-8D7F-C2C259BD6246}"/>
              </a:ext>
              <a:ext uri="{C183D7F6-B498-43B3-948B-1728B52AA6E4}">
                <adec:decorative xmlns:adec="http://schemas.microsoft.com/office/drawing/2017/decorative" val="1"/>
              </a:ext>
            </a:extLst>
          </p:cNvPr>
          <p:cNvCxnSpPr>
            <a:cxnSpLocks/>
          </p:cNvCxnSpPr>
          <p:nvPr userDrawn="1"/>
        </p:nvCxnSpPr>
        <p:spPr>
          <a:xfrm>
            <a:off x="840270" y="6377214"/>
            <a:ext cx="11350923" cy="0"/>
          </a:xfrm>
          <a:prstGeom prst="line">
            <a:avLst/>
          </a:prstGeom>
          <a:ln w="12700">
            <a:solidFill>
              <a:srgbClr val="627597"/>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B4EF941-4A5E-7648-8DB6-246D20227A32}"/>
              </a:ext>
            </a:extLst>
          </p:cNvPr>
          <p:cNvSpPr/>
          <p:nvPr userDrawn="1"/>
        </p:nvSpPr>
        <p:spPr>
          <a:xfrm>
            <a:off x="789258" y="6534431"/>
            <a:ext cx="4794455" cy="197170"/>
          </a:xfrm>
          <a:prstGeom prst="rect">
            <a:avLst/>
          </a:prstGeom>
        </p:spPr>
        <p:txBody>
          <a:bodyPr wrap="square">
            <a:spAutoFit/>
          </a:bodyPr>
          <a:lstStyle/>
          <a:p>
            <a:pPr>
              <a:lnSpc>
                <a:spcPct val="120000"/>
              </a:lnSpc>
            </a:pPr>
            <a:r>
              <a:rPr lang="en-US" sz="625" spc="375" dirty="0">
                <a:solidFill>
                  <a:srgbClr val="627597"/>
                </a:solidFill>
                <a:latin typeface="Helvetica" pitchFamily="2" charset="0"/>
                <a:cs typeface="Segoe UI Light" panose="020B0502040204020203" pitchFamily="34" charset="0"/>
              </a:rPr>
              <a:t>ACCELERATING INNOVATION WITH DEVOPS</a:t>
            </a:r>
          </a:p>
        </p:txBody>
      </p:sp>
      <p:sp>
        <p:nvSpPr>
          <p:cNvPr id="5" name="Rectangle 4">
            <a:extLst>
              <a:ext uri="{FF2B5EF4-FFF2-40B4-BE49-F238E27FC236}">
                <a16:creationId xmlns:a16="http://schemas.microsoft.com/office/drawing/2014/main" id="{DE2E1DFE-61BD-AD43-94CE-AE6DD4A62E89}"/>
              </a:ext>
            </a:extLst>
          </p:cNvPr>
          <p:cNvSpPr/>
          <p:nvPr userDrawn="1"/>
        </p:nvSpPr>
        <p:spPr>
          <a:xfrm>
            <a:off x="7266884" y="6534432"/>
            <a:ext cx="4794455" cy="166352"/>
          </a:xfrm>
          <a:prstGeom prst="rect">
            <a:avLst/>
          </a:prstGeom>
        </p:spPr>
        <p:txBody>
          <a:bodyPr wrap="square">
            <a:noAutofit/>
          </a:bodyPr>
          <a:lstStyle/>
          <a:p>
            <a:pPr algn="r">
              <a:lnSpc>
                <a:spcPct val="120000"/>
              </a:lnSpc>
            </a:pPr>
            <a:fld id="{D4F9CC37-649C-A24D-8487-AF6F4FDCA213}" type="slidenum">
              <a:rPr lang="en-US" sz="625" spc="375" smtClean="0">
                <a:solidFill>
                  <a:schemeClr val="bg1"/>
                </a:solidFill>
                <a:latin typeface="Helvetica" pitchFamily="2" charset="0"/>
                <a:cs typeface="Segoe UI Light" panose="020B0502040204020203" pitchFamily="34" charset="0"/>
              </a:rPr>
              <a:t>‹#›</a:t>
            </a:fld>
            <a:endParaRPr lang="en-US" sz="625" spc="375">
              <a:solidFill>
                <a:schemeClr val="bg1"/>
              </a:solidFill>
              <a:latin typeface="Helvetica" pitchFamily="2" charset="0"/>
              <a:cs typeface="Segoe UI Light" panose="020B0502040204020203" pitchFamily="34" charset="0"/>
            </a:endParaRPr>
          </a:p>
        </p:txBody>
      </p:sp>
    </p:spTree>
    <p:extLst>
      <p:ext uri="{BB962C8B-B14F-4D97-AF65-F5344CB8AC3E}">
        <p14:creationId xmlns:p14="http://schemas.microsoft.com/office/powerpoint/2010/main" val="279904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4200" y="2303312"/>
            <a:ext cx="7298437" cy="3046988"/>
          </a:xfrm>
        </p:spPr>
        <p:txBody>
          <a:bodyPr wrap="square" anchor="b" anchorCtr="0">
            <a:spAutoFit/>
          </a:bodyPr>
          <a:lstStyle>
            <a:lvl1pPr>
              <a:defRPr sz="6600" b="1" i="0" spc="0">
                <a:solidFill>
                  <a:schemeClr val="tx1"/>
                </a:solidFill>
                <a:latin typeface="Segoe UI Semibold" panose="020B0502040204020203" pitchFamily="34" charset="0"/>
                <a:cs typeface="Segoe UI Semibold" panose="020B0502040204020203" pitchFamily="34" charset="0"/>
              </a:defRPr>
            </a:lvl1pPr>
          </a:lstStyle>
          <a:p>
            <a:r>
              <a:rPr lang="en-US"/>
              <a:t>Event name </a:t>
            </a:r>
            <a:br>
              <a:rPr lang="en-US"/>
            </a:br>
            <a:r>
              <a:rPr lang="en-US"/>
              <a:t>or presentation title here</a:t>
            </a:r>
          </a:p>
        </p:txBody>
      </p:sp>
      <p:sp>
        <p:nvSpPr>
          <p:cNvPr id="5" name="Text Placeholder 4"/>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cxnSp>
        <p:nvCxnSpPr>
          <p:cNvPr id="4" name="Straight Connector 3">
            <a:extLst>
              <a:ext uri="{FF2B5EF4-FFF2-40B4-BE49-F238E27FC236}">
                <a16:creationId xmlns:a16="http://schemas.microsoft.com/office/drawing/2014/main" id="{CBA263C4-3326-E64B-9789-EDA19734D864}"/>
              </a:ext>
              <a:ext uri="{C183D7F6-B498-43B3-948B-1728B52AA6E4}">
                <adec:decorative xmlns:adec="http://schemas.microsoft.com/office/drawing/2017/decorative" val="1"/>
              </a:ext>
            </a:extLst>
          </p:cNvPr>
          <p:cNvCxnSpPr>
            <a:cxnSpLocks/>
          </p:cNvCxnSpPr>
          <p:nvPr userDrawn="1"/>
        </p:nvCxnSpPr>
        <p:spPr>
          <a:xfrm>
            <a:off x="584200" y="6267088"/>
            <a:ext cx="11025188"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9020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C35EA4"/>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Footer Placeholder 4">
            <a:extLst>
              <a:ext uri="{FF2B5EF4-FFF2-40B4-BE49-F238E27FC236}">
                <a16:creationId xmlns:a16="http://schemas.microsoft.com/office/drawing/2014/main" id="{3CB9224E-20A8-4184-BE63-F7ADC102413F}"/>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US"/>
              <a:t>Microsoft Confidential - Internal Only</a:t>
            </a:r>
          </a:p>
        </p:txBody>
      </p:sp>
      <p:sp>
        <p:nvSpPr>
          <p:cNvPr id="4" name="Slide Number Placeholder 5">
            <a:extLst>
              <a:ext uri="{FF2B5EF4-FFF2-40B4-BE49-F238E27FC236}">
                <a16:creationId xmlns:a16="http://schemas.microsoft.com/office/drawing/2014/main" id="{ACDA2FAA-F591-4C59-93CB-5FDE50ECC642}"/>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fld id="{8F881BB8-5469-4299-99B9-578BE3320A80}" type="slidenum">
              <a:rPr lang="en-US" smtClean="0"/>
              <a:pPr/>
              <a:t>‹#›</a:t>
            </a:fld>
            <a:endParaRPr lang="en-US"/>
          </a:p>
        </p:txBody>
      </p:sp>
    </p:spTree>
    <p:extLst>
      <p:ext uri="{BB962C8B-B14F-4D97-AF65-F5344CB8AC3E}">
        <p14:creationId xmlns:p14="http://schemas.microsoft.com/office/powerpoint/2010/main" val="1689088908"/>
      </p:ext>
    </p:extLst>
  </p:cSld>
  <p:clrMapOvr>
    <a:masterClrMapping/>
  </p:clrMapOvr>
  <p:transition>
    <p:fade/>
  </p:transition>
  <p:extLst>
    <p:ext uri="{DCECCB84-F9BA-43D5-87BE-67443E8EF086}">
      <p15:sldGuideLst xmlns:p15="http://schemas.microsoft.com/office/powerpoint/2012/main"/>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Only_Subtitle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6EC02201-A897-0144-8522-F40E06456BE8}"/>
              </a:ext>
            </a:extLst>
          </p:cNvPr>
          <p:cNvSpPr>
            <a:spLocks noGrp="1"/>
          </p:cNvSpPr>
          <p:nvPr>
            <p:ph type="body" sz="quarter" idx="12" hasCustomPrompt="1"/>
          </p:nvPr>
        </p:nvSpPr>
        <p:spPr>
          <a:xfrm>
            <a:off x="584201" y="1310646"/>
            <a:ext cx="11018520" cy="276999"/>
          </a:xfrm>
          <a:noFill/>
        </p:spPr>
        <p:txBody>
          <a:bodyPr wrap="square" lIns="0" tIns="0" rIns="0" bIns="0">
            <a:spAutoFit/>
          </a:bodyPr>
          <a:lstStyle>
            <a:lvl1pPr marL="0" indent="0">
              <a:spcBef>
                <a:spcPts val="0"/>
              </a:spcBef>
              <a:buNone/>
              <a:defRPr sz="1800" spc="0" baseline="0">
                <a:solidFill>
                  <a:schemeClr val="accent6"/>
                </a:solidFill>
                <a:latin typeface="+mn-lt"/>
                <a:cs typeface="Segoe UI" panose="020B0502040204020203" pitchFamily="34" charset="0"/>
              </a:defRPr>
            </a:lvl1pPr>
          </a:lstStyle>
          <a:p>
            <a:pPr lvl="0"/>
            <a:r>
              <a:rPr lang="en-US"/>
              <a:t>Subtitle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US"/>
              <a:t>Microsoft Confidential - Internal Only</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fld id="{8F881BB8-5469-4299-99B9-578BE3320A80}" type="slidenum">
              <a:rPr lang="en-US" smtClean="0"/>
              <a:pPr/>
              <a:t>‹#›</a:t>
            </a:fld>
            <a:endParaRPr lang="en-US"/>
          </a:p>
        </p:txBody>
      </p:sp>
    </p:spTree>
    <p:extLst>
      <p:ext uri="{BB962C8B-B14F-4D97-AF65-F5344CB8AC3E}">
        <p14:creationId xmlns:p14="http://schemas.microsoft.com/office/powerpoint/2010/main" val="652352670"/>
      </p:ext>
    </p:extLst>
  </p:cSld>
  <p:clrMapOvr>
    <a:masterClrMapping/>
  </p:clrMapOvr>
  <p:transition>
    <p:fade/>
  </p:transition>
  <p:extLst>
    <p:ext uri="{DCECCB84-F9BA-43D5-87BE-67443E8EF086}">
      <p15:sldGuideLst xmlns:p15="http://schemas.microsoft.com/office/powerpoint/2012/main"/>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ide Titl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6416885-A9D7-4D4F-9C3C-B4BD51EAF0A7}"/>
              </a:ext>
              <a:ext uri="{C183D7F6-B498-43B3-948B-1728B52AA6E4}">
                <adec:decorative xmlns:adec="http://schemas.microsoft.com/office/drawing/2017/decorative" val="1"/>
              </a:ext>
            </a:extLst>
          </p:cNvPr>
          <p:cNvSpPr/>
          <p:nvPr userDrawn="1"/>
        </p:nvSpPr>
        <p:spPr bwMode="auto">
          <a:xfrm>
            <a:off x="0" y="0"/>
            <a:ext cx="43053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2141575"/>
            <a:ext cx="3463119" cy="1846659"/>
          </a:xfrm>
        </p:spPr>
        <p:txBody>
          <a:bodyPr wrap="square">
            <a:spAutoFit/>
          </a:bodyPr>
          <a:lstStyle>
            <a:lvl1pPr algn="l" defTabSz="932742" rtl="0" eaLnBrk="1" latinLnBrk="0" hangingPunct="1">
              <a:lnSpc>
                <a:spcPct val="100000"/>
              </a:lnSpc>
              <a:spcBef>
                <a:spcPct val="0"/>
              </a:spcBef>
              <a:buNone/>
              <a:defRPr lang="en-US" sz="40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6EC02201-A897-0144-8522-F40E06456BE8}"/>
              </a:ext>
            </a:extLst>
          </p:cNvPr>
          <p:cNvSpPr>
            <a:spLocks noGrp="1"/>
          </p:cNvSpPr>
          <p:nvPr>
            <p:ph type="body" sz="quarter" idx="12" hasCustomPrompt="1"/>
          </p:nvPr>
        </p:nvSpPr>
        <p:spPr>
          <a:xfrm>
            <a:off x="584201" y="4120945"/>
            <a:ext cx="3463119" cy="276999"/>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Subtitle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US"/>
              <a:t>Microsoft Confidential - Internal Only</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fld id="{8F881BB8-5469-4299-99B9-578BE3320A80}" type="slidenum">
              <a:rPr lang="en-US" smtClean="0"/>
              <a:pPr/>
              <a:t>‹#›</a:t>
            </a:fld>
            <a:endParaRPr lang="en-US"/>
          </a:p>
        </p:txBody>
      </p:sp>
    </p:spTree>
    <p:extLst>
      <p:ext uri="{BB962C8B-B14F-4D97-AF65-F5344CB8AC3E}">
        <p14:creationId xmlns:p14="http://schemas.microsoft.com/office/powerpoint/2010/main" val="3052634996"/>
      </p:ext>
    </p:extLst>
  </p:cSld>
  <p:clrMapOvr>
    <a:masterClrMapping/>
  </p:clrMapOvr>
  <p:transition>
    <p:fade/>
  </p:transition>
  <p:extLst>
    <p:ext uri="{DCECCB84-F9BA-43D5-87BE-67443E8EF086}">
      <p15:sldGuideLst xmlns:p15="http://schemas.microsoft.com/office/powerpoint/2012/main"/>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30757EC-4FF9-BAEE-7485-141EA7B26578}"/>
              </a:ext>
            </a:extLst>
          </p:cNvPr>
          <p:cNvSpPr/>
          <p:nvPr userDrawn="1"/>
        </p:nvSpPr>
        <p:spPr bwMode="auto">
          <a:xfrm>
            <a:off x="1" y="0"/>
            <a:ext cx="37084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2" name="Text Placeholder 5">
            <a:extLst>
              <a:ext uri="{FF2B5EF4-FFF2-40B4-BE49-F238E27FC236}">
                <a16:creationId xmlns:a16="http://schemas.microsoft.com/office/drawing/2014/main" id="{9EB6AC51-93A4-6A91-6E96-7703B47A1ED8}"/>
              </a:ext>
            </a:extLst>
          </p:cNvPr>
          <p:cNvSpPr>
            <a:spLocks noGrp="1"/>
          </p:cNvSpPr>
          <p:nvPr>
            <p:ph type="body" sz="quarter" idx="39" hasCustomPrompt="1"/>
          </p:nvPr>
        </p:nvSpPr>
        <p:spPr>
          <a:xfrm>
            <a:off x="571500" y="3121224"/>
            <a:ext cx="2824014" cy="615553"/>
          </a:xfrm>
        </p:spPr>
        <p:txBody>
          <a:bodyPr/>
          <a:lstStyle>
            <a:lvl1pPr marL="0" indent="0">
              <a:buNone/>
              <a:defRPr sz="4000">
                <a:solidFill>
                  <a:schemeClr val="bg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Agenda</a:t>
            </a:r>
          </a:p>
        </p:txBody>
      </p:sp>
      <p:cxnSp>
        <p:nvCxnSpPr>
          <p:cNvPr id="689" name="Straight Connector 688">
            <a:extLst>
              <a:ext uri="{FF2B5EF4-FFF2-40B4-BE49-F238E27FC236}">
                <a16:creationId xmlns:a16="http://schemas.microsoft.com/office/drawing/2014/main" id="{5C88CCD2-738A-99E3-B99C-A657A8E7142F}"/>
              </a:ext>
              <a:ext uri="{C183D7F6-B498-43B3-948B-1728B52AA6E4}">
                <adec:decorative xmlns:adec="http://schemas.microsoft.com/office/drawing/2017/decorative" val="1"/>
              </a:ext>
            </a:extLst>
          </p:cNvPr>
          <p:cNvCxnSpPr>
            <a:cxnSpLocks/>
          </p:cNvCxnSpPr>
          <p:nvPr userDrawn="1"/>
        </p:nvCxnSpPr>
        <p:spPr>
          <a:xfrm>
            <a:off x="4313119" y="585788"/>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93" name="Rectangle 692">
            <a:extLst>
              <a:ext uri="{FF2B5EF4-FFF2-40B4-BE49-F238E27FC236}">
                <a16:creationId xmlns:a16="http://schemas.microsoft.com/office/drawing/2014/main" id="{7DC4BF31-42FA-01D2-E6F8-799CB2C035B7}"/>
              </a:ext>
              <a:ext uri="{C183D7F6-B498-43B3-948B-1728B52AA6E4}">
                <adec:decorative xmlns:adec="http://schemas.microsoft.com/office/drawing/2017/decorative" val="1"/>
              </a:ext>
            </a:extLst>
          </p:cNvPr>
          <p:cNvSpPr>
            <a:spLocks/>
          </p:cNvSpPr>
          <p:nvPr userDrawn="1"/>
        </p:nvSpPr>
        <p:spPr bwMode="auto">
          <a:xfrm>
            <a:off x="4313119" y="600075"/>
            <a:ext cx="1125182" cy="11382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04" name="Text Placeholder 11">
            <a:extLst>
              <a:ext uri="{FF2B5EF4-FFF2-40B4-BE49-F238E27FC236}">
                <a16:creationId xmlns:a16="http://schemas.microsoft.com/office/drawing/2014/main" id="{4CBC1E11-51F7-4448-E55A-F6A1C32B6487}"/>
              </a:ext>
            </a:extLst>
          </p:cNvPr>
          <p:cNvSpPr>
            <a:spLocks noGrp="1"/>
          </p:cNvSpPr>
          <p:nvPr>
            <p:ph type="body" sz="quarter" idx="31" hasCustomPrompt="1"/>
          </p:nvPr>
        </p:nvSpPr>
        <p:spPr>
          <a:xfrm>
            <a:off x="4375175" y="655063"/>
            <a:ext cx="1033941" cy="1015663"/>
          </a:xfrm>
        </p:spPr>
        <p:txBody>
          <a:bodyPr/>
          <a:lstStyle>
            <a:lvl1pPr marL="0" indent="0" algn="ctr">
              <a:buNone/>
              <a:defRPr lang="en-US" sz="6600" b="0" kern="1200" cap="none" spc="0" baseline="0" dirty="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00</a:t>
            </a:r>
          </a:p>
        </p:txBody>
      </p:sp>
      <p:sp>
        <p:nvSpPr>
          <p:cNvPr id="715" name="Text Placeholder 4">
            <a:extLst>
              <a:ext uri="{FF2B5EF4-FFF2-40B4-BE49-F238E27FC236}">
                <a16:creationId xmlns:a16="http://schemas.microsoft.com/office/drawing/2014/main" id="{87F96F3E-EBCA-3ED7-E02D-C0F75131168D}"/>
              </a:ext>
            </a:extLst>
          </p:cNvPr>
          <p:cNvSpPr>
            <a:spLocks noGrp="1"/>
          </p:cNvSpPr>
          <p:nvPr>
            <p:ph type="body" sz="quarter" idx="15" hasCustomPrompt="1"/>
          </p:nvPr>
        </p:nvSpPr>
        <p:spPr>
          <a:xfrm>
            <a:off x="5638562" y="1028735"/>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cxnSp>
        <p:nvCxnSpPr>
          <p:cNvPr id="728" name="Straight Connector 727">
            <a:extLst>
              <a:ext uri="{FF2B5EF4-FFF2-40B4-BE49-F238E27FC236}">
                <a16:creationId xmlns:a16="http://schemas.microsoft.com/office/drawing/2014/main" id="{33ED4F4D-2ADE-CCA2-7916-0BCADA02FC46}"/>
              </a:ext>
              <a:ext uri="{C183D7F6-B498-43B3-948B-1728B52AA6E4}">
                <adec:decorative xmlns:adec="http://schemas.microsoft.com/office/drawing/2017/decorative" val="1"/>
              </a:ext>
            </a:extLst>
          </p:cNvPr>
          <p:cNvCxnSpPr>
            <a:cxnSpLocks/>
          </p:cNvCxnSpPr>
          <p:nvPr userDrawn="1"/>
        </p:nvCxnSpPr>
        <p:spPr>
          <a:xfrm>
            <a:off x="4313119" y="1752600"/>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2" name="Straight Connector 731">
            <a:extLst>
              <a:ext uri="{FF2B5EF4-FFF2-40B4-BE49-F238E27FC236}">
                <a16:creationId xmlns:a16="http://schemas.microsoft.com/office/drawing/2014/main" id="{A5C1DD5B-5D1B-1257-295D-34D79F7E8B21}"/>
              </a:ext>
              <a:ext uri="{C183D7F6-B498-43B3-948B-1728B52AA6E4}">
                <adec:decorative xmlns:adec="http://schemas.microsoft.com/office/drawing/2017/decorative" val="1"/>
              </a:ext>
            </a:extLst>
          </p:cNvPr>
          <p:cNvCxnSpPr>
            <a:cxnSpLocks/>
          </p:cNvCxnSpPr>
          <p:nvPr userDrawn="1"/>
        </p:nvCxnSpPr>
        <p:spPr>
          <a:xfrm>
            <a:off x="8120180" y="585788"/>
            <a:ext cx="3495439"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38" name="Rectangle 737">
            <a:extLst>
              <a:ext uri="{FF2B5EF4-FFF2-40B4-BE49-F238E27FC236}">
                <a16:creationId xmlns:a16="http://schemas.microsoft.com/office/drawing/2014/main" id="{85BF5E5F-9154-85C7-053A-D439A259701A}"/>
              </a:ext>
              <a:ext uri="{C183D7F6-B498-43B3-948B-1728B52AA6E4}">
                <adec:decorative xmlns:adec="http://schemas.microsoft.com/office/drawing/2017/decorative" val="1"/>
              </a:ext>
            </a:extLst>
          </p:cNvPr>
          <p:cNvSpPr>
            <a:spLocks/>
          </p:cNvSpPr>
          <p:nvPr userDrawn="1"/>
        </p:nvSpPr>
        <p:spPr bwMode="auto">
          <a:xfrm>
            <a:off x="8120180" y="600075"/>
            <a:ext cx="1125182" cy="11382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44" name="Text Placeholder 11">
            <a:extLst>
              <a:ext uri="{FF2B5EF4-FFF2-40B4-BE49-F238E27FC236}">
                <a16:creationId xmlns:a16="http://schemas.microsoft.com/office/drawing/2014/main" id="{611FDF39-BACF-F8C6-A07D-020762EBB131}"/>
              </a:ext>
            </a:extLst>
          </p:cNvPr>
          <p:cNvSpPr>
            <a:spLocks noGrp="1"/>
          </p:cNvSpPr>
          <p:nvPr>
            <p:ph type="body" sz="quarter" idx="35" hasCustomPrompt="1"/>
          </p:nvPr>
        </p:nvSpPr>
        <p:spPr>
          <a:xfrm>
            <a:off x="8182236" y="655063"/>
            <a:ext cx="1033941" cy="1015663"/>
          </a:xfrm>
        </p:spPr>
        <p:txBody>
          <a:bodyPr/>
          <a:lstStyle>
            <a:lvl1pPr marL="0" indent="0" algn="ctr">
              <a:buNone/>
              <a:defRPr lang="en-US" sz="6600" b="0" kern="1200" cap="none" spc="0" baseline="0" dirty="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00</a:t>
            </a:r>
          </a:p>
        </p:txBody>
      </p:sp>
      <p:sp>
        <p:nvSpPr>
          <p:cNvPr id="750" name="Text Placeholder 4">
            <a:extLst>
              <a:ext uri="{FF2B5EF4-FFF2-40B4-BE49-F238E27FC236}">
                <a16:creationId xmlns:a16="http://schemas.microsoft.com/office/drawing/2014/main" id="{52A24C90-353A-4C04-2037-F89C454A88CF}"/>
              </a:ext>
            </a:extLst>
          </p:cNvPr>
          <p:cNvSpPr>
            <a:spLocks noGrp="1"/>
          </p:cNvSpPr>
          <p:nvPr>
            <p:ph type="body" sz="quarter" idx="16" hasCustomPrompt="1"/>
          </p:nvPr>
        </p:nvSpPr>
        <p:spPr>
          <a:xfrm>
            <a:off x="9491780" y="1028735"/>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cxnSp>
        <p:nvCxnSpPr>
          <p:cNvPr id="753" name="Straight Connector 752">
            <a:extLst>
              <a:ext uri="{FF2B5EF4-FFF2-40B4-BE49-F238E27FC236}">
                <a16:creationId xmlns:a16="http://schemas.microsoft.com/office/drawing/2014/main" id="{863A4D55-5EA2-29F1-5CCD-9575689482A6}"/>
              </a:ext>
            </a:extLst>
          </p:cNvPr>
          <p:cNvCxnSpPr>
            <a:cxnSpLocks/>
          </p:cNvCxnSpPr>
          <p:nvPr userDrawn="1"/>
        </p:nvCxnSpPr>
        <p:spPr>
          <a:xfrm>
            <a:off x="8120180" y="1752600"/>
            <a:ext cx="3495439"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9" name="Straight Connector 758">
            <a:extLst>
              <a:ext uri="{FF2B5EF4-FFF2-40B4-BE49-F238E27FC236}">
                <a16:creationId xmlns:a16="http://schemas.microsoft.com/office/drawing/2014/main" id="{D1EDCB5A-273F-3140-1814-EFF708926F3F}"/>
              </a:ext>
              <a:ext uri="{C183D7F6-B498-43B3-948B-1728B52AA6E4}">
                <adec:decorative xmlns:adec="http://schemas.microsoft.com/office/drawing/2017/decorative" val="1"/>
              </a:ext>
            </a:extLst>
          </p:cNvPr>
          <p:cNvCxnSpPr>
            <a:cxnSpLocks/>
          </p:cNvCxnSpPr>
          <p:nvPr userDrawn="1"/>
        </p:nvCxnSpPr>
        <p:spPr>
          <a:xfrm>
            <a:off x="4313119" y="2099385"/>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60" name="Rectangle 759">
            <a:extLst>
              <a:ext uri="{FF2B5EF4-FFF2-40B4-BE49-F238E27FC236}">
                <a16:creationId xmlns:a16="http://schemas.microsoft.com/office/drawing/2014/main" id="{3EA891D2-94D2-22C0-7C52-BDB898CC6F64}"/>
              </a:ext>
              <a:ext uri="{C183D7F6-B498-43B3-948B-1728B52AA6E4}">
                <adec:decorative xmlns:adec="http://schemas.microsoft.com/office/drawing/2017/decorative" val="1"/>
              </a:ext>
            </a:extLst>
          </p:cNvPr>
          <p:cNvSpPr>
            <a:spLocks/>
          </p:cNvSpPr>
          <p:nvPr userDrawn="1"/>
        </p:nvSpPr>
        <p:spPr bwMode="auto">
          <a:xfrm>
            <a:off x="4313119" y="2113672"/>
            <a:ext cx="1125182" cy="11382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61" name="Text Placeholder 11">
            <a:extLst>
              <a:ext uri="{FF2B5EF4-FFF2-40B4-BE49-F238E27FC236}">
                <a16:creationId xmlns:a16="http://schemas.microsoft.com/office/drawing/2014/main" id="{C77E9F3E-D506-0D96-A685-C32256CCFD82}"/>
              </a:ext>
            </a:extLst>
          </p:cNvPr>
          <p:cNvSpPr>
            <a:spLocks noGrp="1"/>
          </p:cNvSpPr>
          <p:nvPr>
            <p:ph type="body" sz="quarter" idx="40" hasCustomPrompt="1"/>
          </p:nvPr>
        </p:nvSpPr>
        <p:spPr>
          <a:xfrm>
            <a:off x="4375175" y="2168660"/>
            <a:ext cx="1033941" cy="1015663"/>
          </a:xfrm>
        </p:spPr>
        <p:txBody>
          <a:bodyPr/>
          <a:lstStyle>
            <a:lvl1pPr marL="0" indent="0" algn="ctr">
              <a:buNone/>
              <a:defRPr lang="en-US" sz="6600" b="0" kern="1200" cap="none" spc="0" baseline="0" dirty="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00</a:t>
            </a:r>
          </a:p>
        </p:txBody>
      </p:sp>
      <p:sp>
        <p:nvSpPr>
          <p:cNvPr id="762" name="Text Placeholder 4">
            <a:extLst>
              <a:ext uri="{FF2B5EF4-FFF2-40B4-BE49-F238E27FC236}">
                <a16:creationId xmlns:a16="http://schemas.microsoft.com/office/drawing/2014/main" id="{C9F181F0-9E8A-E907-4CD1-E81179C0E3DE}"/>
              </a:ext>
            </a:extLst>
          </p:cNvPr>
          <p:cNvSpPr>
            <a:spLocks noGrp="1"/>
          </p:cNvSpPr>
          <p:nvPr>
            <p:ph type="body" sz="quarter" idx="41" hasCustomPrompt="1"/>
          </p:nvPr>
        </p:nvSpPr>
        <p:spPr>
          <a:xfrm>
            <a:off x="5638562" y="2542332"/>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cxnSp>
        <p:nvCxnSpPr>
          <p:cNvPr id="763" name="Straight Connector 762">
            <a:extLst>
              <a:ext uri="{FF2B5EF4-FFF2-40B4-BE49-F238E27FC236}">
                <a16:creationId xmlns:a16="http://schemas.microsoft.com/office/drawing/2014/main" id="{7C3FD2F7-709F-25F7-6968-F715C23434E0}"/>
              </a:ext>
              <a:ext uri="{C183D7F6-B498-43B3-948B-1728B52AA6E4}">
                <adec:decorative xmlns:adec="http://schemas.microsoft.com/office/drawing/2017/decorative" val="1"/>
              </a:ext>
            </a:extLst>
          </p:cNvPr>
          <p:cNvCxnSpPr>
            <a:cxnSpLocks/>
          </p:cNvCxnSpPr>
          <p:nvPr userDrawn="1"/>
        </p:nvCxnSpPr>
        <p:spPr>
          <a:xfrm>
            <a:off x="4313119" y="3266197"/>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4" name="Straight Connector 763">
            <a:extLst>
              <a:ext uri="{FF2B5EF4-FFF2-40B4-BE49-F238E27FC236}">
                <a16:creationId xmlns:a16="http://schemas.microsoft.com/office/drawing/2014/main" id="{642B8082-79B6-A093-2191-05F5B63E3654}"/>
              </a:ext>
              <a:ext uri="{C183D7F6-B498-43B3-948B-1728B52AA6E4}">
                <adec:decorative xmlns:adec="http://schemas.microsoft.com/office/drawing/2017/decorative" val="1"/>
              </a:ext>
            </a:extLst>
          </p:cNvPr>
          <p:cNvCxnSpPr>
            <a:cxnSpLocks/>
          </p:cNvCxnSpPr>
          <p:nvPr userDrawn="1"/>
        </p:nvCxnSpPr>
        <p:spPr>
          <a:xfrm>
            <a:off x="8120180" y="2099385"/>
            <a:ext cx="3495439"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65" name="Rectangle 764">
            <a:extLst>
              <a:ext uri="{FF2B5EF4-FFF2-40B4-BE49-F238E27FC236}">
                <a16:creationId xmlns:a16="http://schemas.microsoft.com/office/drawing/2014/main" id="{60A98EA7-9BB2-9A92-C7BF-F813F5E57D9F}"/>
              </a:ext>
              <a:ext uri="{C183D7F6-B498-43B3-948B-1728B52AA6E4}">
                <adec:decorative xmlns:adec="http://schemas.microsoft.com/office/drawing/2017/decorative" val="1"/>
              </a:ext>
            </a:extLst>
          </p:cNvPr>
          <p:cNvSpPr>
            <a:spLocks/>
          </p:cNvSpPr>
          <p:nvPr userDrawn="1"/>
        </p:nvSpPr>
        <p:spPr bwMode="auto">
          <a:xfrm>
            <a:off x="8120180" y="2113672"/>
            <a:ext cx="1125182" cy="11382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66" name="Text Placeholder 11">
            <a:extLst>
              <a:ext uri="{FF2B5EF4-FFF2-40B4-BE49-F238E27FC236}">
                <a16:creationId xmlns:a16="http://schemas.microsoft.com/office/drawing/2014/main" id="{D70031C1-D8F1-70C8-89D2-D05CFB23FF93}"/>
              </a:ext>
            </a:extLst>
          </p:cNvPr>
          <p:cNvSpPr>
            <a:spLocks noGrp="1"/>
          </p:cNvSpPr>
          <p:nvPr>
            <p:ph type="body" sz="quarter" idx="42" hasCustomPrompt="1"/>
          </p:nvPr>
        </p:nvSpPr>
        <p:spPr>
          <a:xfrm>
            <a:off x="8182236" y="2168660"/>
            <a:ext cx="1033941" cy="1015663"/>
          </a:xfrm>
        </p:spPr>
        <p:txBody>
          <a:bodyPr/>
          <a:lstStyle>
            <a:lvl1pPr marL="0" indent="0" algn="ctr">
              <a:buNone/>
              <a:defRPr lang="en-US" sz="6600" b="0" kern="1200" cap="none" spc="0" baseline="0" dirty="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00</a:t>
            </a:r>
          </a:p>
        </p:txBody>
      </p:sp>
      <p:sp>
        <p:nvSpPr>
          <p:cNvPr id="767" name="Text Placeholder 4">
            <a:extLst>
              <a:ext uri="{FF2B5EF4-FFF2-40B4-BE49-F238E27FC236}">
                <a16:creationId xmlns:a16="http://schemas.microsoft.com/office/drawing/2014/main" id="{E1019028-55C1-B43E-6573-C15BB9FC8404}"/>
              </a:ext>
            </a:extLst>
          </p:cNvPr>
          <p:cNvSpPr>
            <a:spLocks noGrp="1"/>
          </p:cNvSpPr>
          <p:nvPr>
            <p:ph type="body" sz="quarter" idx="43" hasCustomPrompt="1"/>
          </p:nvPr>
        </p:nvSpPr>
        <p:spPr>
          <a:xfrm>
            <a:off x="9491780" y="2542332"/>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cxnSp>
        <p:nvCxnSpPr>
          <p:cNvPr id="768" name="Straight Connector 767">
            <a:extLst>
              <a:ext uri="{FF2B5EF4-FFF2-40B4-BE49-F238E27FC236}">
                <a16:creationId xmlns:a16="http://schemas.microsoft.com/office/drawing/2014/main" id="{68905C19-61B6-55AD-BE17-BBB6C1686D33}"/>
              </a:ext>
            </a:extLst>
          </p:cNvPr>
          <p:cNvCxnSpPr>
            <a:cxnSpLocks/>
          </p:cNvCxnSpPr>
          <p:nvPr userDrawn="1"/>
        </p:nvCxnSpPr>
        <p:spPr>
          <a:xfrm>
            <a:off x="8120180" y="3266197"/>
            <a:ext cx="3495439"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9" name="Straight Connector 768">
            <a:extLst>
              <a:ext uri="{FF2B5EF4-FFF2-40B4-BE49-F238E27FC236}">
                <a16:creationId xmlns:a16="http://schemas.microsoft.com/office/drawing/2014/main" id="{0255DA10-CD99-6BBF-1324-21E41D934F87}"/>
              </a:ext>
              <a:ext uri="{C183D7F6-B498-43B3-948B-1728B52AA6E4}">
                <adec:decorative xmlns:adec="http://schemas.microsoft.com/office/drawing/2017/decorative" val="1"/>
              </a:ext>
            </a:extLst>
          </p:cNvPr>
          <p:cNvCxnSpPr>
            <a:cxnSpLocks/>
          </p:cNvCxnSpPr>
          <p:nvPr userDrawn="1"/>
        </p:nvCxnSpPr>
        <p:spPr>
          <a:xfrm>
            <a:off x="4313119" y="3593966"/>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0" name="Rectangle 769">
            <a:extLst>
              <a:ext uri="{FF2B5EF4-FFF2-40B4-BE49-F238E27FC236}">
                <a16:creationId xmlns:a16="http://schemas.microsoft.com/office/drawing/2014/main" id="{11D5B978-CC9B-EBBE-AA28-F252923B87D3}"/>
              </a:ext>
              <a:ext uri="{C183D7F6-B498-43B3-948B-1728B52AA6E4}">
                <adec:decorative xmlns:adec="http://schemas.microsoft.com/office/drawing/2017/decorative" val="1"/>
              </a:ext>
            </a:extLst>
          </p:cNvPr>
          <p:cNvSpPr>
            <a:spLocks/>
          </p:cNvSpPr>
          <p:nvPr userDrawn="1"/>
        </p:nvSpPr>
        <p:spPr bwMode="auto">
          <a:xfrm>
            <a:off x="4313119" y="3608253"/>
            <a:ext cx="1125182" cy="11382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71" name="Text Placeholder 11">
            <a:extLst>
              <a:ext uri="{FF2B5EF4-FFF2-40B4-BE49-F238E27FC236}">
                <a16:creationId xmlns:a16="http://schemas.microsoft.com/office/drawing/2014/main" id="{950574B9-AC5F-8FD0-2DA1-2FC8EAC33D46}"/>
              </a:ext>
            </a:extLst>
          </p:cNvPr>
          <p:cNvSpPr>
            <a:spLocks noGrp="1"/>
          </p:cNvSpPr>
          <p:nvPr>
            <p:ph type="body" sz="quarter" idx="44" hasCustomPrompt="1"/>
          </p:nvPr>
        </p:nvSpPr>
        <p:spPr>
          <a:xfrm>
            <a:off x="4375175" y="3663241"/>
            <a:ext cx="1033941" cy="1015663"/>
          </a:xfrm>
        </p:spPr>
        <p:txBody>
          <a:bodyPr/>
          <a:lstStyle>
            <a:lvl1pPr marL="0" indent="0" algn="ctr">
              <a:buNone/>
              <a:defRPr lang="en-US" sz="6600" b="0" kern="1200" cap="none" spc="0" baseline="0" dirty="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00</a:t>
            </a:r>
          </a:p>
        </p:txBody>
      </p:sp>
      <p:sp>
        <p:nvSpPr>
          <p:cNvPr id="772" name="Text Placeholder 4">
            <a:extLst>
              <a:ext uri="{FF2B5EF4-FFF2-40B4-BE49-F238E27FC236}">
                <a16:creationId xmlns:a16="http://schemas.microsoft.com/office/drawing/2014/main" id="{0B53267C-3E2B-050E-AE2A-157702ACAD7B}"/>
              </a:ext>
            </a:extLst>
          </p:cNvPr>
          <p:cNvSpPr>
            <a:spLocks noGrp="1"/>
          </p:cNvSpPr>
          <p:nvPr>
            <p:ph type="body" sz="quarter" idx="45" hasCustomPrompt="1"/>
          </p:nvPr>
        </p:nvSpPr>
        <p:spPr>
          <a:xfrm>
            <a:off x="5638562" y="4036913"/>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cxnSp>
        <p:nvCxnSpPr>
          <p:cNvPr id="773" name="Straight Connector 772">
            <a:extLst>
              <a:ext uri="{FF2B5EF4-FFF2-40B4-BE49-F238E27FC236}">
                <a16:creationId xmlns:a16="http://schemas.microsoft.com/office/drawing/2014/main" id="{63661157-F64D-1F99-000F-76C049AD76D4}"/>
              </a:ext>
              <a:ext uri="{C183D7F6-B498-43B3-948B-1728B52AA6E4}">
                <adec:decorative xmlns:adec="http://schemas.microsoft.com/office/drawing/2017/decorative" val="1"/>
              </a:ext>
            </a:extLst>
          </p:cNvPr>
          <p:cNvCxnSpPr>
            <a:cxnSpLocks/>
          </p:cNvCxnSpPr>
          <p:nvPr userDrawn="1"/>
        </p:nvCxnSpPr>
        <p:spPr>
          <a:xfrm>
            <a:off x="4313119" y="4760778"/>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4" name="Straight Connector 773">
            <a:extLst>
              <a:ext uri="{FF2B5EF4-FFF2-40B4-BE49-F238E27FC236}">
                <a16:creationId xmlns:a16="http://schemas.microsoft.com/office/drawing/2014/main" id="{71F1600E-0A33-94CE-CA69-854D16E5D784}"/>
              </a:ext>
              <a:ext uri="{C183D7F6-B498-43B3-948B-1728B52AA6E4}">
                <adec:decorative xmlns:adec="http://schemas.microsoft.com/office/drawing/2017/decorative" val="1"/>
              </a:ext>
            </a:extLst>
          </p:cNvPr>
          <p:cNvCxnSpPr>
            <a:cxnSpLocks/>
          </p:cNvCxnSpPr>
          <p:nvPr userDrawn="1"/>
        </p:nvCxnSpPr>
        <p:spPr>
          <a:xfrm>
            <a:off x="8120180" y="3593966"/>
            <a:ext cx="3495439"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5" name="Rectangle 774">
            <a:extLst>
              <a:ext uri="{FF2B5EF4-FFF2-40B4-BE49-F238E27FC236}">
                <a16:creationId xmlns:a16="http://schemas.microsoft.com/office/drawing/2014/main" id="{2E151F19-72C1-458C-054F-A329C9134E1D}"/>
              </a:ext>
              <a:ext uri="{C183D7F6-B498-43B3-948B-1728B52AA6E4}">
                <adec:decorative xmlns:adec="http://schemas.microsoft.com/office/drawing/2017/decorative" val="1"/>
              </a:ext>
            </a:extLst>
          </p:cNvPr>
          <p:cNvSpPr>
            <a:spLocks/>
          </p:cNvSpPr>
          <p:nvPr userDrawn="1"/>
        </p:nvSpPr>
        <p:spPr bwMode="auto">
          <a:xfrm>
            <a:off x="8120180" y="3608253"/>
            <a:ext cx="1125182" cy="11382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76" name="Text Placeholder 11">
            <a:extLst>
              <a:ext uri="{FF2B5EF4-FFF2-40B4-BE49-F238E27FC236}">
                <a16:creationId xmlns:a16="http://schemas.microsoft.com/office/drawing/2014/main" id="{C1177BC6-764A-8B5B-25BD-9DF2A2767E12}"/>
              </a:ext>
            </a:extLst>
          </p:cNvPr>
          <p:cNvSpPr>
            <a:spLocks noGrp="1"/>
          </p:cNvSpPr>
          <p:nvPr>
            <p:ph type="body" sz="quarter" idx="46" hasCustomPrompt="1"/>
          </p:nvPr>
        </p:nvSpPr>
        <p:spPr>
          <a:xfrm>
            <a:off x="8182236" y="3663241"/>
            <a:ext cx="1033941" cy="1015663"/>
          </a:xfrm>
        </p:spPr>
        <p:txBody>
          <a:bodyPr/>
          <a:lstStyle>
            <a:lvl1pPr marL="0" indent="0" algn="ctr">
              <a:buNone/>
              <a:defRPr lang="en-US" sz="6600" b="0" kern="1200" cap="none" spc="0" baseline="0" dirty="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00</a:t>
            </a:r>
          </a:p>
        </p:txBody>
      </p:sp>
      <p:sp>
        <p:nvSpPr>
          <p:cNvPr id="777" name="Text Placeholder 4">
            <a:extLst>
              <a:ext uri="{FF2B5EF4-FFF2-40B4-BE49-F238E27FC236}">
                <a16:creationId xmlns:a16="http://schemas.microsoft.com/office/drawing/2014/main" id="{A400C53D-464E-5AA6-CE00-C8906CFDACA0}"/>
              </a:ext>
            </a:extLst>
          </p:cNvPr>
          <p:cNvSpPr>
            <a:spLocks noGrp="1"/>
          </p:cNvSpPr>
          <p:nvPr>
            <p:ph type="body" sz="quarter" idx="47" hasCustomPrompt="1"/>
          </p:nvPr>
        </p:nvSpPr>
        <p:spPr>
          <a:xfrm>
            <a:off x="9491780" y="4036913"/>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cxnSp>
        <p:nvCxnSpPr>
          <p:cNvPr id="778" name="Straight Connector 777">
            <a:extLst>
              <a:ext uri="{FF2B5EF4-FFF2-40B4-BE49-F238E27FC236}">
                <a16:creationId xmlns:a16="http://schemas.microsoft.com/office/drawing/2014/main" id="{E9599700-B04D-B60A-1301-61732888886B}"/>
              </a:ext>
            </a:extLst>
          </p:cNvPr>
          <p:cNvCxnSpPr>
            <a:cxnSpLocks/>
          </p:cNvCxnSpPr>
          <p:nvPr userDrawn="1"/>
        </p:nvCxnSpPr>
        <p:spPr>
          <a:xfrm>
            <a:off x="8120180" y="4760778"/>
            <a:ext cx="3495439"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9" name="Straight Connector 778">
            <a:extLst>
              <a:ext uri="{FF2B5EF4-FFF2-40B4-BE49-F238E27FC236}">
                <a16:creationId xmlns:a16="http://schemas.microsoft.com/office/drawing/2014/main" id="{C75D9230-6AEB-4AF5-338F-9E73F5FE3903}"/>
              </a:ext>
              <a:ext uri="{C183D7F6-B498-43B3-948B-1728B52AA6E4}">
                <adec:decorative xmlns:adec="http://schemas.microsoft.com/office/drawing/2017/decorative" val="1"/>
              </a:ext>
            </a:extLst>
          </p:cNvPr>
          <p:cNvCxnSpPr>
            <a:cxnSpLocks/>
          </p:cNvCxnSpPr>
          <p:nvPr userDrawn="1"/>
        </p:nvCxnSpPr>
        <p:spPr>
          <a:xfrm>
            <a:off x="4313119" y="5092565"/>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0" name="Rectangle 779">
            <a:extLst>
              <a:ext uri="{FF2B5EF4-FFF2-40B4-BE49-F238E27FC236}">
                <a16:creationId xmlns:a16="http://schemas.microsoft.com/office/drawing/2014/main" id="{B12CD67E-FFD7-815B-D38F-ED1404155E75}"/>
              </a:ext>
              <a:ext uri="{C183D7F6-B498-43B3-948B-1728B52AA6E4}">
                <adec:decorative xmlns:adec="http://schemas.microsoft.com/office/drawing/2017/decorative" val="1"/>
              </a:ext>
            </a:extLst>
          </p:cNvPr>
          <p:cNvSpPr>
            <a:spLocks/>
          </p:cNvSpPr>
          <p:nvPr userDrawn="1"/>
        </p:nvSpPr>
        <p:spPr bwMode="auto">
          <a:xfrm>
            <a:off x="4313119" y="5106852"/>
            <a:ext cx="1125182" cy="11382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81" name="Text Placeholder 11">
            <a:extLst>
              <a:ext uri="{FF2B5EF4-FFF2-40B4-BE49-F238E27FC236}">
                <a16:creationId xmlns:a16="http://schemas.microsoft.com/office/drawing/2014/main" id="{DDF92944-F088-8BA4-B364-0C233779A8C2}"/>
              </a:ext>
            </a:extLst>
          </p:cNvPr>
          <p:cNvSpPr>
            <a:spLocks noGrp="1"/>
          </p:cNvSpPr>
          <p:nvPr>
            <p:ph type="body" sz="quarter" idx="48" hasCustomPrompt="1"/>
          </p:nvPr>
        </p:nvSpPr>
        <p:spPr>
          <a:xfrm>
            <a:off x="4375175" y="5161840"/>
            <a:ext cx="1033941" cy="1015663"/>
          </a:xfrm>
        </p:spPr>
        <p:txBody>
          <a:bodyPr/>
          <a:lstStyle>
            <a:lvl1pPr marL="0" indent="0" algn="ctr">
              <a:buNone/>
              <a:defRPr lang="en-US" sz="6600" b="0" kern="1200" cap="none" spc="0" baseline="0" dirty="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00</a:t>
            </a:r>
          </a:p>
        </p:txBody>
      </p:sp>
      <p:sp>
        <p:nvSpPr>
          <p:cNvPr id="782" name="Text Placeholder 4">
            <a:extLst>
              <a:ext uri="{FF2B5EF4-FFF2-40B4-BE49-F238E27FC236}">
                <a16:creationId xmlns:a16="http://schemas.microsoft.com/office/drawing/2014/main" id="{FE520043-E07A-BED8-A00A-914DB1A09DC6}"/>
              </a:ext>
            </a:extLst>
          </p:cNvPr>
          <p:cNvSpPr>
            <a:spLocks noGrp="1"/>
          </p:cNvSpPr>
          <p:nvPr>
            <p:ph type="body" sz="quarter" idx="49" hasCustomPrompt="1"/>
          </p:nvPr>
        </p:nvSpPr>
        <p:spPr>
          <a:xfrm>
            <a:off x="5638562" y="5535512"/>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cxnSp>
        <p:nvCxnSpPr>
          <p:cNvPr id="783" name="Straight Connector 782">
            <a:extLst>
              <a:ext uri="{FF2B5EF4-FFF2-40B4-BE49-F238E27FC236}">
                <a16:creationId xmlns:a16="http://schemas.microsoft.com/office/drawing/2014/main" id="{AA92DE87-56DB-ED3E-F344-FC899DF2FE7B}"/>
              </a:ext>
              <a:ext uri="{C183D7F6-B498-43B3-948B-1728B52AA6E4}">
                <adec:decorative xmlns:adec="http://schemas.microsoft.com/office/drawing/2017/decorative" val="1"/>
              </a:ext>
            </a:extLst>
          </p:cNvPr>
          <p:cNvCxnSpPr>
            <a:cxnSpLocks/>
          </p:cNvCxnSpPr>
          <p:nvPr userDrawn="1"/>
        </p:nvCxnSpPr>
        <p:spPr>
          <a:xfrm>
            <a:off x="4313119" y="6259377"/>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4" name="Straight Connector 783">
            <a:extLst>
              <a:ext uri="{FF2B5EF4-FFF2-40B4-BE49-F238E27FC236}">
                <a16:creationId xmlns:a16="http://schemas.microsoft.com/office/drawing/2014/main" id="{BB4E85B0-A346-D759-6D9D-61692356068D}"/>
              </a:ext>
              <a:ext uri="{C183D7F6-B498-43B3-948B-1728B52AA6E4}">
                <adec:decorative xmlns:adec="http://schemas.microsoft.com/office/drawing/2017/decorative" val="1"/>
              </a:ext>
            </a:extLst>
          </p:cNvPr>
          <p:cNvCxnSpPr>
            <a:cxnSpLocks/>
          </p:cNvCxnSpPr>
          <p:nvPr userDrawn="1"/>
        </p:nvCxnSpPr>
        <p:spPr>
          <a:xfrm>
            <a:off x="8120180" y="5092565"/>
            <a:ext cx="3495439"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5" name="Rectangle 784">
            <a:extLst>
              <a:ext uri="{FF2B5EF4-FFF2-40B4-BE49-F238E27FC236}">
                <a16:creationId xmlns:a16="http://schemas.microsoft.com/office/drawing/2014/main" id="{EFA4232E-9489-90FE-A08D-014A02CC2BD4}"/>
              </a:ext>
              <a:ext uri="{C183D7F6-B498-43B3-948B-1728B52AA6E4}">
                <adec:decorative xmlns:adec="http://schemas.microsoft.com/office/drawing/2017/decorative" val="1"/>
              </a:ext>
            </a:extLst>
          </p:cNvPr>
          <p:cNvSpPr>
            <a:spLocks/>
          </p:cNvSpPr>
          <p:nvPr userDrawn="1"/>
        </p:nvSpPr>
        <p:spPr bwMode="auto">
          <a:xfrm>
            <a:off x="8120180" y="5106852"/>
            <a:ext cx="1125182" cy="11382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86" name="Text Placeholder 11">
            <a:extLst>
              <a:ext uri="{FF2B5EF4-FFF2-40B4-BE49-F238E27FC236}">
                <a16:creationId xmlns:a16="http://schemas.microsoft.com/office/drawing/2014/main" id="{E62E023A-00A4-FE21-F746-CE38767A7BF2}"/>
              </a:ext>
            </a:extLst>
          </p:cNvPr>
          <p:cNvSpPr>
            <a:spLocks noGrp="1"/>
          </p:cNvSpPr>
          <p:nvPr>
            <p:ph type="body" sz="quarter" idx="50" hasCustomPrompt="1"/>
          </p:nvPr>
        </p:nvSpPr>
        <p:spPr>
          <a:xfrm>
            <a:off x="8182236" y="5161840"/>
            <a:ext cx="1033941" cy="1015663"/>
          </a:xfrm>
        </p:spPr>
        <p:txBody>
          <a:bodyPr/>
          <a:lstStyle>
            <a:lvl1pPr marL="0" indent="0" algn="ctr">
              <a:buNone/>
              <a:defRPr lang="en-US" sz="6600" b="0" kern="1200" cap="none" spc="0" baseline="0" dirty="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00</a:t>
            </a:r>
          </a:p>
        </p:txBody>
      </p:sp>
      <p:sp>
        <p:nvSpPr>
          <p:cNvPr id="787" name="Text Placeholder 4">
            <a:extLst>
              <a:ext uri="{FF2B5EF4-FFF2-40B4-BE49-F238E27FC236}">
                <a16:creationId xmlns:a16="http://schemas.microsoft.com/office/drawing/2014/main" id="{C15B5C76-8C7B-5514-091F-CC469DB23DC5}"/>
              </a:ext>
            </a:extLst>
          </p:cNvPr>
          <p:cNvSpPr>
            <a:spLocks noGrp="1"/>
          </p:cNvSpPr>
          <p:nvPr>
            <p:ph type="body" sz="quarter" idx="51" hasCustomPrompt="1"/>
          </p:nvPr>
        </p:nvSpPr>
        <p:spPr>
          <a:xfrm>
            <a:off x="9491780" y="5535512"/>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cxnSp>
        <p:nvCxnSpPr>
          <p:cNvPr id="788" name="Straight Connector 787">
            <a:extLst>
              <a:ext uri="{FF2B5EF4-FFF2-40B4-BE49-F238E27FC236}">
                <a16:creationId xmlns:a16="http://schemas.microsoft.com/office/drawing/2014/main" id="{AA5CAD46-02DC-2544-3A3C-8378C1F83E85}"/>
              </a:ext>
            </a:extLst>
          </p:cNvPr>
          <p:cNvCxnSpPr>
            <a:cxnSpLocks/>
          </p:cNvCxnSpPr>
          <p:nvPr userDrawn="1"/>
        </p:nvCxnSpPr>
        <p:spPr>
          <a:xfrm>
            <a:off x="8120180" y="6259377"/>
            <a:ext cx="3495439"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9" name="Footer Placeholder 4">
            <a:extLst>
              <a:ext uri="{FF2B5EF4-FFF2-40B4-BE49-F238E27FC236}">
                <a16:creationId xmlns:a16="http://schemas.microsoft.com/office/drawing/2014/main" id="{E46B1A24-B033-7273-233D-82659F0E920F}"/>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US"/>
              <a:t>Microsoft Confidential - Internal Only</a:t>
            </a:r>
          </a:p>
        </p:txBody>
      </p:sp>
      <p:sp>
        <p:nvSpPr>
          <p:cNvPr id="791" name="Slide Number Placeholder 5">
            <a:extLst>
              <a:ext uri="{FF2B5EF4-FFF2-40B4-BE49-F238E27FC236}">
                <a16:creationId xmlns:a16="http://schemas.microsoft.com/office/drawing/2014/main" id="{D487330E-F640-FA1C-B338-CC4084B06F15}"/>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fld id="{8F881BB8-5469-4299-99B9-578BE3320A80}" type="slidenum">
              <a:rPr lang="en-US" smtClean="0"/>
              <a:pPr/>
              <a:t>‹#›</a:t>
            </a:fld>
            <a:endParaRPr lang="en-US"/>
          </a:p>
        </p:txBody>
      </p:sp>
    </p:spTree>
    <p:extLst>
      <p:ext uri="{BB962C8B-B14F-4D97-AF65-F5344CB8AC3E}">
        <p14:creationId xmlns:p14="http://schemas.microsoft.com/office/powerpoint/2010/main" val="3856694673"/>
      </p:ext>
    </p:extLst>
  </p:cSld>
  <p:clrMapOvr>
    <a:masterClrMapping/>
  </p:clrMapOvr>
  <p:transition>
    <p:fade/>
  </p:transition>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op_Banner_NoTert_White">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10" name="Text Placeholder 2">
            <a:extLst>
              <a:ext uri="{FF2B5EF4-FFF2-40B4-BE49-F238E27FC236}">
                <a16:creationId xmlns:a16="http://schemas.microsoft.com/office/drawing/2014/main" id="{AF0B0EAB-A284-A8BB-179E-428AF2429D6E}"/>
              </a:ext>
            </a:extLst>
          </p:cNvPr>
          <p:cNvSpPr>
            <a:spLocks noGrp="1"/>
          </p:cNvSpPr>
          <p:nvPr>
            <p:ph type="body" sz="quarter" idx="11" hasCustomPrompt="1"/>
          </p:nvPr>
        </p:nvSpPr>
        <p:spPr>
          <a:xfrm>
            <a:off x="563499" y="186252"/>
            <a:ext cx="11045888" cy="553998"/>
          </a:xfrm>
        </p:spPr>
        <p:txBody>
          <a:bodyPr/>
          <a:lstStyle>
            <a:lvl1pPr marL="0" indent="0">
              <a:buNone/>
              <a:defRPr sz="36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title</a:t>
            </a:r>
            <a:endParaRPr lang="en-IN" sz="6600" b="1">
              <a:latin typeface="Segoe UI" panose="020B0502040204020203" pitchFamily="34" charset="0"/>
            </a:endParaRPr>
          </a:p>
        </p:txBody>
      </p:sp>
      <p:sp>
        <p:nvSpPr>
          <p:cNvPr id="5" name="Text Placeholder 4">
            <a:extLst>
              <a:ext uri="{FF2B5EF4-FFF2-40B4-BE49-F238E27FC236}">
                <a16:creationId xmlns:a16="http://schemas.microsoft.com/office/drawing/2014/main" id="{47F1AFAB-B8DA-6336-3888-2CC84CF8D82C}"/>
              </a:ext>
            </a:extLst>
          </p:cNvPr>
          <p:cNvSpPr>
            <a:spLocks noGrp="1"/>
          </p:cNvSpPr>
          <p:nvPr>
            <p:ph type="body" sz="quarter" idx="13" hasCustomPrompt="1"/>
          </p:nvPr>
        </p:nvSpPr>
        <p:spPr>
          <a:xfrm>
            <a:off x="563498" y="1125401"/>
            <a:ext cx="11045889" cy="5153053"/>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Tree>
    <p:extLst>
      <p:ext uri="{BB962C8B-B14F-4D97-AF65-F5344CB8AC3E}">
        <p14:creationId xmlns:p14="http://schemas.microsoft.com/office/powerpoint/2010/main" val="76461497"/>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2_Content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BEDE68-1D2D-4A40-A3F4-F77A41DD2BC0}"/>
              </a:ext>
            </a:extLst>
          </p:cNvPr>
          <p:cNvSpPr/>
          <p:nvPr userDrawn="1"/>
        </p:nvSpPr>
        <p:spPr bwMode="auto">
          <a:xfrm>
            <a:off x="1" y="0"/>
            <a:ext cx="37084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8AAF1AEC-5837-427A-AB77-EF89A45999B0}"/>
              </a:ext>
            </a:extLst>
          </p:cNvPr>
          <p:cNvSpPr>
            <a:spLocks noGrp="1"/>
          </p:cNvSpPr>
          <p:nvPr userDrawn="1">
            <p:ph type="body" sz="quarter" idx="39" hasCustomPrompt="1"/>
          </p:nvPr>
        </p:nvSpPr>
        <p:spPr>
          <a:xfrm>
            <a:off x="571500" y="3121224"/>
            <a:ext cx="2824014" cy="615553"/>
          </a:xfrm>
        </p:spPr>
        <p:txBody>
          <a:bodyPr/>
          <a:lstStyle>
            <a:lvl1pPr marL="0" indent="0">
              <a:buNone/>
              <a:defRPr sz="4000">
                <a:solidFill>
                  <a:schemeClr val="bg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Agenda</a:t>
            </a:r>
          </a:p>
        </p:txBody>
      </p:sp>
      <p:sp>
        <p:nvSpPr>
          <p:cNvPr id="3" name="Footer Placeholder 4">
            <a:extLst>
              <a:ext uri="{FF2B5EF4-FFF2-40B4-BE49-F238E27FC236}">
                <a16:creationId xmlns:a16="http://schemas.microsoft.com/office/drawing/2014/main" id="{640ED799-EE3B-F8CF-D328-F48D5C0556C6}"/>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US"/>
              <a:t>Microsoft Confidential - Internal Only</a:t>
            </a:r>
          </a:p>
        </p:txBody>
      </p:sp>
      <p:sp>
        <p:nvSpPr>
          <p:cNvPr id="5" name="Slide Number Placeholder 5">
            <a:extLst>
              <a:ext uri="{FF2B5EF4-FFF2-40B4-BE49-F238E27FC236}">
                <a16:creationId xmlns:a16="http://schemas.microsoft.com/office/drawing/2014/main" id="{1EB882BB-BD97-1EA1-637C-9A948C922C24}"/>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fld id="{8F881BB8-5469-4299-99B9-578BE3320A80}" type="slidenum">
              <a:rPr lang="en-US" smtClean="0"/>
              <a:pPr/>
              <a:t>‹#›</a:t>
            </a:fld>
            <a:endParaRPr lang="en-US"/>
          </a:p>
        </p:txBody>
      </p:sp>
    </p:spTree>
    <p:extLst>
      <p:ext uri="{BB962C8B-B14F-4D97-AF65-F5344CB8AC3E}">
        <p14:creationId xmlns:p14="http://schemas.microsoft.com/office/powerpoint/2010/main" val="3117268578"/>
      </p:ext>
    </p:extLst>
  </p:cSld>
  <p:clrMapOvr>
    <a:masterClrMapping/>
  </p:clrMapOvr>
  <p:transition>
    <p:fade/>
  </p:transition>
  <p:extLst>
    <p:ext uri="{DCECCB84-F9BA-43D5-87BE-67443E8EF086}">
      <p15:sldGuideLst xmlns:p15="http://schemas.microsoft.com/office/powerpoint/2012/main"/>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1_Contents">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3847C1FC-C41F-5616-30AC-30E6074B5835}"/>
              </a:ext>
              <a:ext uri="{C183D7F6-B498-43B3-948B-1728B52AA6E4}">
                <adec:decorative xmlns:adec="http://schemas.microsoft.com/office/drawing/2017/decorative" val="1"/>
              </a:ext>
            </a:extLst>
          </p:cNvPr>
          <p:cNvCxnSpPr>
            <a:cxnSpLocks/>
          </p:cNvCxnSpPr>
          <p:nvPr userDrawn="1"/>
        </p:nvCxnSpPr>
        <p:spPr>
          <a:xfrm>
            <a:off x="579319" y="585788"/>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 Placeholder 11">
            <a:extLst>
              <a:ext uri="{FF2B5EF4-FFF2-40B4-BE49-F238E27FC236}">
                <a16:creationId xmlns:a16="http://schemas.microsoft.com/office/drawing/2014/main" id="{333CDE31-0DA0-D679-C7C5-F462636D7BCA}"/>
              </a:ext>
            </a:extLst>
          </p:cNvPr>
          <p:cNvSpPr>
            <a:spLocks noGrp="1"/>
          </p:cNvSpPr>
          <p:nvPr>
            <p:ph type="body" sz="quarter" idx="31" hasCustomPrompt="1"/>
          </p:nvPr>
        </p:nvSpPr>
        <p:spPr>
          <a:xfrm>
            <a:off x="579319" y="655063"/>
            <a:ext cx="1033941" cy="1015663"/>
          </a:xfrm>
        </p:spPr>
        <p:txBody>
          <a:bodyPr/>
          <a:lstStyle>
            <a:lvl1pPr marL="0" indent="0" algn="ctr">
              <a:buNone/>
              <a:defRPr lang="en-US" sz="6600" b="0" kern="1200" cap="none" spc="0" baseline="0" dirty="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00</a:t>
            </a:r>
          </a:p>
        </p:txBody>
      </p:sp>
      <p:sp>
        <p:nvSpPr>
          <p:cNvPr id="8" name="Text Placeholder 4">
            <a:extLst>
              <a:ext uri="{FF2B5EF4-FFF2-40B4-BE49-F238E27FC236}">
                <a16:creationId xmlns:a16="http://schemas.microsoft.com/office/drawing/2014/main" id="{CEDF1698-2DDE-D658-011E-DF4C7278721E}"/>
              </a:ext>
            </a:extLst>
          </p:cNvPr>
          <p:cNvSpPr>
            <a:spLocks noGrp="1"/>
          </p:cNvSpPr>
          <p:nvPr>
            <p:ph type="body" sz="quarter" idx="15" hasCustomPrompt="1"/>
          </p:nvPr>
        </p:nvSpPr>
        <p:spPr>
          <a:xfrm>
            <a:off x="1904762" y="1028735"/>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cxnSp>
        <p:nvCxnSpPr>
          <p:cNvPr id="10" name="Straight Connector 9">
            <a:extLst>
              <a:ext uri="{FF2B5EF4-FFF2-40B4-BE49-F238E27FC236}">
                <a16:creationId xmlns:a16="http://schemas.microsoft.com/office/drawing/2014/main" id="{2DBF9DC5-4B6A-7679-E13D-1A11AE732B8E}"/>
              </a:ext>
              <a:ext uri="{C183D7F6-B498-43B3-948B-1728B52AA6E4}">
                <adec:decorative xmlns:adec="http://schemas.microsoft.com/office/drawing/2017/decorative" val="1"/>
              </a:ext>
            </a:extLst>
          </p:cNvPr>
          <p:cNvCxnSpPr>
            <a:cxnSpLocks/>
          </p:cNvCxnSpPr>
          <p:nvPr userDrawn="1"/>
        </p:nvCxnSpPr>
        <p:spPr>
          <a:xfrm>
            <a:off x="579319" y="1752600"/>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32C08F9-EC91-2882-4266-DDDFA5751E15}"/>
              </a:ext>
              <a:ext uri="{C183D7F6-B498-43B3-948B-1728B52AA6E4}">
                <adec:decorative xmlns:adec="http://schemas.microsoft.com/office/drawing/2017/decorative" val="1"/>
              </a:ext>
            </a:extLst>
          </p:cNvPr>
          <p:cNvCxnSpPr>
            <a:cxnSpLocks/>
          </p:cNvCxnSpPr>
          <p:nvPr userDrawn="1"/>
        </p:nvCxnSpPr>
        <p:spPr>
          <a:xfrm>
            <a:off x="4386380" y="585788"/>
            <a:ext cx="3495439"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 Placeholder 11">
            <a:extLst>
              <a:ext uri="{FF2B5EF4-FFF2-40B4-BE49-F238E27FC236}">
                <a16:creationId xmlns:a16="http://schemas.microsoft.com/office/drawing/2014/main" id="{A60DEA5F-546C-A554-A812-D6EE461A3D64}"/>
              </a:ext>
            </a:extLst>
          </p:cNvPr>
          <p:cNvSpPr>
            <a:spLocks noGrp="1"/>
          </p:cNvSpPr>
          <p:nvPr>
            <p:ph type="body" sz="quarter" idx="35" hasCustomPrompt="1"/>
          </p:nvPr>
        </p:nvSpPr>
        <p:spPr>
          <a:xfrm>
            <a:off x="4386380" y="655063"/>
            <a:ext cx="1033941" cy="1015663"/>
          </a:xfrm>
        </p:spPr>
        <p:txBody>
          <a:bodyPr/>
          <a:lstStyle>
            <a:lvl1pPr marL="0" indent="0" algn="ctr">
              <a:buNone/>
              <a:defRPr lang="en-US" sz="6600" b="0" kern="1200" cap="none" spc="0" baseline="0" dirty="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00</a:t>
            </a:r>
          </a:p>
        </p:txBody>
      </p:sp>
      <p:sp>
        <p:nvSpPr>
          <p:cNvPr id="18" name="Text Placeholder 4">
            <a:extLst>
              <a:ext uri="{FF2B5EF4-FFF2-40B4-BE49-F238E27FC236}">
                <a16:creationId xmlns:a16="http://schemas.microsoft.com/office/drawing/2014/main" id="{9C8EC633-39C2-61C0-DA1F-E37FC58C68E9}"/>
              </a:ext>
            </a:extLst>
          </p:cNvPr>
          <p:cNvSpPr>
            <a:spLocks noGrp="1"/>
          </p:cNvSpPr>
          <p:nvPr>
            <p:ph type="body" sz="quarter" idx="16" hasCustomPrompt="1"/>
          </p:nvPr>
        </p:nvSpPr>
        <p:spPr>
          <a:xfrm>
            <a:off x="5757980" y="1028735"/>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cxnSp>
        <p:nvCxnSpPr>
          <p:cNvPr id="20" name="Straight Connector 19">
            <a:extLst>
              <a:ext uri="{FF2B5EF4-FFF2-40B4-BE49-F238E27FC236}">
                <a16:creationId xmlns:a16="http://schemas.microsoft.com/office/drawing/2014/main" id="{A7B66C5F-0DE2-0E48-B5D4-B7AC09A7EAB6}"/>
              </a:ext>
            </a:extLst>
          </p:cNvPr>
          <p:cNvCxnSpPr>
            <a:cxnSpLocks/>
          </p:cNvCxnSpPr>
          <p:nvPr userDrawn="1"/>
        </p:nvCxnSpPr>
        <p:spPr>
          <a:xfrm>
            <a:off x="4386380" y="1752600"/>
            <a:ext cx="3495439"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64B11DB-175B-3114-7806-7D2B3A762332}"/>
              </a:ext>
              <a:ext uri="{C183D7F6-B498-43B3-948B-1728B52AA6E4}">
                <adec:decorative xmlns:adec="http://schemas.microsoft.com/office/drawing/2017/decorative" val="1"/>
              </a:ext>
            </a:extLst>
          </p:cNvPr>
          <p:cNvCxnSpPr>
            <a:cxnSpLocks/>
          </p:cNvCxnSpPr>
          <p:nvPr userDrawn="1"/>
        </p:nvCxnSpPr>
        <p:spPr>
          <a:xfrm>
            <a:off x="579319" y="2099385"/>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1">
            <a:extLst>
              <a:ext uri="{FF2B5EF4-FFF2-40B4-BE49-F238E27FC236}">
                <a16:creationId xmlns:a16="http://schemas.microsoft.com/office/drawing/2014/main" id="{A287CA74-6042-A468-126C-ED02330AE81F}"/>
              </a:ext>
            </a:extLst>
          </p:cNvPr>
          <p:cNvSpPr>
            <a:spLocks noGrp="1"/>
          </p:cNvSpPr>
          <p:nvPr>
            <p:ph type="body" sz="quarter" idx="40" hasCustomPrompt="1"/>
          </p:nvPr>
        </p:nvSpPr>
        <p:spPr>
          <a:xfrm>
            <a:off x="579319" y="2168660"/>
            <a:ext cx="1033941" cy="1015663"/>
          </a:xfrm>
        </p:spPr>
        <p:txBody>
          <a:bodyPr/>
          <a:lstStyle>
            <a:lvl1pPr marL="0" indent="0" algn="ctr">
              <a:buNone/>
              <a:defRPr lang="en-US" sz="6600" b="0" kern="1200" cap="none" spc="0" baseline="0" dirty="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00</a:t>
            </a:r>
          </a:p>
        </p:txBody>
      </p:sp>
      <p:sp>
        <p:nvSpPr>
          <p:cNvPr id="28" name="Text Placeholder 4">
            <a:extLst>
              <a:ext uri="{FF2B5EF4-FFF2-40B4-BE49-F238E27FC236}">
                <a16:creationId xmlns:a16="http://schemas.microsoft.com/office/drawing/2014/main" id="{A081BDE6-8D7C-FFD5-8248-A041B6B0B859}"/>
              </a:ext>
            </a:extLst>
          </p:cNvPr>
          <p:cNvSpPr>
            <a:spLocks noGrp="1"/>
          </p:cNvSpPr>
          <p:nvPr>
            <p:ph type="body" sz="quarter" idx="41" hasCustomPrompt="1"/>
          </p:nvPr>
        </p:nvSpPr>
        <p:spPr>
          <a:xfrm>
            <a:off x="1904762" y="2542332"/>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cxnSp>
        <p:nvCxnSpPr>
          <p:cNvPr id="32" name="Straight Connector 31">
            <a:extLst>
              <a:ext uri="{FF2B5EF4-FFF2-40B4-BE49-F238E27FC236}">
                <a16:creationId xmlns:a16="http://schemas.microsoft.com/office/drawing/2014/main" id="{BEC42C6F-14D8-D06B-140A-42A1E3F65151}"/>
              </a:ext>
              <a:ext uri="{C183D7F6-B498-43B3-948B-1728B52AA6E4}">
                <adec:decorative xmlns:adec="http://schemas.microsoft.com/office/drawing/2017/decorative" val="1"/>
              </a:ext>
            </a:extLst>
          </p:cNvPr>
          <p:cNvCxnSpPr>
            <a:cxnSpLocks/>
          </p:cNvCxnSpPr>
          <p:nvPr userDrawn="1"/>
        </p:nvCxnSpPr>
        <p:spPr>
          <a:xfrm>
            <a:off x="579319" y="3266197"/>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6B59CF5-909E-79B8-4D64-4C02833408F3}"/>
              </a:ext>
              <a:ext uri="{C183D7F6-B498-43B3-948B-1728B52AA6E4}">
                <adec:decorative xmlns:adec="http://schemas.microsoft.com/office/drawing/2017/decorative" val="1"/>
              </a:ext>
            </a:extLst>
          </p:cNvPr>
          <p:cNvCxnSpPr>
            <a:cxnSpLocks/>
          </p:cNvCxnSpPr>
          <p:nvPr userDrawn="1"/>
        </p:nvCxnSpPr>
        <p:spPr>
          <a:xfrm>
            <a:off x="4386380" y="2099385"/>
            <a:ext cx="3495439"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Text Placeholder 11">
            <a:extLst>
              <a:ext uri="{FF2B5EF4-FFF2-40B4-BE49-F238E27FC236}">
                <a16:creationId xmlns:a16="http://schemas.microsoft.com/office/drawing/2014/main" id="{008D21C6-4CD5-1E56-CB17-4F17E5F210DF}"/>
              </a:ext>
            </a:extLst>
          </p:cNvPr>
          <p:cNvSpPr>
            <a:spLocks noGrp="1"/>
          </p:cNvSpPr>
          <p:nvPr>
            <p:ph type="body" sz="quarter" idx="42" hasCustomPrompt="1"/>
          </p:nvPr>
        </p:nvSpPr>
        <p:spPr>
          <a:xfrm>
            <a:off x="4386380" y="2168660"/>
            <a:ext cx="1033941" cy="1015663"/>
          </a:xfrm>
        </p:spPr>
        <p:txBody>
          <a:bodyPr/>
          <a:lstStyle>
            <a:lvl1pPr marL="0" indent="0" algn="ctr">
              <a:buNone/>
              <a:defRPr lang="en-US" sz="6600" b="0" kern="1200" cap="none" spc="0" baseline="0" dirty="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00</a:t>
            </a:r>
          </a:p>
        </p:txBody>
      </p:sp>
      <p:sp>
        <p:nvSpPr>
          <p:cNvPr id="50" name="Text Placeholder 4">
            <a:extLst>
              <a:ext uri="{FF2B5EF4-FFF2-40B4-BE49-F238E27FC236}">
                <a16:creationId xmlns:a16="http://schemas.microsoft.com/office/drawing/2014/main" id="{00C38BDA-CC4E-B63A-6F64-6E9A87E2EB1E}"/>
              </a:ext>
            </a:extLst>
          </p:cNvPr>
          <p:cNvSpPr>
            <a:spLocks noGrp="1"/>
          </p:cNvSpPr>
          <p:nvPr>
            <p:ph type="body" sz="quarter" idx="43" hasCustomPrompt="1"/>
          </p:nvPr>
        </p:nvSpPr>
        <p:spPr>
          <a:xfrm>
            <a:off x="5757980" y="2542332"/>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cxnSp>
        <p:nvCxnSpPr>
          <p:cNvPr id="51" name="Straight Connector 50">
            <a:extLst>
              <a:ext uri="{FF2B5EF4-FFF2-40B4-BE49-F238E27FC236}">
                <a16:creationId xmlns:a16="http://schemas.microsoft.com/office/drawing/2014/main" id="{37E194DE-244A-6752-AF70-D22D524DE291}"/>
              </a:ext>
            </a:extLst>
          </p:cNvPr>
          <p:cNvCxnSpPr>
            <a:cxnSpLocks/>
          </p:cNvCxnSpPr>
          <p:nvPr userDrawn="1"/>
        </p:nvCxnSpPr>
        <p:spPr>
          <a:xfrm>
            <a:off x="4386380" y="3266197"/>
            <a:ext cx="3495439"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05F3348-ABBF-3898-C521-F1ABB80296B5}"/>
              </a:ext>
              <a:ext uri="{C183D7F6-B498-43B3-948B-1728B52AA6E4}">
                <adec:decorative xmlns:adec="http://schemas.microsoft.com/office/drawing/2017/decorative" val="1"/>
              </a:ext>
            </a:extLst>
          </p:cNvPr>
          <p:cNvCxnSpPr>
            <a:cxnSpLocks/>
          </p:cNvCxnSpPr>
          <p:nvPr userDrawn="1"/>
        </p:nvCxnSpPr>
        <p:spPr>
          <a:xfrm>
            <a:off x="579319" y="3593966"/>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4" name="Text Placeholder 11">
            <a:extLst>
              <a:ext uri="{FF2B5EF4-FFF2-40B4-BE49-F238E27FC236}">
                <a16:creationId xmlns:a16="http://schemas.microsoft.com/office/drawing/2014/main" id="{83495F03-7248-CAAE-49FE-C76AF4126377}"/>
              </a:ext>
            </a:extLst>
          </p:cNvPr>
          <p:cNvSpPr>
            <a:spLocks noGrp="1"/>
          </p:cNvSpPr>
          <p:nvPr>
            <p:ph type="body" sz="quarter" idx="44" hasCustomPrompt="1"/>
          </p:nvPr>
        </p:nvSpPr>
        <p:spPr>
          <a:xfrm>
            <a:off x="579319" y="3663241"/>
            <a:ext cx="1033941" cy="1015663"/>
          </a:xfrm>
        </p:spPr>
        <p:txBody>
          <a:bodyPr/>
          <a:lstStyle>
            <a:lvl1pPr marL="0" indent="0" algn="ctr">
              <a:buNone/>
              <a:defRPr lang="en-US" sz="6600" b="0" kern="1200" cap="none" spc="0" baseline="0" dirty="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00</a:t>
            </a:r>
          </a:p>
        </p:txBody>
      </p:sp>
      <p:sp>
        <p:nvSpPr>
          <p:cNvPr id="55" name="Text Placeholder 4">
            <a:extLst>
              <a:ext uri="{FF2B5EF4-FFF2-40B4-BE49-F238E27FC236}">
                <a16:creationId xmlns:a16="http://schemas.microsoft.com/office/drawing/2014/main" id="{0ED52B79-C2CD-DBAB-4A8E-88CA0D7EB7A1}"/>
              </a:ext>
            </a:extLst>
          </p:cNvPr>
          <p:cNvSpPr>
            <a:spLocks noGrp="1"/>
          </p:cNvSpPr>
          <p:nvPr>
            <p:ph type="body" sz="quarter" idx="45" hasCustomPrompt="1"/>
          </p:nvPr>
        </p:nvSpPr>
        <p:spPr>
          <a:xfrm>
            <a:off x="1904762" y="4036913"/>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cxnSp>
        <p:nvCxnSpPr>
          <p:cNvPr id="56" name="Straight Connector 55">
            <a:extLst>
              <a:ext uri="{FF2B5EF4-FFF2-40B4-BE49-F238E27FC236}">
                <a16:creationId xmlns:a16="http://schemas.microsoft.com/office/drawing/2014/main" id="{B3DEB32C-BBEE-2B75-2D4A-A0C2340E8AAF}"/>
              </a:ext>
              <a:ext uri="{C183D7F6-B498-43B3-948B-1728B52AA6E4}">
                <adec:decorative xmlns:adec="http://schemas.microsoft.com/office/drawing/2017/decorative" val="1"/>
              </a:ext>
            </a:extLst>
          </p:cNvPr>
          <p:cNvCxnSpPr>
            <a:cxnSpLocks/>
          </p:cNvCxnSpPr>
          <p:nvPr userDrawn="1"/>
        </p:nvCxnSpPr>
        <p:spPr>
          <a:xfrm>
            <a:off x="579319" y="4760778"/>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AB2165A-076A-BAD0-6ADC-7C67E324E7BA}"/>
              </a:ext>
              <a:ext uri="{C183D7F6-B498-43B3-948B-1728B52AA6E4}">
                <adec:decorative xmlns:adec="http://schemas.microsoft.com/office/drawing/2017/decorative" val="1"/>
              </a:ext>
            </a:extLst>
          </p:cNvPr>
          <p:cNvCxnSpPr>
            <a:cxnSpLocks/>
          </p:cNvCxnSpPr>
          <p:nvPr userDrawn="1"/>
        </p:nvCxnSpPr>
        <p:spPr>
          <a:xfrm>
            <a:off x="4386380" y="3593966"/>
            <a:ext cx="3495439"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Text Placeholder 11">
            <a:extLst>
              <a:ext uri="{FF2B5EF4-FFF2-40B4-BE49-F238E27FC236}">
                <a16:creationId xmlns:a16="http://schemas.microsoft.com/office/drawing/2014/main" id="{E0D7590D-780F-4728-0A9C-6B188933B553}"/>
              </a:ext>
            </a:extLst>
          </p:cNvPr>
          <p:cNvSpPr>
            <a:spLocks noGrp="1"/>
          </p:cNvSpPr>
          <p:nvPr>
            <p:ph type="body" sz="quarter" idx="46" hasCustomPrompt="1"/>
          </p:nvPr>
        </p:nvSpPr>
        <p:spPr>
          <a:xfrm>
            <a:off x="4386380" y="3663241"/>
            <a:ext cx="1033941" cy="1015663"/>
          </a:xfrm>
        </p:spPr>
        <p:txBody>
          <a:bodyPr/>
          <a:lstStyle>
            <a:lvl1pPr marL="0" indent="0" algn="ctr">
              <a:buNone/>
              <a:defRPr lang="en-US" sz="6600" b="0" kern="1200" cap="none" spc="0" baseline="0" dirty="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00</a:t>
            </a:r>
          </a:p>
        </p:txBody>
      </p:sp>
      <p:sp>
        <p:nvSpPr>
          <p:cNvPr id="60" name="Text Placeholder 4">
            <a:extLst>
              <a:ext uri="{FF2B5EF4-FFF2-40B4-BE49-F238E27FC236}">
                <a16:creationId xmlns:a16="http://schemas.microsoft.com/office/drawing/2014/main" id="{9CFBB907-6081-CC2B-580A-DDA2BC7001CB}"/>
              </a:ext>
            </a:extLst>
          </p:cNvPr>
          <p:cNvSpPr>
            <a:spLocks noGrp="1"/>
          </p:cNvSpPr>
          <p:nvPr>
            <p:ph type="body" sz="quarter" idx="47" hasCustomPrompt="1"/>
          </p:nvPr>
        </p:nvSpPr>
        <p:spPr>
          <a:xfrm>
            <a:off x="5757980" y="4036913"/>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cxnSp>
        <p:nvCxnSpPr>
          <p:cNvPr id="61" name="Straight Connector 60">
            <a:extLst>
              <a:ext uri="{FF2B5EF4-FFF2-40B4-BE49-F238E27FC236}">
                <a16:creationId xmlns:a16="http://schemas.microsoft.com/office/drawing/2014/main" id="{15461FEA-414A-3C2B-C09C-C75C443CF174}"/>
              </a:ext>
            </a:extLst>
          </p:cNvPr>
          <p:cNvCxnSpPr>
            <a:cxnSpLocks/>
          </p:cNvCxnSpPr>
          <p:nvPr userDrawn="1"/>
        </p:nvCxnSpPr>
        <p:spPr>
          <a:xfrm>
            <a:off x="4386380" y="4760778"/>
            <a:ext cx="3495439"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257409B-86D6-3FE6-8F2D-F3BEBFE56887}"/>
              </a:ext>
              <a:ext uri="{C183D7F6-B498-43B3-948B-1728B52AA6E4}">
                <adec:decorative xmlns:adec="http://schemas.microsoft.com/office/drawing/2017/decorative" val="1"/>
              </a:ext>
            </a:extLst>
          </p:cNvPr>
          <p:cNvCxnSpPr>
            <a:cxnSpLocks/>
          </p:cNvCxnSpPr>
          <p:nvPr userDrawn="1"/>
        </p:nvCxnSpPr>
        <p:spPr>
          <a:xfrm>
            <a:off x="579319" y="5092565"/>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4" name="Text Placeholder 11">
            <a:extLst>
              <a:ext uri="{FF2B5EF4-FFF2-40B4-BE49-F238E27FC236}">
                <a16:creationId xmlns:a16="http://schemas.microsoft.com/office/drawing/2014/main" id="{B8805886-66B4-8DC6-FD32-1C2CD23967EF}"/>
              </a:ext>
            </a:extLst>
          </p:cNvPr>
          <p:cNvSpPr>
            <a:spLocks noGrp="1"/>
          </p:cNvSpPr>
          <p:nvPr>
            <p:ph type="body" sz="quarter" idx="48" hasCustomPrompt="1"/>
          </p:nvPr>
        </p:nvSpPr>
        <p:spPr>
          <a:xfrm>
            <a:off x="579319" y="5161840"/>
            <a:ext cx="1033941" cy="1015663"/>
          </a:xfrm>
        </p:spPr>
        <p:txBody>
          <a:bodyPr/>
          <a:lstStyle>
            <a:lvl1pPr marL="0" indent="0" algn="ctr">
              <a:buNone/>
              <a:defRPr lang="en-US" sz="6600" b="0" kern="1200" cap="none" spc="0" baseline="0" dirty="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00</a:t>
            </a:r>
          </a:p>
        </p:txBody>
      </p:sp>
      <p:sp>
        <p:nvSpPr>
          <p:cNvPr id="65" name="Text Placeholder 4">
            <a:extLst>
              <a:ext uri="{FF2B5EF4-FFF2-40B4-BE49-F238E27FC236}">
                <a16:creationId xmlns:a16="http://schemas.microsoft.com/office/drawing/2014/main" id="{E2B1CBC8-5D22-E8DE-98D8-768CD45294D8}"/>
              </a:ext>
            </a:extLst>
          </p:cNvPr>
          <p:cNvSpPr>
            <a:spLocks noGrp="1"/>
          </p:cNvSpPr>
          <p:nvPr>
            <p:ph type="body" sz="quarter" idx="49" hasCustomPrompt="1"/>
          </p:nvPr>
        </p:nvSpPr>
        <p:spPr>
          <a:xfrm>
            <a:off x="1904762" y="5535512"/>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cxnSp>
        <p:nvCxnSpPr>
          <p:cNvPr id="66" name="Straight Connector 65">
            <a:extLst>
              <a:ext uri="{FF2B5EF4-FFF2-40B4-BE49-F238E27FC236}">
                <a16:creationId xmlns:a16="http://schemas.microsoft.com/office/drawing/2014/main" id="{B664030E-9C34-4181-5FB5-47122367896F}"/>
              </a:ext>
              <a:ext uri="{C183D7F6-B498-43B3-948B-1728B52AA6E4}">
                <adec:decorative xmlns:adec="http://schemas.microsoft.com/office/drawing/2017/decorative" val="1"/>
              </a:ext>
            </a:extLst>
          </p:cNvPr>
          <p:cNvCxnSpPr>
            <a:cxnSpLocks/>
          </p:cNvCxnSpPr>
          <p:nvPr userDrawn="1"/>
        </p:nvCxnSpPr>
        <p:spPr>
          <a:xfrm>
            <a:off x="579319" y="6259377"/>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2" name="Footer Placeholder 4">
            <a:extLst>
              <a:ext uri="{FF2B5EF4-FFF2-40B4-BE49-F238E27FC236}">
                <a16:creationId xmlns:a16="http://schemas.microsoft.com/office/drawing/2014/main" id="{538DF203-B783-E76C-44F0-6764EC4C47C3}"/>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US"/>
              <a:t>Microsoft Confidential - Internal Only</a:t>
            </a:r>
          </a:p>
        </p:txBody>
      </p:sp>
      <p:sp>
        <p:nvSpPr>
          <p:cNvPr id="74" name="Slide Number Placeholder 5">
            <a:extLst>
              <a:ext uri="{FF2B5EF4-FFF2-40B4-BE49-F238E27FC236}">
                <a16:creationId xmlns:a16="http://schemas.microsoft.com/office/drawing/2014/main" id="{BEDB77B4-A2A7-EFB2-8BB4-3DDDD744FE99}"/>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fld id="{8F881BB8-5469-4299-99B9-578BE3320A80}" type="slidenum">
              <a:rPr lang="en-US" smtClean="0"/>
              <a:pPr/>
              <a:t>‹#›</a:t>
            </a:fld>
            <a:endParaRPr lang="en-US"/>
          </a:p>
        </p:txBody>
      </p:sp>
    </p:spTree>
    <p:extLst>
      <p:ext uri="{BB962C8B-B14F-4D97-AF65-F5344CB8AC3E}">
        <p14:creationId xmlns:p14="http://schemas.microsoft.com/office/powerpoint/2010/main" val="3763957945"/>
      </p:ext>
    </p:extLst>
  </p:cSld>
  <p:clrMapOvr>
    <a:masterClrMapping/>
  </p:clrMapOvr>
  <p:transition>
    <p:fade/>
  </p:transition>
  <p:extLst>
    <p:ext uri="{DCECCB84-F9BA-43D5-87BE-67443E8EF086}">
      <p15:sldGuideLst xmlns:p15="http://schemas.microsoft.com/office/powerpoint/2012/main"/>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_Subtitle_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610668" cy="1231106"/>
          </a:xfrm>
        </p:spPr>
        <p:txBody>
          <a:bodyPr/>
          <a:lstStyle>
            <a:lvl1pPr algn="l" defTabSz="932742" rtl="0" eaLnBrk="1" latinLnBrk="0" hangingPunct="1">
              <a:lnSpc>
                <a:spcPct val="100000"/>
              </a:lnSpc>
              <a:spcBef>
                <a:spcPct val="0"/>
              </a:spcBef>
              <a:buNone/>
              <a:defRPr lang="en-US" sz="40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 name="Text Placeholder 4">
            <a:extLst>
              <a:ext uri="{FF2B5EF4-FFF2-40B4-BE49-F238E27FC236}">
                <a16:creationId xmlns:a16="http://schemas.microsoft.com/office/drawing/2014/main" id="{91F01542-314B-B94E-9E8F-3A1DCF0A8DB6}"/>
              </a:ext>
            </a:extLst>
          </p:cNvPr>
          <p:cNvSpPr>
            <a:spLocks noGrp="1"/>
          </p:cNvSpPr>
          <p:nvPr>
            <p:ph type="body" sz="quarter" idx="12" hasCustomPrompt="1"/>
          </p:nvPr>
        </p:nvSpPr>
        <p:spPr>
          <a:xfrm>
            <a:off x="584201" y="2021455"/>
            <a:ext cx="4574654"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sp>
        <p:nvSpPr>
          <p:cNvPr id="5" name="Footer Placeholder 4">
            <a:extLst>
              <a:ext uri="{FF2B5EF4-FFF2-40B4-BE49-F238E27FC236}">
                <a16:creationId xmlns:a16="http://schemas.microsoft.com/office/drawing/2014/main" id="{9981877A-366D-46E8-9609-C14F4158122B}"/>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US"/>
              <a:t>Microsoft Confidential - Internal Only</a:t>
            </a:r>
          </a:p>
        </p:txBody>
      </p:sp>
      <p:sp>
        <p:nvSpPr>
          <p:cNvPr id="6" name="Slide Number Placeholder 5">
            <a:extLst>
              <a:ext uri="{FF2B5EF4-FFF2-40B4-BE49-F238E27FC236}">
                <a16:creationId xmlns:a16="http://schemas.microsoft.com/office/drawing/2014/main" id="{452A6145-AE34-4B2D-8774-7F9781432832}"/>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fld id="{8F881BB8-5469-4299-99B9-578BE3320A80}" type="slidenum">
              <a:rPr lang="en-US" smtClean="0"/>
              <a:pPr/>
              <a:t>‹#›</a:t>
            </a:fld>
            <a:endParaRPr lang="en-US"/>
          </a:p>
        </p:txBody>
      </p:sp>
    </p:spTree>
    <p:extLst>
      <p:ext uri="{BB962C8B-B14F-4D97-AF65-F5344CB8AC3E}">
        <p14:creationId xmlns:p14="http://schemas.microsoft.com/office/powerpoint/2010/main" val="1753000900"/>
      </p:ext>
    </p:extLst>
  </p:cSld>
  <p:clrMapOvr>
    <a:masterClrMapping/>
  </p:clrMapOvr>
  <p:transition>
    <p:fade/>
  </p:transition>
  <p:extLst>
    <p:ext uri="{DCECCB84-F9BA-43D5-87BE-67443E8EF086}">
      <p15:sldGuideLst xmlns:p15="http://schemas.microsoft.com/office/powerpoint/2012/main"/>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_Subtitle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610668" cy="1434080"/>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54" name="Text Placeholder 4">
            <a:extLst>
              <a:ext uri="{FF2B5EF4-FFF2-40B4-BE49-F238E27FC236}">
                <a16:creationId xmlns:a16="http://schemas.microsoft.com/office/drawing/2014/main" id="{73C30779-5B33-B64E-A12E-25D5F3B74CDD}"/>
              </a:ext>
            </a:extLst>
          </p:cNvPr>
          <p:cNvSpPr>
            <a:spLocks noGrp="1"/>
          </p:cNvSpPr>
          <p:nvPr>
            <p:ph type="body" sz="quarter" idx="12" hasCustomPrompt="1"/>
          </p:nvPr>
        </p:nvSpPr>
        <p:spPr>
          <a:xfrm>
            <a:off x="584201" y="2150957"/>
            <a:ext cx="4574654"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cxnSp>
        <p:nvCxnSpPr>
          <p:cNvPr id="3" name="Straight Connector 2">
            <a:extLst>
              <a:ext uri="{FF2B5EF4-FFF2-40B4-BE49-F238E27FC236}">
                <a16:creationId xmlns:a16="http://schemas.microsoft.com/office/drawing/2014/main" id="{421C2FC3-E073-E03A-FCB1-7C5F9DD850A6}"/>
              </a:ext>
            </a:extLst>
          </p:cNvPr>
          <p:cNvCxnSpPr>
            <a:cxnSpLocks/>
          </p:cNvCxnSpPr>
          <p:nvPr userDrawn="1"/>
        </p:nvCxnSpPr>
        <p:spPr>
          <a:xfrm>
            <a:off x="6134100" y="585968"/>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9" name="Text Placeholder 4">
            <a:extLst>
              <a:ext uri="{FF2B5EF4-FFF2-40B4-BE49-F238E27FC236}">
                <a16:creationId xmlns:a16="http://schemas.microsoft.com/office/drawing/2014/main" id="{03D721EB-8CCA-A75D-E82D-6CE58486DF42}"/>
              </a:ext>
            </a:extLst>
          </p:cNvPr>
          <p:cNvSpPr>
            <a:spLocks noGrp="1"/>
          </p:cNvSpPr>
          <p:nvPr>
            <p:ph type="body" sz="quarter" idx="16" hasCustomPrompt="1"/>
          </p:nvPr>
        </p:nvSpPr>
        <p:spPr>
          <a:xfrm>
            <a:off x="6136944" y="838199"/>
            <a:ext cx="1749756" cy="742369"/>
          </a:xfrm>
          <a:noFill/>
        </p:spPr>
        <p:txBody>
          <a:bodyPr wrap="square" lIns="0" tIns="0" rIns="0" bIns="0">
            <a:noAutofit/>
          </a:bodyPr>
          <a:lstStyle>
            <a:lvl1pPr marL="0" indent="0">
              <a:spcBef>
                <a:spcPts val="0"/>
              </a:spcBef>
              <a:buNone/>
              <a:defRPr sz="1400" spc="0" baseline="0">
                <a:solidFill>
                  <a:schemeClr val="tx2"/>
                </a:solidFill>
                <a:latin typeface="+mj-lt"/>
                <a:cs typeface="Segoe UI" panose="020B0502040204020203" pitchFamily="34" charset="0"/>
              </a:defRPr>
            </a:lvl1pPr>
          </a:lstStyle>
          <a:p>
            <a:pPr lvl="0"/>
            <a:r>
              <a:rPr lang="en-US"/>
              <a:t>Title here</a:t>
            </a:r>
          </a:p>
        </p:txBody>
      </p:sp>
      <p:sp>
        <p:nvSpPr>
          <p:cNvPr id="66" name="Text Placeholder 4">
            <a:extLst>
              <a:ext uri="{FF2B5EF4-FFF2-40B4-BE49-F238E27FC236}">
                <a16:creationId xmlns:a16="http://schemas.microsoft.com/office/drawing/2014/main" id="{9F1CB257-5DED-B7F1-E259-3B69A1813B64}"/>
              </a:ext>
            </a:extLst>
          </p:cNvPr>
          <p:cNvSpPr>
            <a:spLocks noGrp="1"/>
          </p:cNvSpPr>
          <p:nvPr>
            <p:ph type="body" sz="quarter" idx="15" hasCustomPrompt="1"/>
          </p:nvPr>
        </p:nvSpPr>
        <p:spPr>
          <a:xfrm>
            <a:off x="8001000" y="838200"/>
            <a:ext cx="3619500"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cxnSp>
        <p:nvCxnSpPr>
          <p:cNvPr id="73" name="Straight Connector 72">
            <a:extLst>
              <a:ext uri="{FF2B5EF4-FFF2-40B4-BE49-F238E27FC236}">
                <a16:creationId xmlns:a16="http://schemas.microsoft.com/office/drawing/2014/main" id="{14C0B115-E908-84C5-69F3-1090E49D1C0D}"/>
              </a:ext>
            </a:extLst>
          </p:cNvPr>
          <p:cNvCxnSpPr>
            <a:cxnSpLocks/>
          </p:cNvCxnSpPr>
          <p:nvPr userDrawn="1"/>
        </p:nvCxnSpPr>
        <p:spPr>
          <a:xfrm>
            <a:off x="6134100" y="1830139"/>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A1CF40E-582F-BE60-610A-D4988884B76A}"/>
              </a:ext>
            </a:extLst>
          </p:cNvPr>
          <p:cNvCxnSpPr>
            <a:cxnSpLocks/>
          </p:cNvCxnSpPr>
          <p:nvPr userDrawn="1"/>
        </p:nvCxnSpPr>
        <p:spPr>
          <a:xfrm>
            <a:off x="6134100" y="2067045"/>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8" name="Text Placeholder 4">
            <a:extLst>
              <a:ext uri="{FF2B5EF4-FFF2-40B4-BE49-F238E27FC236}">
                <a16:creationId xmlns:a16="http://schemas.microsoft.com/office/drawing/2014/main" id="{1906F961-4318-DA45-C005-C3F2E5480748}"/>
              </a:ext>
            </a:extLst>
          </p:cNvPr>
          <p:cNvSpPr>
            <a:spLocks noGrp="1"/>
          </p:cNvSpPr>
          <p:nvPr>
            <p:ph type="body" sz="quarter" idx="14" hasCustomPrompt="1"/>
          </p:nvPr>
        </p:nvSpPr>
        <p:spPr>
          <a:xfrm>
            <a:off x="6136944" y="2314727"/>
            <a:ext cx="1749756" cy="742369"/>
          </a:xfrm>
          <a:noFill/>
        </p:spPr>
        <p:txBody>
          <a:bodyPr wrap="square" lIns="0" tIns="0" rIns="0" bIns="0">
            <a:noAutofit/>
          </a:bodyPr>
          <a:lstStyle>
            <a:lvl1pPr marL="0" indent="0">
              <a:spcBef>
                <a:spcPts val="0"/>
              </a:spcBef>
              <a:buNone/>
              <a:defRPr sz="1400" spc="0" baseline="0">
                <a:solidFill>
                  <a:schemeClr val="tx2"/>
                </a:solidFill>
                <a:latin typeface="+mj-lt"/>
                <a:cs typeface="Segoe UI" panose="020B0502040204020203" pitchFamily="34" charset="0"/>
              </a:defRPr>
            </a:lvl1pPr>
          </a:lstStyle>
          <a:p>
            <a:pPr lvl="0"/>
            <a:r>
              <a:rPr lang="en-US"/>
              <a:t>Title here</a:t>
            </a:r>
          </a:p>
        </p:txBody>
      </p:sp>
      <p:sp>
        <p:nvSpPr>
          <p:cNvPr id="144" name="Text Placeholder 4">
            <a:extLst>
              <a:ext uri="{FF2B5EF4-FFF2-40B4-BE49-F238E27FC236}">
                <a16:creationId xmlns:a16="http://schemas.microsoft.com/office/drawing/2014/main" id="{D64AB251-63CE-FE91-1F9D-D1313EBF9A57}"/>
              </a:ext>
            </a:extLst>
          </p:cNvPr>
          <p:cNvSpPr>
            <a:spLocks noGrp="1"/>
          </p:cNvSpPr>
          <p:nvPr>
            <p:ph type="body" sz="quarter" idx="13" hasCustomPrompt="1"/>
          </p:nvPr>
        </p:nvSpPr>
        <p:spPr>
          <a:xfrm>
            <a:off x="8001000" y="2314728"/>
            <a:ext cx="3619500"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cxnSp>
        <p:nvCxnSpPr>
          <p:cNvPr id="151" name="Straight Connector 150">
            <a:extLst>
              <a:ext uri="{FF2B5EF4-FFF2-40B4-BE49-F238E27FC236}">
                <a16:creationId xmlns:a16="http://schemas.microsoft.com/office/drawing/2014/main" id="{8FEF65AA-B23A-1F25-6DC4-95CA521F6630}"/>
              </a:ext>
            </a:extLst>
          </p:cNvPr>
          <p:cNvCxnSpPr>
            <a:cxnSpLocks/>
          </p:cNvCxnSpPr>
          <p:nvPr userDrawn="1"/>
        </p:nvCxnSpPr>
        <p:spPr>
          <a:xfrm>
            <a:off x="6134100" y="3311216"/>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B2EB12E3-176F-4AAE-30C1-368EC28C1753}"/>
              </a:ext>
            </a:extLst>
          </p:cNvPr>
          <p:cNvCxnSpPr>
            <a:cxnSpLocks/>
          </p:cNvCxnSpPr>
          <p:nvPr userDrawn="1"/>
        </p:nvCxnSpPr>
        <p:spPr>
          <a:xfrm>
            <a:off x="6134100" y="3548122"/>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6" name="Text Placeholder 4">
            <a:extLst>
              <a:ext uri="{FF2B5EF4-FFF2-40B4-BE49-F238E27FC236}">
                <a16:creationId xmlns:a16="http://schemas.microsoft.com/office/drawing/2014/main" id="{5FA6B0CC-212A-899A-66B7-183BB8471CA6}"/>
              </a:ext>
            </a:extLst>
          </p:cNvPr>
          <p:cNvSpPr>
            <a:spLocks noGrp="1"/>
          </p:cNvSpPr>
          <p:nvPr>
            <p:ph type="body" sz="quarter" idx="18" hasCustomPrompt="1"/>
          </p:nvPr>
        </p:nvSpPr>
        <p:spPr>
          <a:xfrm>
            <a:off x="6136944" y="3809999"/>
            <a:ext cx="1749756" cy="742369"/>
          </a:xfrm>
          <a:noFill/>
        </p:spPr>
        <p:txBody>
          <a:bodyPr wrap="square" lIns="0" tIns="0" rIns="0" bIns="0">
            <a:noAutofit/>
          </a:bodyPr>
          <a:lstStyle>
            <a:lvl1pPr marL="0" indent="0">
              <a:spcBef>
                <a:spcPts val="0"/>
              </a:spcBef>
              <a:buNone/>
              <a:defRPr sz="1400" spc="0" baseline="0">
                <a:solidFill>
                  <a:schemeClr val="tx2"/>
                </a:solidFill>
                <a:latin typeface="+mj-lt"/>
                <a:cs typeface="Segoe UI" panose="020B0502040204020203" pitchFamily="34" charset="0"/>
              </a:defRPr>
            </a:lvl1pPr>
          </a:lstStyle>
          <a:p>
            <a:pPr lvl="0"/>
            <a:r>
              <a:rPr lang="en-US"/>
              <a:t>Title here</a:t>
            </a:r>
          </a:p>
        </p:txBody>
      </p:sp>
      <p:sp>
        <p:nvSpPr>
          <p:cNvPr id="184" name="Text Placeholder 4">
            <a:extLst>
              <a:ext uri="{FF2B5EF4-FFF2-40B4-BE49-F238E27FC236}">
                <a16:creationId xmlns:a16="http://schemas.microsoft.com/office/drawing/2014/main" id="{67D787A3-5018-A0B1-85CE-051E35380197}"/>
              </a:ext>
            </a:extLst>
          </p:cNvPr>
          <p:cNvSpPr>
            <a:spLocks noGrp="1"/>
          </p:cNvSpPr>
          <p:nvPr>
            <p:ph type="body" sz="quarter" idx="17" hasCustomPrompt="1"/>
          </p:nvPr>
        </p:nvSpPr>
        <p:spPr>
          <a:xfrm>
            <a:off x="8001000" y="3810000"/>
            <a:ext cx="3619500"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cxnSp>
        <p:nvCxnSpPr>
          <p:cNvPr id="189" name="Straight Connector 188">
            <a:extLst>
              <a:ext uri="{FF2B5EF4-FFF2-40B4-BE49-F238E27FC236}">
                <a16:creationId xmlns:a16="http://schemas.microsoft.com/office/drawing/2014/main" id="{C79F9354-D44E-CF09-5164-54530F64B749}"/>
              </a:ext>
            </a:extLst>
          </p:cNvPr>
          <p:cNvCxnSpPr>
            <a:cxnSpLocks/>
          </p:cNvCxnSpPr>
          <p:nvPr userDrawn="1"/>
        </p:nvCxnSpPr>
        <p:spPr>
          <a:xfrm>
            <a:off x="6134100" y="4792293"/>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7C47FB62-C820-454D-25B1-A192805D0274}"/>
              </a:ext>
            </a:extLst>
          </p:cNvPr>
          <p:cNvCxnSpPr>
            <a:cxnSpLocks/>
          </p:cNvCxnSpPr>
          <p:nvPr userDrawn="1"/>
        </p:nvCxnSpPr>
        <p:spPr>
          <a:xfrm>
            <a:off x="6134100" y="5029200"/>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4" name="Text Placeholder 4">
            <a:extLst>
              <a:ext uri="{FF2B5EF4-FFF2-40B4-BE49-F238E27FC236}">
                <a16:creationId xmlns:a16="http://schemas.microsoft.com/office/drawing/2014/main" id="{BB47AD9E-64D3-26C3-25B4-57EB29ED819F}"/>
              </a:ext>
            </a:extLst>
          </p:cNvPr>
          <p:cNvSpPr>
            <a:spLocks noGrp="1"/>
          </p:cNvSpPr>
          <p:nvPr>
            <p:ph type="body" sz="quarter" idx="20" hasCustomPrompt="1"/>
          </p:nvPr>
        </p:nvSpPr>
        <p:spPr>
          <a:xfrm>
            <a:off x="6136944" y="5257799"/>
            <a:ext cx="1749756" cy="742369"/>
          </a:xfrm>
          <a:noFill/>
        </p:spPr>
        <p:txBody>
          <a:bodyPr wrap="square" lIns="0" tIns="0" rIns="0" bIns="0">
            <a:noAutofit/>
          </a:bodyPr>
          <a:lstStyle>
            <a:lvl1pPr marL="0" indent="0">
              <a:spcBef>
                <a:spcPts val="0"/>
              </a:spcBef>
              <a:buNone/>
              <a:defRPr sz="1400" spc="0" baseline="0">
                <a:solidFill>
                  <a:schemeClr val="tx2"/>
                </a:solidFill>
                <a:latin typeface="+mj-lt"/>
                <a:cs typeface="Segoe UI" panose="020B0502040204020203" pitchFamily="34" charset="0"/>
              </a:defRPr>
            </a:lvl1pPr>
          </a:lstStyle>
          <a:p>
            <a:pPr lvl="0"/>
            <a:r>
              <a:rPr lang="en-US"/>
              <a:t>Title here</a:t>
            </a:r>
          </a:p>
        </p:txBody>
      </p:sp>
      <p:sp>
        <p:nvSpPr>
          <p:cNvPr id="208" name="Text Placeholder 4">
            <a:extLst>
              <a:ext uri="{FF2B5EF4-FFF2-40B4-BE49-F238E27FC236}">
                <a16:creationId xmlns:a16="http://schemas.microsoft.com/office/drawing/2014/main" id="{7F6D284F-84DA-43E1-B76B-8AC342237B6E}"/>
              </a:ext>
            </a:extLst>
          </p:cNvPr>
          <p:cNvSpPr>
            <a:spLocks noGrp="1"/>
          </p:cNvSpPr>
          <p:nvPr>
            <p:ph type="body" sz="quarter" idx="19" hasCustomPrompt="1"/>
          </p:nvPr>
        </p:nvSpPr>
        <p:spPr>
          <a:xfrm>
            <a:off x="8001000" y="5257800"/>
            <a:ext cx="3619500"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cxnSp>
        <p:nvCxnSpPr>
          <p:cNvPr id="211" name="Straight Connector 210">
            <a:extLst>
              <a:ext uri="{FF2B5EF4-FFF2-40B4-BE49-F238E27FC236}">
                <a16:creationId xmlns:a16="http://schemas.microsoft.com/office/drawing/2014/main" id="{7A62F9B7-264B-0F0D-8A8B-6C0DA8028FA3}"/>
              </a:ext>
            </a:extLst>
          </p:cNvPr>
          <p:cNvCxnSpPr>
            <a:cxnSpLocks/>
          </p:cNvCxnSpPr>
          <p:nvPr userDrawn="1"/>
        </p:nvCxnSpPr>
        <p:spPr>
          <a:xfrm>
            <a:off x="6134100" y="6273371"/>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4" name="Footer Placeholder 4">
            <a:extLst>
              <a:ext uri="{FF2B5EF4-FFF2-40B4-BE49-F238E27FC236}">
                <a16:creationId xmlns:a16="http://schemas.microsoft.com/office/drawing/2014/main" id="{5A325753-36E2-9380-438C-C25FDC8855FD}"/>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US"/>
              <a:t>Microsoft Confidential - Internal Only</a:t>
            </a:r>
          </a:p>
        </p:txBody>
      </p:sp>
      <p:sp>
        <p:nvSpPr>
          <p:cNvPr id="216" name="Slide Number Placeholder 5">
            <a:extLst>
              <a:ext uri="{FF2B5EF4-FFF2-40B4-BE49-F238E27FC236}">
                <a16:creationId xmlns:a16="http://schemas.microsoft.com/office/drawing/2014/main" id="{3908357C-7151-A37D-6AF5-17F5354AC35A}"/>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fld id="{8F881BB8-5469-4299-99B9-578BE3320A80}" type="slidenum">
              <a:rPr lang="en-US" smtClean="0"/>
              <a:pPr/>
              <a:t>‹#›</a:t>
            </a:fld>
            <a:endParaRPr lang="en-US"/>
          </a:p>
        </p:txBody>
      </p:sp>
    </p:spTree>
    <p:extLst>
      <p:ext uri="{BB962C8B-B14F-4D97-AF65-F5344CB8AC3E}">
        <p14:creationId xmlns:p14="http://schemas.microsoft.com/office/powerpoint/2010/main" val="3503739841"/>
      </p:ext>
    </p:extLst>
  </p:cSld>
  <p:clrMapOvr>
    <a:masterClrMapping/>
  </p:clrMapOvr>
  <p:transition>
    <p:fade/>
  </p:transition>
  <p:extLst>
    <p:ext uri="{DCECCB84-F9BA-43D5-87BE-67443E8EF086}">
      <p15:sldGuideLst xmlns:p15="http://schemas.microsoft.com/office/powerpoint/2012/main"/>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_Subtitle_Content_Larg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3615519" cy="1898104"/>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21" name="Text Placeholder 4">
            <a:extLst>
              <a:ext uri="{FF2B5EF4-FFF2-40B4-BE49-F238E27FC236}">
                <a16:creationId xmlns:a16="http://schemas.microsoft.com/office/drawing/2014/main" id="{7A1D12C3-3B5B-044C-A548-FEDB9E5D4028}"/>
              </a:ext>
            </a:extLst>
          </p:cNvPr>
          <p:cNvSpPr>
            <a:spLocks noGrp="1"/>
          </p:cNvSpPr>
          <p:nvPr>
            <p:ph type="body" sz="quarter" idx="12" hasCustomPrompt="1"/>
          </p:nvPr>
        </p:nvSpPr>
        <p:spPr>
          <a:xfrm>
            <a:off x="584201" y="2833345"/>
            <a:ext cx="3606799"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grpSp>
        <p:nvGrpSpPr>
          <p:cNvPr id="4" name="Group 3">
            <a:extLst>
              <a:ext uri="{FF2B5EF4-FFF2-40B4-BE49-F238E27FC236}">
                <a16:creationId xmlns:a16="http://schemas.microsoft.com/office/drawing/2014/main" id="{35C22904-21AE-5C4D-3967-31B0B7317CDF}"/>
              </a:ext>
            </a:extLst>
          </p:cNvPr>
          <p:cNvGrpSpPr/>
          <p:nvPr userDrawn="1"/>
        </p:nvGrpSpPr>
        <p:grpSpPr>
          <a:xfrm>
            <a:off x="4305300" y="585968"/>
            <a:ext cx="7315200" cy="5687403"/>
            <a:chOff x="4392612" y="585968"/>
            <a:chExt cx="5475288" cy="5687403"/>
          </a:xfrm>
        </p:grpSpPr>
        <p:cxnSp>
          <p:nvCxnSpPr>
            <p:cNvPr id="5" name="Straight Connector 4">
              <a:extLst>
                <a:ext uri="{FF2B5EF4-FFF2-40B4-BE49-F238E27FC236}">
                  <a16:creationId xmlns:a16="http://schemas.microsoft.com/office/drawing/2014/main" id="{609A214F-1196-67FD-110E-097BE9964853}"/>
                </a:ext>
              </a:extLst>
            </p:cNvPr>
            <p:cNvCxnSpPr>
              <a:cxnSpLocks/>
            </p:cNvCxnSpPr>
            <p:nvPr/>
          </p:nvCxnSpPr>
          <p:spPr>
            <a:xfrm>
              <a:off x="4392612" y="585968"/>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490DB22-AA8F-1D3A-925C-30F9ABD15359}"/>
                </a:ext>
              </a:extLst>
            </p:cNvPr>
            <p:cNvCxnSpPr>
              <a:cxnSpLocks/>
            </p:cNvCxnSpPr>
            <p:nvPr/>
          </p:nvCxnSpPr>
          <p:spPr>
            <a:xfrm>
              <a:off x="4392612" y="1830139"/>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6002EAC-C63B-84B8-8A43-BF14281E491F}"/>
                </a:ext>
              </a:extLst>
            </p:cNvPr>
            <p:cNvCxnSpPr>
              <a:cxnSpLocks/>
            </p:cNvCxnSpPr>
            <p:nvPr/>
          </p:nvCxnSpPr>
          <p:spPr>
            <a:xfrm>
              <a:off x="4392612" y="2067045"/>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DD2799F-D37D-58A2-012F-1DF4F9084428}"/>
                </a:ext>
              </a:extLst>
            </p:cNvPr>
            <p:cNvCxnSpPr>
              <a:cxnSpLocks/>
            </p:cNvCxnSpPr>
            <p:nvPr/>
          </p:nvCxnSpPr>
          <p:spPr>
            <a:xfrm>
              <a:off x="4392612" y="3311216"/>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3FABE6E-2E56-DCD9-83CA-1D9E346DEEC1}"/>
                </a:ext>
              </a:extLst>
            </p:cNvPr>
            <p:cNvCxnSpPr>
              <a:cxnSpLocks/>
            </p:cNvCxnSpPr>
            <p:nvPr/>
          </p:nvCxnSpPr>
          <p:spPr>
            <a:xfrm>
              <a:off x="4392612" y="3548122"/>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3AF0AD3-8BA5-FD4C-28CC-DFCC8F26D667}"/>
                </a:ext>
              </a:extLst>
            </p:cNvPr>
            <p:cNvCxnSpPr>
              <a:cxnSpLocks/>
            </p:cNvCxnSpPr>
            <p:nvPr/>
          </p:nvCxnSpPr>
          <p:spPr>
            <a:xfrm>
              <a:off x="4392612" y="4792293"/>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6C4771A-09F5-A855-3B74-4DEF34EF055E}"/>
                </a:ext>
              </a:extLst>
            </p:cNvPr>
            <p:cNvCxnSpPr>
              <a:cxnSpLocks/>
            </p:cNvCxnSpPr>
            <p:nvPr/>
          </p:nvCxnSpPr>
          <p:spPr>
            <a:xfrm>
              <a:off x="4392612" y="5029200"/>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C02AFF-DD03-D985-36D2-36D32E0BA1B9}"/>
                </a:ext>
              </a:extLst>
            </p:cNvPr>
            <p:cNvCxnSpPr>
              <a:cxnSpLocks/>
            </p:cNvCxnSpPr>
            <p:nvPr/>
          </p:nvCxnSpPr>
          <p:spPr>
            <a:xfrm>
              <a:off x="4392612" y="6273371"/>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5" name="Text Placeholder 4">
            <a:extLst>
              <a:ext uri="{FF2B5EF4-FFF2-40B4-BE49-F238E27FC236}">
                <a16:creationId xmlns:a16="http://schemas.microsoft.com/office/drawing/2014/main" id="{21F6C640-4378-0726-F8A2-F87A4D79BC35}"/>
              </a:ext>
            </a:extLst>
          </p:cNvPr>
          <p:cNvSpPr>
            <a:spLocks noGrp="1"/>
          </p:cNvSpPr>
          <p:nvPr>
            <p:ph type="body" sz="quarter" idx="16" hasCustomPrompt="1"/>
          </p:nvPr>
        </p:nvSpPr>
        <p:spPr>
          <a:xfrm>
            <a:off x="4305300" y="838199"/>
            <a:ext cx="1714500" cy="742369"/>
          </a:xfrm>
          <a:noFill/>
        </p:spPr>
        <p:txBody>
          <a:bodyPr wrap="square" lIns="0" tIns="0" rIns="0" bIns="0">
            <a:noAutofit/>
          </a:bodyPr>
          <a:lstStyle>
            <a:lvl1pPr marL="0" indent="0">
              <a:spcBef>
                <a:spcPts val="0"/>
              </a:spcBef>
              <a:buNone/>
              <a:defRPr sz="1400" spc="0" baseline="0">
                <a:solidFill>
                  <a:schemeClr val="tx2"/>
                </a:solidFill>
                <a:latin typeface="+mj-lt"/>
                <a:cs typeface="Segoe UI" panose="020B0502040204020203" pitchFamily="34" charset="0"/>
              </a:defRPr>
            </a:lvl1pPr>
          </a:lstStyle>
          <a:p>
            <a:pPr lvl="0"/>
            <a:r>
              <a:rPr lang="en-US"/>
              <a:t>Title here</a:t>
            </a:r>
          </a:p>
        </p:txBody>
      </p:sp>
      <p:sp>
        <p:nvSpPr>
          <p:cNvPr id="54" name="Text Placeholder 4">
            <a:extLst>
              <a:ext uri="{FF2B5EF4-FFF2-40B4-BE49-F238E27FC236}">
                <a16:creationId xmlns:a16="http://schemas.microsoft.com/office/drawing/2014/main" id="{662B76AA-F095-40CF-E96F-5971DCAD1428}"/>
              </a:ext>
            </a:extLst>
          </p:cNvPr>
          <p:cNvSpPr>
            <a:spLocks noGrp="1"/>
          </p:cNvSpPr>
          <p:nvPr>
            <p:ph type="body" sz="quarter" idx="15" hasCustomPrompt="1"/>
          </p:nvPr>
        </p:nvSpPr>
        <p:spPr>
          <a:xfrm>
            <a:off x="6134100" y="838200"/>
            <a:ext cx="5486400"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62" name="Text Placeholder 4">
            <a:extLst>
              <a:ext uri="{FF2B5EF4-FFF2-40B4-BE49-F238E27FC236}">
                <a16:creationId xmlns:a16="http://schemas.microsoft.com/office/drawing/2014/main" id="{0D01DADD-0AAD-DE71-AA8A-100FBA7813D2}"/>
              </a:ext>
            </a:extLst>
          </p:cNvPr>
          <p:cNvSpPr>
            <a:spLocks noGrp="1"/>
          </p:cNvSpPr>
          <p:nvPr>
            <p:ph type="body" sz="quarter" idx="14" hasCustomPrompt="1"/>
          </p:nvPr>
        </p:nvSpPr>
        <p:spPr>
          <a:xfrm>
            <a:off x="4305300" y="2314727"/>
            <a:ext cx="1714500" cy="742369"/>
          </a:xfrm>
          <a:noFill/>
        </p:spPr>
        <p:txBody>
          <a:bodyPr wrap="square" lIns="0" tIns="0" rIns="0" bIns="0">
            <a:noAutofit/>
          </a:bodyPr>
          <a:lstStyle>
            <a:lvl1pPr marL="0" indent="0">
              <a:spcBef>
                <a:spcPts val="0"/>
              </a:spcBef>
              <a:buNone/>
              <a:defRPr sz="1400" spc="0" baseline="0">
                <a:solidFill>
                  <a:schemeClr val="tx2"/>
                </a:solidFill>
                <a:latin typeface="+mj-lt"/>
                <a:cs typeface="Segoe UI" panose="020B0502040204020203" pitchFamily="34" charset="0"/>
              </a:defRPr>
            </a:lvl1pPr>
          </a:lstStyle>
          <a:p>
            <a:pPr lvl="0"/>
            <a:r>
              <a:rPr lang="en-US"/>
              <a:t>Title here</a:t>
            </a:r>
          </a:p>
        </p:txBody>
      </p:sp>
      <p:sp>
        <p:nvSpPr>
          <p:cNvPr id="69" name="Text Placeholder 4">
            <a:extLst>
              <a:ext uri="{FF2B5EF4-FFF2-40B4-BE49-F238E27FC236}">
                <a16:creationId xmlns:a16="http://schemas.microsoft.com/office/drawing/2014/main" id="{3ACD50A9-89D9-03EB-4F08-2FA62DEB7FFA}"/>
              </a:ext>
            </a:extLst>
          </p:cNvPr>
          <p:cNvSpPr>
            <a:spLocks noGrp="1"/>
          </p:cNvSpPr>
          <p:nvPr>
            <p:ph type="body" sz="quarter" idx="13" hasCustomPrompt="1"/>
          </p:nvPr>
        </p:nvSpPr>
        <p:spPr>
          <a:xfrm>
            <a:off x="6134100" y="2314728"/>
            <a:ext cx="5486400"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77" name="Text Placeholder 4">
            <a:extLst>
              <a:ext uri="{FF2B5EF4-FFF2-40B4-BE49-F238E27FC236}">
                <a16:creationId xmlns:a16="http://schemas.microsoft.com/office/drawing/2014/main" id="{24FA2B32-19B8-AB88-1583-D3384DBAF5B3}"/>
              </a:ext>
            </a:extLst>
          </p:cNvPr>
          <p:cNvSpPr>
            <a:spLocks noGrp="1"/>
          </p:cNvSpPr>
          <p:nvPr>
            <p:ph type="body" sz="quarter" idx="18" hasCustomPrompt="1"/>
          </p:nvPr>
        </p:nvSpPr>
        <p:spPr>
          <a:xfrm>
            <a:off x="4305300" y="3809999"/>
            <a:ext cx="1714500" cy="742369"/>
          </a:xfrm>
          <a:noFill/>
        </p:spPr>
        <p:txBody>
          <a:bodyPr wrap="square" lIns="0" tIns="0" rIns="0" bIns="0">
            <a:noAutofit/>
          </a:bodyPr>
          <a:lstStyle>
            <a:lvl1pPr marL="0" indent="0">
              <a:spcBef>
                <a:spcPts val="0"/>
              </a:spcBef>
              <a:buNone/>
              <a:defRPr sz="1400" spc="0" baseline="0">
                <a:solidFill>
                  <a:schemeClr val="tx2"/>
                </a:solidFill>
                <a:latin typeface="+mj-lt"/>
                <a:cs typeface="Segoe UI" panose="020B0502040204020203" pitchFamily="34" charset="0"/>
              </a:defRPr>
            </a:lvl1pPr>
          </a:lstStyle>
          <a:p>
            <a:pPr lvl="0"/>
            <a:r>
              <a:rPr lang="en-US"/>
              <a:t>Title here</a:t>
            </a:r>
          </a:p>
        </p:txBody>
      </p:sp>
      <p:sp>
        <p:nvSpPr>
          <p:cNvPr id="82" name="Text Placeholder 4">
            <a:extLst>
              <a:ext uri="{FF2B5EF4-FFF2-40B4-BE49-F238E27FC236}">
                <a16:creationId xmlns:a16="http://schemas.microsoft.com/office/drawing/2014/main" id="{8A991DCB-8C68-87C0-A0F0-E82FC669B8AA}"/>
              </a:ext>
            </a:extLst>
          </p:cNvPr>
          <p:cNvSpPr>
            <a:spLocks noGrp="1"/>
          </p:cNvSpPr>
          <p:nvPr>
            <p:ph type="body" sz="quarter" idx="17" hasCustomPrompt="1"/>
          </p:nvPr>
        </p:nvSpPr>
        <p:spPr>
          <a:xfrm>
            <a:off x="6134100" y="3810000"/>
            <a:ext cx="5486400"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88" name="Text Placeholder 4">
            <a:extLst>
              <a:ext uri="{FF2B5EF4-FFF2-40B4-BE49-F238E27FC236}">
                <a16:creationId xmlns:a16="http://schemas.microsoft.com/office/drawing/2014/main" id="{A692A088-7081-0839-D934-5901367D952C}"/>
              </a:ext>
            </a:extLst>
          </p:cNvPr>
          <p:cNvSpPr>
            <a:spLocks noGrp="1"/>
          </p:cNvSpPr>
          <p:nvPr>
            <p:ph type="body" sz="quarter" idx="20" hasCustomPrompt="1"/>
          </p:nvPr>
        </p:nvSpPr>
        <p:spPr>
          <a:xfrm>
            <a:off x="4305300" y="5257799"/>
            <a:ext cx="1714500" cy="742369"/>
          </a:xfrm>
          <a:noFill/>
        </p:spPr>
        <p:txBody>
          <a:bodyPr wrap="square" lIns="0" tIns="0" rIns="0" bIns="0">
            <a:noAutofit/>
          </a:bodyPr>
          <a:lstStyle>
            <a:lvl1pPr marL="0" indent="0">
              <a:spcBef>
                <a:spcPts val="0"/>
              </a:spcBef>
              <a:buNone/>
              <a:defRPr sz="1400" spc="0" baseline="0">
                <a:solidFill>
                  <a:schemeClr val="tx2"/>
                </a:solidFill>
                <a:latin typeface="+mj-lt"/>
                <a:cs typeface="Segoe UI" panose="020B0502040204020203" pitchFamily="34" charset="0"/>
              </a:defRPr>
            </a:lvl1pPr>
          </a:lstStyle>
          <a:p>
            <a:pPr lvl="0"/>
            <a:r>
              <a:rPr lang="en-US"/>
              <a:t>Title here</a:t>
            </a:r>
          </a:p>
        </p:txBody>
      </p:sp>
      <p:sp>
        <p:nvSpPr>
          <p:cNvPr id="91" name="Text Placeholder 4">
            <a:extLst>
              <a:ext uri="{FF2B5EF4-FFF2-40B4-BE49-F238E27FC236}">
                <a16:creationId xmlns:a16="http://schemas.microsoft.com/office/drawing/2014/main" id="{55B14BA1-7538-FD93-E26E-CA53960EFBA8}"/>
              </a:ext>
            </a:extLst>
          </p:cNvPr>
          <p:cNvSpPr>
            <a:spLocks noGrp="1"/>
          </p:cNvSpPr>
          <p:nvPr>
            <p:ph type="body" sz="quarter" idx="19" hasCustomPrompt="1"/>
          </p:nvPr>
        </p:nvSpPr>
        <p:spPr>
          <a:xfrm>
            <a:off x="6134100" y="5257800"/>
            <a:ext cx="5486400"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94" name="Footer Placeholder 4">
            <a:extLst>
              <a:ext uri="{FF2B5EF4-FFF2-40B4-BE49-F238E27FC236}">
                <a16:creationId xmlns:a16="http://schemas.microsoft.com/office/drawing/2014/main" id="{1E3306D1-7859-C33B-3188-08BFBF177938}"/>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US"/>
              <a:t>Microsoft Confidential - Internal Only</a:t>
            </a:r>
          </a:p>
        </p:txBody>
      </p:sp>
      <p:sp>
        <p:nvSpPr>
          <p:cNvPr id="96" name="Slide Number Placeholder 5">
            <a:extLst>
              <a:ext uri="{FF2B5EF4-FFF2-40B4-BE49-F238E27FC236}">
                <a16:creationId xmlns:a16="http://schemas.microsoft.com/office/drawing/2014/main" id="{29E9497E-26A1-F7E0-64C5-DF473866E40C}"/>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fld id="{8F881BB8-5469-4299-99B9-578BE3320A80}" type="slidenum">
              <a:rPr lang="en-US" smtClean="0"/>
              <a:pPr/>
              <a:t>‹#›</a:t>
            </a:fld>
            <a:endParaRPr lang="en-US"/>
          </a:p>
        </p:txBody>
      </p:sp>
    </p:spTree>
    <p:extLst>
      <p:ext uri="{BB962C8B-B14F-4D97-AF65-F5344CB8AC3E}">
        <p14:creationId xmlns:p14="http://schemas.microsoft.com/office/powerpoint/2010/main" val="1090150011"/>
      </p:ext>
    </p:extLst>
  </p:cSld>
  <p:clrMapOvr>
    <a:masterClrMapping/>
  </p:clrMapOvr>
  <p:transition>
    <p:fade/>
  </p:transition>
  <p:extLst>
    <p:ext uri="{DCECCB84-F9BA-43D5-87BE-67443E8EF086}">
      <p15:sldGuideLst xmlns:p15="http://schemas.microsoft.com/office/powerpoint/2012/main"/>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_Subtitle_Content_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610668" cy="1434080"/>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59" name="Text Placeholder 4">
            <a:extLst>
              <a:ext uri="{FF2B5EF4-FFF2-40B4-BE49-F238E27FC236}">
                <a16:creationId xmlns:a16="http://schemas.microsoft.com/office/drawing/2014/main" id="{1CEA2372-B756-9B49-B735-65CC0C7086CE}"/>
              </a:ext>
            </a:extLst>
          </p:cNvPr>
          <p:cNvSpPr>
            <a:spLocks noGrp="1"/>
          </p:cNvSpPr>
          <p:nvPr>
            <p:ph type="body" sz="quarter" idx="12" hasCustomPrompt="1"/>
          </p:nvPr>
        </p:nvSpPr>
        <p:spPr>
          <a:xfrm>
            <a:off x="584201" y="2150957"/>
            <a:ext cx="4574654"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cxnSp>
        <p:nvCxnSpPr>
          <p:cNvPr id="35" name="Straight Connector 34">
            <a:extLst>
              <a:ext uri="{FF2B5EF4-FFF2-40B4-BE49-F238E27FC236}">
                <a16:creationId xmlns:a16="http://schemas.microsoft.com/office/drawing/2014/main" id="{F94D4FC7-7FFF-7A24-CB53-ECB1287B7135}"/>
              </a:ext>
            </a:extLst>
          </p:cNvPr>
          <p:cNvCxnSpPr>
            <a:cxnSpLocks/>
          </p:cNvCxnSpPr>
          <p:nvPr userDrawn="1"/>
        </p:nvCxnSpPr>
        <p:spPr>
          <a:xfrm>
            <a:off x="6134100" y="585968"/>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9" name="Title 1">
            <a:extLst>
              <a:ext uri="{FF2B5EF4-FFF2-40B4-BE49-F238E27FC236}">
                <a16:creationId xmlns:a16="http://schemas.microsoft.com/office/drawing/2014/main" id="{0C550ADB-7AFA-56F1-AAE0-E6FA7BDCD75A}"/>
              </a:ext>
            </a:extLst>
          </p:cNvPr>
          <p:cNvSpPr txBox="1">
            <a:spLocks/>
          </p:cNvSpPr>
          <p:nvPr userDrawn="1"/>
        </p:nvSpPr>
        <p:spPr>
          <a:xfrm>
            <a:off x="6144904" y="655945"/>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r>
              <a:rPr lang="en-US" sz="6600">
                <a:solidFill>
                  <a:schemeClr val="accent2"/>
                </a:solidFill>
                <a:latin typeface="Segoe UI Semibold" panose="020B0502040204020203" pitchFamily="34" charset="0"/>
                <a:cs typeface="Segoe UI Semibold" panose="020B0502040204020203" pitchFamily="34" charset="0"/>
              </a:rPr>
              <a:t>01</a:t>
            </a:r>
          </a:p>
        </p:txBody>
      </p:sp>
      <p:sp>
        <p:nvSpPr>
          <p:cNvPr id="83" name="Text Placeholder 4">
            <a:extLst>
              <a:ext uri="{FF2B5EF4-FFF2-40B4-BE49-F238E27FC236}">
                <a16:creationId xmlns:a16="http://schemas.microsoft.com/office/drawing/2014/main" id="{FBE276FD-8183-0E7B-BC1D-01ACCF64A488}"/>
              </a:ext>
            </a:extLst>
          </p:cNvPr>
          <p:cNvSpPr>
            <a:spLocks noGrp="1"/>
          </p:cNvSpPr>
          <p:nvPr>
            <p:ph type="body" sz="quarter" idx="15" hasCustomPrompt="1"/>
          </p:nvPr>
        </p:nvSpPr>
        <p:spPr>
          <a:xfrm>
            <a:off x="8001000" y="838200"/>
            <a:ext cx="3619500"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cxnSp>
        <p:nvCxnSpPr>
          <p:cNvPr id="91" name="Straight Connector 90">
            <a:extLst>
              <a:ext uri="{FF2B5EF4-FFF2-40B4-BE49-F238E27FC236}">
                <a16:creationId xmlns:a16="http://schemas.microsoft.com/office/drawing/2014/main" id="{D26580CE-CE7E-370E-F0E1-8A58FACFA639}"/>
              </a:ext>
            </a:extLst>
          </p:cNvPr>
          <p:cNvCxnSpPr>
            <a:cxnSpLocks/>
          </p:cNvCxnSpPr>
          <p:nvPr userDrawn="1"/>
        </p:nvCxnSpPr>
        <p:spPr>
          <a:xfrm>
            <a:off x="6134100" y="1830139"/>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ACD55CBA-3E61-C2D3-B37F-5CD370543C52}"/>
              </a:ext>
            </a:extLst>
          </p:cNvPr>
          <p:cNvCxnSpPr>
            <a:cxnSpLocks/>
          </p:cNvCxnSpPr>
          <p:nvPr userDrawn="1"/>
        </p:nvCxnSpPr>
        <p:spPr>
          <a:xfrm>
            <a:off x="6134100" y="2067045"/>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8" name="Title 1">
            <a:extLst>
              <a:ext uri="{FF2B5EF4-FFF2-40B4-BE49-F238E27FC236}">
                <a16:creationId xmlns:a16="http://schemas.microsoft.com/office/drawing/2014/main" id="{CB6F68DD-AE13-F04A-01C5-5B3EE6A2A84E}"/>
              </a:ext>
            </a:extLst>
          </p:cNvPr>
          <p:cNvSpPr txBox="1">
            <a:spLocks/>
          </p:cNvSpPr>
          <p:nvPr userDrawn="1"/>
        </p:nvSpPr>
        <p:spPr>
          <a:xfrm>
            <a:off x="6144904" y="2142655"/>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r>
              <a:rPr lang="en-US" sz="6600">
                <a:solidFill>
                  <a:schemeClr val="accent2"/>
                </a:solidFill>
                <a:latin typeface="Segoe UI Semibold" panose="020B0502040204020203" pitchFamily="34" charset="0"/>
                <a:cs typeface="Segoe UI Semibold" panose="020B0502040204020203" pitchFamily="34" charset="0"/>
              </a:rPr>
              <a:t>02</a:t>
            </a:r>
          </a:p>
        </p:txBody>
      </p:sp>
      <p:sp>
        <p:nvSpPr>
          <p:cNvPr id="138" name="Text Placeholder 4">
            <a:extLst>
              <a:ext uri="{FF2B5EF4-FFF2-40B4-BE49-F238E27FC236}">
                <a16:creationId xmlns:a16="http://schemas.microsoft.com/office/drawing/2014/main" id="{34C7E99F-283B-C1B3-B418-2870D42EE8AD}"/>
              </a:ext>
            </a:extLst>
          </p:cNvPr>
          <p:cNvSpPr>
            <a:spLocks noGrp="1"/>
          </p:cNvSpPr>
          <p:nvPr>
            <p:ph type="body" sz="quarter" idx="13" hasCustomPrompt="1"/>
          </p:nvPr>
        </p:nvSpPr>
        <p:spPr>
          <a:xfrm>
            <a:off x="8001000" y="2314728"/>
            <a:ext cx="3619500"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cxnSp>
        <p:nvCxnSpPr>
          <p:cNvPr id="145" name="Straight Connector 144">
            <a:extLst>
              <a:ext uri="{FF2B5EF4-FFF2-40B4-BE49-F238E27FC236}">
                <a16:creationId xmlns:a16="http://schemas.microsoft.com/office/drawing/2014/main" id="{B30E6EFA-AFF5-6A05-9332-1686D4478D3C}"/>
              </a:ext>
            </a:extLst>
          </p:cNvPr>
          <p:cNvCxnSpPr>
            <a:cxnSpLocks/>
          </p:cNvCxnSpPr>
          <p:nvPr userDrawn="1"/>
        </p:nvCxnSpPr>
        <p:spPr>
          <a:xfrm>
            <a:off x="6134100" y="3311216"/>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EB9D0369-8EF5-F972-80A0-912EE4409097}"/>
              </a:ext>
            </a:extLst>
          </p:cNvPr>
          <p:cNvCxnSpPr>
            <a:cxnSpLocks/>
          </p:cNvCxnSpPr>
          <p:nvPr userDrawn="1"/>
        </p:nvCxnSpPr>
        <p:spPr>
          <a:xfrm>
            <a:off x="6134100" y="3548122"/>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1" name="Title 1">
            <a:extLst>
              <a:ext uri="{FF2B5EF4-FFF2-40B4-BE49-F238E27FC236}">
                <a16:creationId xmlns:a16="http://schemas.microsoft.com/office/drawing/2014/main" id="{78F34F5E-A424-CD5F-A2E5-35845BC0CF32}"/>
              </a:ext>
            </a:extLst>
          </p:cNvPr>
          <p:cNvSpPr txBox="1">
            <a:spLocks/>
          </p:cNvSpPr>
          <p:nvPr userDrawn="1"/>
        </p:nvSpPr>
        <p:spPr>
          <a:xfrm>
            <a:off x="6144904" y="3673111"/>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r>
              <a:rPr lang="en-US" sz="6600">
                <a:solidFill>
                  <a:schemeClr val="accent2"/>
                </a:solidFill>
                <a:latin typeface="Segoe UI Semibold" panose="020B0502040204020203" pitchFamily="34" charset="0"/>
                <a:cs typeface="Segoe UI Semibold" panose="020B0502040204020203" pitchFamily="34" charset="0"/>
              </a:rPr>
              <a:t>03</a:t>
            </a:r>
          </a:p>
        </p:txBody>
      </p:sp>
      <p:sp>
        <p:nvSpPr>
          <p:cNvPr id="178" name="Text Placeholder 4">
            <a:extLst>
              <a:ext uri="{FF2B5EF4-FFF2-40B4-BE49-F238E27FC236}">
                <a16:creationId xmlns:a16="http://schemas.microsoft.com/office/drawing/2014/main" id="{8938E995-D52E-9A82-0F99-6E54C538224B}"/>
              </a:ext>
            </a:extLst>
          </p:cNvPr>
          <p:cNvSpPr>
            <a:spLocks noGrp="1"/>
          </p:cNvSpPr>
          <p:nvPr>
            <p:ph type="body" sz="quarter" idx="17" hasCustomPrompt="1"/>
          </p:nvPr>
        </p:nvSpPr>
        <p:spPr>
          <a:xfrm>
            <a:off x="8001000" y="3810000"/>
            <a:ext cx="3619500"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cxnSp>
        <p:nvCxnSpPr>
          <p:cNvPr id="183" name="Straight Connector 182">
            <a:extLst>
              <a:ext uri="{FF2B5EF4-FFF2-40B4-BE49-F238E27FC236}">
                <a16:creationId xmlns:a16="http://schemas.microsoft.com/office/drawing/2014/main" id="{DAE87FD8-3CE0-1641-F1FE-29F25EC7DE00}"/>
              </a:ext>
            </a:extLst>
          </p:cNvPr>
          <p:cNvCxnSpPr>
            <a:cxnSpLocks/>
          </p:cNvCxnSpPr>
          <p:nvPr userDrawn="1"/>
        </p:nvCxnSpPr>
        <p:spPr>
          <a:xfrm>
            <a:off x="6134100" y="4792293"/>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E2FCCE33-0DDB-6CC6-D0E4-676BE64EF09D}"/>
              </a:ext>
            </a:extLst>
          </p:cNvPr>
          <p:cNvCxnSpPr>
            <a:cxnSpLocks/>
          </p:cNvCxnSpPr>
          <p:nvPr userDrawn="1"/>
        </p:nvCxnSpPr>
        <p:spPr>
          <a:xfrm>
            <a:off x="6134100" y="5029200"/>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8" name="Title 1">
            <a:extLst>
              <a:ext uri="{FF2B5EF4-FFF2-40B4-BE49-F238E27FC236}">
                <a16:creationId xmlns:a16="http://schemas.microsoft.com/office/drawing/2014/main" id="{C6353F92-79B7-7A39-2764-153A58C55A61}"/>
              </a:ext>
            </a:extLst>
          </p:cNvPr>
          <p:cNvSpPr txBox="1">
            <a:spLocks/>
          </p:cNvSpPr>
          <p:nvPr userDrawn="1"/>
        </p:nvSpPr>
        <p:spPr>
          <a:xfrm>
            <a:off x="6144904" y="5156655"/>
            <a:ext cx="1222567" cy="1112383"/>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r>
              <a:rPr lang="en-US" sz="6600">
                <a:solidFill>
                  <a:schemeClr val="accent2"/>
                </a:solidFill>
                <a:latin typeface="Segoe UI Semibold" panose="020B0502040204020203" pitchFamily="34" charset="0"/>
                <a:cs typeface="Segoe UI Semibold" panose="020B0502040204020203" pitchFamily="34" charset="0"/>
              </a:rPr>
              <a:t>04</a:t>
            </a:r>
          </a:p>
        </p:txBody>
      </p:sp>
      <p:sp>
        <p:nvSpPr>
          <p:cNvPr id="202" name="Text Placeholder 4">
            <a:extLst>
              <a:ext uri="{FF2B5EF4-FFF2-40B4-BE49-F238E27FC236}">
                <a16:creationId xmlns:a16="http://schemas.microsoft.com/office/drawing/2014/main" id="{3492BE8C-D1A6-73DD-6A4F-DB8FA2367A09}"/>
              </a:ext>
            </a:extLst>
          </p:cNvPr>
          <p:cNvSpPr>
            <a:spLocks noGrp="1"/>
          </p:cNvSpPr>
          <p:nvPr>
            <p:ph type="body" sz="quarter" idx="19" hasCustomPrompt="1"/>
          </p:nvPr>
        </p:nvSpPr>
        <p:spPr>
          <a:xfrm>
            <a:off x="8001000" y="5257800"/>
            <a:ext cx="3619500"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cxnSp>
        <p:nvCxnSpPr>
          <p:cNvPr id="205" name="Straight Connector 204">
            <a:extLst>
              <a:ext uri="{FF2B5EF4-FFF2-40B4-BE49-F238E27FC236}">
                <a16:creationId xmlns:a16="http://schemas.microsoft.com/office/drawing/2014/main" id="{C82617BC-C020-D8C6-E364-FAA04E7E6E7A}"/>
              </a:ext>
            </a:extLst>
          </p:cNvPr>
          <p:cNvCxnSpPr>
            <a:cxnSpLocks/>
          </p:cNvCxnSpPr>
          <p:nvPr userDrawn="1"/>
        </p:nvCxnSpPr>
        <p:spPr>
          <a:xfrm>
            <a:off x="6134100" y="6273371"/>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8" name="Footer Placeholder 4">
            <a:extLst>
              <a:ext uri="{FF2B5EF4-FFF2-40B4-BE49-F238E27FC236}">
                <a16:creationId xmlns:a16="http://schemas.microsoft.com/office/drawing/2014/main" id="{71416629-5755-65CC-24C0-4E322532C496}"/>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US"/>
              <a:t>Microsoft Confidential - Internal Only</a:t>
            </a:r>
          </a:p>
        </p:txBody>
      </p:sp>
      <p:sp>
        <p:nvSpPr>
          <p:cNvPr id="210" name="Slide Number Placeholder 5">
            <a:extLst>
              <a:ext uri="{FF2B5EF4-FFF2-40B4-BE49-F238E27FC236}">
                <a16:creationId xmlns:a16="http://schemas.microsoft.com/office/drawing/2014/main" id="{B58058F9-A085-D8D3-0D24-299F2FD06C7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fld id="{8F881BB8-5469-4299-99B9-578BE3320A80}" type="slidenum">
              <a:rPr lang="en-US" smtClean="0"/>
              <a:pPr/>
              <a:t>‹#›</a:t>
            </a:fld>
            <a:endParaRPr lang="en-US"/>
          </a:p>
        </p:txBody>
      </p:sp>
    </p:spTree>
    <p:extLst>
      <p:ext uri="{BB962C8B-B14F-4D97-AF65-F5344CB8AC3E}">
        <p14:creationId xmlns:p14="http://schemas.microsoft.com/office/powerpoint/2010/main" val="223615436"/>
      </p:ext>
    </p:extLst>
  </p:cSld>
  <p:clrMapOvr>
    <a:masterClrMapping/>
  </p:clrMapOvr>
  <p:transition>
    <p:fade/>
  </p:transition>
  <p:extLst>
    <p:ext uri="{DCECCB84-F9BA-43D5-87BE-67443E8EF086}">
      <p15:sldGuideLst xmlns:p15="http://schemas.microsoft.com/office/powerpoint/2012/main"/>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_Subtitle_Content_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6D5A150-7E2C-414D-B68B-9C94D25E39DC}"/>
              </a:ext>
            </a:extLst>
          </p:cNvPr>
          <p:cNvSpPr/>
          <p:nvPr userDrawn="1"/>
        </p:nvSpPr>
        <p:spPr bwMode="auto">
          <a:xfrm>
            <a:off x="0" y="0"/>
            <a:ext cx="43053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Title 1">
            <a:extLst>
              <a:ext uri="{FF2B5EF4-FFF2-40B4-BE49-F238E27FC236}">
                <a16:creationId xmlns:a16="http://schemas.microsoft.com/office/drawing/2014/main" id="{12AE0041-F3F5-4B38-BA5A-7E919381E285}"/>
              </a:ext>
            </a:extLst>
          </p:cNvPr>
          <p:cNvSpPr>
            <a:spLocks noGrp="1"/>
          </p:cNvSpPr>
          <p:nvPr>
            <p:ph type="title"/>
          </p:nvPr>
        </p:nvSpPr>
        <p:spPr>
          <a:xfrm>
            <a:off x="575481" y="2141575"/>
            <a:ext cx="3463119" cy="1846659"/>
          </a:xfrm>
        </p:spPr>
        <p:txBody>
          <a:bodyPr wrap="square">
            <a:spAutoFit/>
          </a:bodyPr>
          <a:lstStyle>
            <a:lvl1pPr algn="l" defTabSz="932742" rtl="0" eaLnBrk="1" latinLnBrk="0" hangingPunct="1">
              <a:lnSpc>
                <a:spcPct val="100000"/>
              </a:lnSpc>
              <a:spcBef>
                <a:spcPct val="0"/>
              </a:spcBef>
              <a:buNone/>
              <a:defRPr lang="en-US" sz="40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21" name="Text Placeholder 4">
            <a:extLst>
              <a:ext uri="{FF2B5EF4-FFF2-40B4-BE49-F238E27FC236}">
                <a16:creationId xmlns:a16="http://schemas.microsoft.com/office/drawing/2014/main" id="{5D456B66-B037-4653-AFA9-F989D2754329}"/>
              </a:ext>
            </a:extLst>
          </p:cNvPr>
          <p:cNvSpPr>
            <a:spLocks noGrp="1"/>
          </p:cNvSpPr>
          <p:nvPr>
            <p:ph type="body" sz="quarter" idx="12" hasCustomPrompt="1"/>
          </p:nvPr>
        </p:nvSpPr>
        <p:spPr>
          <a:xfrm>
            <a:off x="584201" y="4120945"/>
            <a:ext cx="3463119" cy="276999"/>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Subtitle</a:t>
            </a:r>
          </a:p>
        </p:txBody>
      </p:sp>
      <p:cxnSp>
        <p:nvCxnSpPr>
          <p:cNvPr id="5" name="Straight Connector 4">
            <a:extLst>
              <a:ext uri="{FF2B5EF4-FFF2-40B4-BE49-F238E27FC236}">
                <a16:creationId xmlns:a16="http://schemas.microsoft.com/office/drawing/2014/main" id="{5B0A9C22-E002-6EC8-7D19-7C31BD4141DB}"/>
              </a:ext>
            </a:extLst>
          </p:cNvPr>
          <p:cNvCxnSpPr>
            <a:cxnSpLocks/>
          </p:cNvCxnSpPr>
          <p:nvPr userDrawn="1"/>
        </p:nvCxnSpPr>
        <p:spPr>
          <a:xfrm>
            <a:off x="4583114" y="585968"/>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9D1C0DF-29F7-4518-06AF-30645A988E42}"/>
              </a:ext>
            </a:extLst>
          </p:cNvPr>
          <p:cNvSpPr>
            <a:spLocks/>
          </p:cNvSpPr>
          <p:nvPr userDrawn="1"/>
        </p:nvSpPr>
        <p:spPr bwMode="auto">
          <a:xfrm>
            <a:off x="4583114" y="595313"/>
            <a:ext cx="1704220" cy="27622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5" name="Text Placeholder 4">
            <a:extLst>
              <a:ext uri="{FF2B5EF4-FFF2-40B4-BE49-F238E27FC236}">
                <a16:creationId xmlns:a16="http://schemas.microsoft.com/office/drawing/2014/main" id="{C444764F-6999-FDAD-5E62-C99DF1FB030C}"/>
              </a:ext>
            </a:extLst>
          </p:cNvPr>
          <p:cNvSpPr>
            <a:spLocks noGrp="1"/>
          </p:cNvSpPr>
          <p:nvPr>
            <p:ph type="body" sz="quarter" idx="16" hasCustomPrompt="1"/>
          </p:nvPr>
        </p:nvSpPr>
        <p:spPr>
          <a:xfrm>
            <a:off x="4739127" y="853214"/>
            <a:ext cx="1392195" cy="2246194"/>
          </a:xfrm>
          <a:noFill/>
        </p:spPr>
        <p:txBody>
          <a:bodyPr wrap="square" lIns="0" tIns="0" rIns="0" bIns="0" anchor="ctr">
            <a:noAutofit/>
          </a:bodyPr>
          <a:lstStyle>
            <a:lvl1pPr marL="0" indent="0">
              <a:spcBef>
                <a:spcPts val="0"/>
              </a:spcBef>
              <a:buNone/>
              <a:defRPr sz="1600" spc="0" baseline="0">
                <a:solidFill>
                  <a:schemeClr val="tx2"/>
                </a:solidFill>
                <a:latin typeface="+mj-lt"/>
                <a:cs typeface="Segoe UI" panose="020B0502040204020203" pitchFamily="34" charset="0"/>
              </a:defRPr>
            </a:lvl1pPr>
          </a:lstStyle>
          <a:p>
            <a:pPr lvl="0"/>
            <a:r>
              <a:rPr lang="en-US"/>
              <a:t>Title here</a:t>
            </a:r>
          </a:p>
        </p:txBody>
      </p:sp>
      <p:sp>
        <p:nvSpPr>
          <p:cNvPr id="43" name="Text Placeholder 4">
            <a:extLst>
              <a:ext uri="{FF2B5EF4-FFF2-40B4-BE49-F238E27FC236}">
                <a16:creationId xmlns:a16="http://schemas.microsoft.com/office/drawing/2014/main" id="{B6D511DD-A468-CE70-00B5-4514242806C8}"/>
              </a:ext>
            </a:extLst>
          </p:cNvPr>
          <p:cNvSpPr>
            <a:spLocks noGrp="1"/>
          </p:cNvSpPr>
          <p:nvPr>
            <p:ph type="body" sz="quarter" idx="15" hasCustomPrompt="1"/>
          </p:nvPr>
        </p:nvSpPr>
        <p:spPr>
          <a:xfrm>
            <a:off x="6573838" y="853214"/>
            <a:ext cx="5130057" cy="2246194"/>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cxnSp>
        <p:nvCxnSpPr>
          <p:cNvPr id="48" name="Straight Connector 47">
            <a:extLst>
              <a:ext uri="{FF2B5EF4-FFF2-40B4-BE49-F238E27FC236}">
                <a16:creationId xmlns:a16="http://schemas.microsoft.com/office/drawing/2014/main" id="{FE5FD440-D972-B95A-B042-B3A4CDD4A113}"/>
              </a:ext>
            </a:extLst>
          </p:cNvPr>
          <p:cNvCxnSpPr>
            <a:cxnSpLocks/>
          </p:cNvCxnSpPr>
          <p:nvPr userDrawn="1"/>
        </p:nvCxnSpPr>
        <p:spPr>
          <a:xfrm>
            <a:off x="4583114" y="3366839"/>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51EFC88-D471-3077-DC20-443500EABA7C}"/>
              </a:ext>
            </a:extLst>
          </p:cNvPr>
          <p:cNvCxnSpPr>
            <a:cxnSpLocks/>
          </p:cNvCxnSpPr>
          <p:nvPr userDrawn="1"/>
        </p:nvCxnSpPr>
        <p:spPr>
          <a:xfrm>
            <a:off x="4583114" y="3477726"/>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59F30358-EB03-58A6-1E4E-A919CB776406}"/>
              </a:ext>
            </a:extLst>
          </p:cNvPr>
          <p:cNvSpPr>
            <a:spLocks/>
          </p:cNvSpPr>
          <p:nvPr userDrawn="1"/>
        </p:nvSpPr>
        <p:spPr bwMode="auto">
          <a:xfrm>
            <a:off x="4583114" y="3487126"/>
            <a:ext cx="1704220" cy="276225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5" name="Text Placeholder 4">
            <a:extLst>
              <a:ext uri="{FF2B5EF4-FFF2-40B4-BE49-F238E27FC236}">
                <a16:creationId xmlns:a16="http://schemas.microsoft.com/office/drawing/2014/main" id="{5C5AF6A0-8EDB-63FD-D10B-8BD575204B68}"/>
              </a:ext>
            </a:extLst>
          </p:cNvPr>
          <p:cNvSpPr>
            <a:spLocks noGrp="1"/>
          </p:cNvSpPr>
          <p:nvPr>
            <p:ph type="body" sz="quarter" idx="18" hasCustomPrompt="1"/>
          </p:nvPr>
        </p:nvSpPr>
        <p:spPr>
          <a:xfrm>
            <a:off x="4739127" y="3745155"/>
            <a:ext cx="1392195" cy="2246194"/>
          </a:xfrm>
          <a:noFill/>
        </p:spPr>
        <p:txBody>
          <a:bodyPr wrap="square" lIns="0" tIns="0" rIns="0" bIns="0" anchor="ctr">
            <a:noAutofit/>
          </a:bodyPr>
          <a:lstStyle>
            <a:lvl1pPr marL="0" indent="0">
              <a:spcBef>
                <a:spcPts val="0"/>
              </a:spcBef>
              <a:buNone/>
              <a:defRPr sz="1600" spc="0" baseline="0">
                <a:solidFill>
                  <a:schemeClr val="tx2"/>
                </a:solidFill>
                <a:latin typeface="+mj-lt"/>
                <a:cs typeface="Segoe UI" panose="020B0502040204020203" pitchFamily="34" charset="0"/>
              </a:defRPr>
            </a:lvl1pPr>
          </a:lstStyle>
          <a:p>
            <a:pPr lvl="0"/>
            <a:r>
              <a:rPr lang="en-US"/>
              <a:t>Title here</a:t>
            </a:r>
          </a:p>
        </p:txBody>
      </p:sp>
      <p:sp>
        <p:nvSpPr>
          <p:cNvPr id="78" name="Text Placeholder 4">
            <a:extLst>
              <a:ext uri="{FF2B5EF4-FFF2-40B4-BE49-F238E27FC236}">
                <a16:creationId xmlns:a16="http://schemas.microsoft.com/office/drawing/2014/main" id="{3BE281E0-0CFD-B0A1-FCB2-291CD15DF982}"/>
              </a:ext>
            </a:extLst>
          </p:cNvPr>
          <p:cNvSpPr>
            <a:spLocks noGrp="1"/>
          </p:cNvSpPr>
          <p:nvPr>
            <p:ph type="body" sz="quarter" idx="17" hasCustomPrompt="1"/>
          </p:nvPr>
        </p:nvSpPr>
        <p:spPr>
          <a:xfrm>
            <a:off x="6573838" y="3745155"/>
            <a:ext cx="5130057" cy="2246194"/>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cxnSp>
        <p:nvCxnSpPr>
          <p:cNvPr id="80" name="Straight Connector 79">
            <a:extLst>
              <a:ext uri="{FF2B5EF4-FFF2-40B4-BE49-F238E27FC236}">
                <a16:creationId xmlns:a16="http://schemas.microsoft.com/office/drawing/2014/main" id="{E4D5C9CC-E3B7-5011-051B-6B7A0097DC70}"/>
              </a:ext>
            </a:extLst>
          </p:cNvPr>
          <p:cNvCxnSpPr>
            <a:cxnSpLocks/>
          </p:cNvCxnSpPr>
          <p:nvPr userDrawn="1"/>
        </p:nvCxnSpPr>
        <p:spPr>
          <a:xfrm>
            <a:off x="4583114" y="6258776"/>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3" name="Footer Placeholder 4">
            <a:extLst>
              <a:ext uri="{FF2B5EF4-FFF2-40B4-BE49-F238E27FC236}">
                <a16:creationId xmlns:a16="http://schemas.microsoft.com/office/drawing/2014/main" id="{67E7B915-AB33-0CD5-75A7-B92FFF35AF79}"/>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US"/>
              <a:t>Microsoft Confidential - Internal Only</a:t>
            </a:r>
          </a:p>
        </p:txBody>
      </p:sp>
      <p:sp>
        <p:nvSpPr>
          <p:cNvPr id="85" name="Slide Number Placeholder 5">
            <a:extLst>
              <a:ext uri="{FF2B5EF4-FFF2-40B4-BE49-F238E27FC236}">
                <a16:creationId xmlns:a16="http://schemas.microsoft.com/office/drawing/2014/main" id="{FCE50FE5-3344-C0D3-F625-7CEDDEE0F429}"/>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fld id="{8F881BB8-5469-4299-99B9-578BE3320A80}" type="slidenum">
              <a:rPr lang="en-US" smtClean="0"/>
              <a:pPr/>
              <a:t>‹#›</a:t>
            </a:fld>
            <a:endParaRPr lang="en-US"/>
          </a:p>
        </p:txBody>
      </p:sp>
    </p:spTree>
    <p:extLst>
      <p:ext uri="{BB962C8B-B14F-4D97-AF65-F5344CB8AC3E}">
        <p14:creationId xmlns:p14="http://schemas.microsoft.com/office/powerpoint/2010/main" val="3823527036"/>
      </p:ext>
    </p:extLst>
  </p:cSld>
  <p:clrMapOvr>
    <a:masterClrMapping/>
  </p:clrMapOvr>
  <p:transition>
    <p:fade/>
  </p:transition>
  <p:extLst>
    <p:ext uri="{DCECCB84-F9BA-43D5-87BE-67443E8EF086}">
      <p15:sldGuideLst xmlns:p15="http://schemas.microsoft.com/office/powerpoint/2012/main"/>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1_Title_Subtitle_Content_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5444319" cy="1420434"/>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grpSp>
        <p:nvGrpSpPr>
          <p:cNvPr id="49" name="Group 48">
            <a:extLst>
              <a:ext uri="{FF2B5EF4-FFF2-40B4-BE49-F238E27FC236}">
                <a16:creationId xmlns:a16="http://schemas.microsoft.com/office/drawing/2014/main" id="{31FA41F1-2028-C841-A0E6-E62A36CD04B0}"/>
              </a:ext>
            </a:extLst>
          </p:cNvPr>
          <p:cNvGrpSpPr/>
          <p:nvPr userDrawn="1"/>
        </p:nvGrpSpPr>
        <p:grpSpPr>
          <a:xfrm>
            <a:off x="6134100" y="585968"/>
            <a:ext cx="5475288" cy="2780871"/>
            <a:chOff x="6134100" y="585968"/>
            <a:chExt cx="5475288" cy="2780871"/>
          </a:xfrm>
        </p:grpSpPr>
        <p:cxnSp>
          <p:nvCxnSpPr>
            <p:cNvPr id="50" name="Straight Connector 49">
              <a:extLst>
                <a:ext uri="{FF2B5EF4-FFF2-40B4-BE49-F238E27FC236}">
                  <a16:creationId xmlns:a16="http://schemas.microsoft.com/office/drawing/2014/main" id="{491ECCFF-A78D-1C4C-B06A-287BFFD18C0B}"/>
                </a:ext>
              </a:extLst>
            </p:cNvPr>
            <p:cNvCxnSpPr>
              <a:cxnSpLocks/>
            </p:cNvCxnSpPr>
            <p:nvPr/>
          </p:nvCxnSpPr>
          <p:spPr>
            <a:xfrm>
              <a:off x="6134100" y="585968"/>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518E73C-187A-004E-9315-F4550400997B}"/>
                </a:ext>
              </a:extLst>
            </p:cNvPr>
            <p:cNvCxnSpPr>
              <a:cxnSpLocks/>
            </p:cNvCxnSpPr>
            <p:nvPr/>
          </p:nvCxnSpPr>
          <p:spPr>
            <a:xfrm>
              <a:off x="6134100" y="3366839"/>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158990C4-7AAA-874F-9992-5C649C6BAE73}"/>
              </a:ext>
            </a:extLst>
          </p:cNvPr>
          <p:cNvGrpSpPr/>
          <p:nvPr userDrawn="1"/>
        </p:nvGrpSpPr>
        <p:grpSpPr>
          <a:xfrm>
            <a:off x="6134100" y="3505200"/>
            <a:ext cx="5475288" cy="2753575"/>
            <a:chOff x="6134100" y="585968"/>
            <a:chExt cx="5475288" cy="2753575"/>
          </a:xfrm>
        </p:grpSpPr>
        <p:cxnSp>
          <p:nvCxnSpPr>
            <p:cNvPr id="53" name="Straight Connector 52">
              <a:extLst>
                <a:ext uri="{FF2B5EF4-FFF2-40B4-BE49-F238E27FC236}">
                  <a16:creationId xmlns:a16="http://schemas.microsoft.com/office/drawing/2014/main" id="{52E210D2-07B9-CE46-BAA5-0149E8DEF15F}"/>
                </a:ext>
              </a:extLst>
            </p:cNvPr>
            <p:cNvCxnSpPr>
              <a:cxnSpLocks/>
            </p:cNvCxnSpPr>
            <p:nvPr/>
          </p:nvCxnSpPr>
          <p:spPr>
            <a:xfrm>
              <a:off x="6134100" y="585968"/>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77354CA-AA42-3C4F-BC8C-E5000F50D104}"/>
                </a:ext>
              </a:extLst>
            </p:cNvPr>
            <p:cNvCxnSpPr>
              <a:cxnSpLocks/>
            </p:cNvCxnSpPr>
            <p:nvPr/>
          </p:nvCxnSpPr>
          <p:spPr>
            <a:xfrm>
              <a:off x="6134100" y="3339543"/>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1" name="Text Placeholder 4">
            <a:extLst>
              <a:ext uri="{FF2B5EF4-FFF2-40B4-BE49-F238E27FC236}">
                <a16:creationId xmlns:a16="http://schemas.microsoft.com/office/drawing/2014/main" id="{4BD19EB2-7D8F-AC41-A8B6-1914246DD12A}"/>
              </a:ext>
            </a:extLst>
          </p:cNvPr>
          <p:cNvSpPr>
            <a:spLocks noGrp="1"/>
          </p:cNvSpPr>
          <p:nvPr>
            <p:ph type="body" sz="quarter" idx="15" hasCustomPrompt="1"/>
          </p:nvPr>
        </p:nvSpPr>
        <p:spPr>
          <a:xfrm>
            <a:off x="7507786" y="838200"/>
            <a:ext cx="4112713" cy="2246194"/>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62" name="Text Placeholder 4">
            <a:extLst>
              <a:ext uri="{FF2B5EF4-FFF2-40B4-BE49-F238E27FC236}">
                <a16:creationId xmlns:a16="http://schemas.microsoft.com/office/drawing/2014/main" id="{E7593565-8F64-304B-8C7E-9439401DD389}"/>
              </a:ext>
            </a:extLst>
          </p:cNvPr>
          <p:cNvSpPr>
            <a:spLocks noGrp="1"/>
          </p:cNvSpPr>
          <p:nvPr>
            <p:ph type="body" sz="quarter" idx="16" hasCustomPrompt="1"/>
          </p:nvPr>
        </p:nvSpPr>
        <p:spPr>
          <a:xfrm>
            <a:off x="6134100" y="838199"/>
            <a:ext cx="1268811" cy="2246194"/>
          </a:xfrm>
          <a:noFill/>
        </p:spPr>
        <p:txBody>
          <a:bodyPr wrap="square" lIns="0" tIns="0" rIns="0" bIns="0">
            <a:noAutofit/>
          </a:bodyPr>
          <a:lstStyle>
            <a:lvl1pPr marL="0" indent="0">
              <a:spcBef>
                <a:spcPts val="0"/>
              </a:spcBef>
              <a:buNone/>
              <a:defRPr sz="1400" spc="0" baseline="0">
                <a:solidFill>
                  <a:schemeClr val="tx2"/>
                </a:solidFill>
                <a:latin typeface="+mj-lt"/>
                <a:cs typeface="Segoe UI" panose="020B0502040204020203" pitchFamily="34" charset="0"/>
              </a:defRPr>
            </a:lvl1pPr>
          </a:lstStyle>
          <a:p>
            <a:pPr lvl="0"/>
            <a:r>
              <a:rPr lang="en-US"/>
              <a:t>Title here</a:t>
            </a:r>
          </a:p>
        </p:txBody>
      </p:sp>
      <p:sp>
        <p:nvSpPr>
          <p:cNvPr id="63" name="Text Placeholder 4">
            <a:extLst>
              <a:ext uri="{FF2B5EF4-FFF2-40B4-BE49-F238E27FC236}">
                <a16:creationId xmlns:a16="http://schemas.microsoft.com/office/drawing/2014/main" id="{A5C784BF-DD0C-4145-AFF6-60E0CD019133}"/>
              </a:ext>
            </a:extLst>
          </p:cNvPr>
          <p:cNvSpPr>
            <a:spLocks noGrp="1"/>
          </p:cNvSpPr>
          <p:nvPr>
            <p:ph type="body" sz="quarter" idx="17" hasCustomPrompt="1"/>
          </p:nvPr>
        </p:nvSpPr>
        <p:spPr>
          <a:xfrm>
            <a:off x="7507786" y="3761096"/>
            <a:ext cx="4112713" cy="2246194"/>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64" name="Text Placeholder 4">
            <a:extLst>
              <a:ext uri="{FF2B5EF4-FFF2-40B4-BE49-F238E27FC236}">
                <a16:creationId xmlns:a16="http://schemas.microsoft.com/office/drawing/2014/main" id="{2EA836EF-2EB8-5E4E-B346-EC54002F09DC}"/>
              </a:ext>
            </a:extLst>
          </p:cNvPr>
          <p:cNvSpPr>
            <a:spLocks noGrp="1"/>
          </p:cNvSpPr>
          <p:nvPr>
            <p:ph type="body" sz="quarter" idx="18" hasCustomPrompt="1"/>
          </p:nvPr>
        </p:nvSpPr>
        <p:spPr>
          <a:xfrm>
            <a:off x="6134100" y="3761095"/>
            <a:ext cx="1268811" cy="2246194"/>
          </a:xfrm>
          <a:noFill/>
        </p:spPr>
        <p:txBody>
          <a:bodyPr wrap="square" lIns="0" tIns="0" rIns="0" bIns="0">
            <a:noAutofit/>
          </a:bodyPr>
          <a:lstStyle>
            <a:lvl1pPr marL="0" indent="0">
              <a:spcBef>
                <a:spcPts val="0"/>
              </a:spcBef>
              <a:buNone/>
              <a:defRPr sz="1400" spc="0" baseline="0">
                <a:solidFill>
                  <a:schemeClr val="tx2"/>
                </a:solidFill>
                <a:latin typeface="+mj-lt"/>
                <a:cs typeface="Segoe UI" panose="020B0502040204020203" pitchFamily="34" charset="0"/>
              </a:defRPr>
            </a:lvl1pPr>
          </a:lstStyle>
          <a:p>
            <a:pPr lvl="0"/>
            <a:r>
              <a:rPr lang="en-US"/>
              <a:t>Title here</a:t>
            </a:r>
          </a:p>
        </p:txBody>
      </p:sp>
      <p:sp>
        <p:nvSpPr>
          <p:cNvPr id="14" name="Text Placeholder 4">
            <a:extLst>
              <a:ext uri="{FF2B5EF4-FFF2-40B4-BE49-F238E27FC236}">
                <a16:creationId xmlns:a16="http://schemas.microsoft.com/office/drawing/2014/main" id="{E75517DE-522B-D247-93F8-0782A7006717}"/>
              </a:ext>
            </a:extLst>
          </p:cNvPr>
          <p:cNvSpPr>
            <a:spLocks noGrp="1"/>
          </p:cNvSpPr>
          <p:nvPr>
            <p:ph type="body" sz="quarter" idx="19" hasCustomPrompt="1"/>
          </p:nvPr>
        </p:nvSpPr>
        <p:spPr>
          <a:xfrm>
            <a:off x="584201" y="2150957"/>
            <a:ext cx="4574654"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sp>
        <p:nvSpPr>
          <p:cNvPr id="15" name="Footer Placeholder 4">
            <a:extLst>
              <a:ext uri="{FF2B5EF4-FFF2-40B4-BE49-F238E27FC236}">
                <a16:creationId xmlns:a16="http://schemas.microsoft.com/office/drawing/2014/main" id="{8BE6EBE7-CA02-4C26-BD72-12949608A4EC}"/>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US"/>
              <a:t>Microsoft Confidential - Internal Only</a:t>
            </a:r>
          </a:p>
        </p:txBody>
      </p:sp>
      <p:sp>
        <p:nvSpPr>
          <p:cNvPr id="16" name="Slide Number Placeholder 5">
            <a:extLst>
              <a:ext uri="{FF2B5EF4-FFF2-40B4-BE49-F238E27FC236}">
                <a16:creationId xmlns:a16="http://schemas.microsoft.com/office/drawing/2014/main" id="{C404F89B-F6FA-4D38-B9FD-D86E2290BC0B}"/>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fld id="{8F881BB8-5469-4299-99B9-578BE3320A80}" type="slidenum">
              <a:rPr lang="en-US" smtClean="0"/>
              <a:pPr/>
              <a:t>‹#›</a:t>
            </a:fld>
            <a:endParaRPr lang="en-US"/>
          </a:p>
        </p:txBody>
      </p:sp>
    </p:spTree>
    <p:extLst>
      <p:ext uri="{BB962C8B-B14F-4D97-AF65-F5344CB8AC3E}">
        <p14:creationId xmlns:p14="http://schemas.microsoft.com/office/powerpoint/2010/main" val="4008251225"/>
      </p:ext>
    </p:extLst>
  </p:cSld>
  <p:clrMapOvr>
    <a:masterClrMapping/>
  </p:clrMapOvr>
  <p:transition>
    <p:fade/>
  </p:transition>
  <p:extLst>
    <p:ext uri="{DCECCB84-F9BA-43D5-87BE-67443E8EF086}">
      <p15:sldGuideLst xmlns:p15="http://schemas.microsoft.com/office/powerpoint/2012/main"/>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ivider_1">
    <p:bg>
      <p:bgPr>
        <a:solidFill>
          <a:schemeClr val="accent2"/>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Footer Placeholder 4">
            <a:extLst>
              <a:ext uri="{FF2B5EF4-FFF2-40B4-BE49-F238E27FC236}">
                <a16:creationId xmlns:a16="http://schemas.microsoft.com/office/drawing/2014/main" id="{A6196947-EDB7-4F31-A405-9AE6EFA4C476}"/>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r>
              <a:rPr lang="en-US"/>
              <a:t>Microsoft Confidential - Internal Only</a:t>
            </a:r>
          </a:p>
        </p:txBody>
      </p:sp>
      <p:sp>
        <p:nvSpPr>
          <p:cNvPr id="8" name="Slide Number Placeholder 5">
            <a:extLst>
              <a:ext uri="{FF2B5EF4-FFF2-40B4-BE49-F238E27FC236}">
                <a16:creationId xmlns:a16="http://schemas.microsoft.com/office/drawing/2014/main" id="{4D2DA863-F774-4788-9D62-D8BDC08571C6}"/>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fld id="{8F881BB8-5469-4299-99B9-578BE3320A80}" type="slidenum">
              <a:rPr lang="en-US" smtClean="0"/>
              <a:pPr/>
              <a:t>‹#›</a:t>
            </a:fld>
            <a:endParaRPr lang="en-US"/>
          </a:p>
        </p:txBody>
      </p:sp>
    </p:spTree>
    <p:extLst>
      <p:ext uri="{BB962C8B-B14F-4D97-AF65-F5344CB8AC3E}">
        <p14:creationId xmlns:p14="http://schemas.microsoft.com/office/powerpoint/2010/main" val="3953178027"/>
      </p:ext>
    </p:extLst>
  </p:cSld>
  <p:clrMapOvr>
    <a:masterClrMapping/>
  </p:clrMapOvr>
  <p:transition>
    <p:fade/>
  </p:transition>
  <p:extLst>
    <p:ext uri="{DCECCB84-F9BA-43D5-87BE-67443E8EF086}">
      <p15:sldGuideLst xmlns:p15="http://schemas.microsoft.com/office/powerpoint/2012/main"/>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_Divider_1">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 uri="{C183D7F6-B498-43B3-948B-1728B52AA6E4}">
                <adec:decorative xmlns:adec="http://schemas.microsoft.com/office/drawing/2017/decorative" val="1"/>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01</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4EC9115C-86E9-F143-8EB8-9CE9C70F9C8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Microsoft Confidential – Internal only </a:t>
            </a:r>
            <a:fld id="{CDA8CF92-FC37-A64A-8AA4-5DF2C811E7A1}"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1525674843"/>
      </p:ext>
    </p:extLst>
  </p:cSld>
  <p:clrMapOvr>
    <a:masterClrMapping/>
  </p:clrMapOvr>
  <p:transition>
    <p:fade/>
  </p:transition>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op_Banner_Duo_Dark">
    <p:spTree>
      <p:nvGrpSpPr>
        <p:cNvPr id="1" name=""/>
        <p:cNvGrpSpPr/>
        <p:nvPr/>
      </p:nvGrpSpPr>
      <p:grpSpPr>
        <a:xfrm>
          <a:off x="0" y="0"/>
          <a:ext cx="0" cy="0"/>
          <a:chOff x="0" y="0"/>
          <a:chExt cx="0" cy="0"/>
        </a:xfrm>
      </p:grpSpPr>
      <p:sp>
        <p:nvSpPr>
          <p:cNvPr id="7" name="Freeform: Shape 11">
            <a:extLst>
              <a:ext uri="{FF2B5EF4-FFF2-40B4-BE49-F238E27FC236}">
                <a16:creationId xmlns:a16="http://schemas.microsoft.com/office/drawing/2014/main" id="{0D00EF44-C02F-AAF8-DBC7-45C3F502D815}"/>
              </a:ext>
            </a:extLst>
          </p:cNvPr>
          <p:cNvSpPr/>
          <p:nvPr userDrawn="1"/>
        </p:nvSpPr>
        <p:spPr bwMode="auto">
          <a:xfrm>
            <a:off x="0" y="0"/>
            <a:ext cx="12192000" cy="969206"/>
          </a:xfrm>
          <a:custGeom>
            <a:avLst/>
            <a:gdLst>
              <a:gd name="connsiteX0" fmla="*/ 0 w 12192000"/>
              <a:gd name="connsiteY0" fmla="*/ 0 h 1696720"/>
              <a:gd name="connsiteX1" fmla="*/ 12192000 w 12192000"/>
              <a:gd name="connsiteY1" fmla="*/ 0 h 1696720"/>
              <a:gd name="connsiteX2" fmla="*/ 12192000 w 12192000"/>
              <a:gd name="connsiteY2" fmla="*/ 1696720 h 1696720"/>
              <a:gd name="connsiteX3" fmla="*/ 0 w 12192000"/>
              <a:gd name="connsiteY3" fmla="*/ 1696720 h 1696720"/>
            </a:gdLst>
            <a:ahLst/>
            <a:cxnLst>
              <a:cxn ang="0">
                <a:pos x="connsiteX0" y="connsiteY0"/>
              </a:cxn>
              <a:cxn ang="0">
                <a:pos x="connsiteX1" y="connsiteY1"/>
              </a:cxn>
              <a:cxn ang="0">
                <a:pos x="connsiteX2" y="connsiteY2"/>
              </a:cxn>
              <a:cxn ang="0">
                <a:pos x="connsiteX3" y="connsiteY3"/>
              </a:cxn>
            </a:cxnLst>
            <a:rect l="l" t="t" r="r" b="b"/>
            <a:pathLst>
              <a:path w="12192000" h="1696720">
                <a:moveTo>
                  <a:pt x="0" y="0"/>
                </a:moveTo>
                <a:lnTo>
                  <a:pt x="12192000" y="0"/>
                </a:lnTo>
                <a:lnTo>
                  <a:pt x="12192000" y="1696720"/>
                </a:lnTo>
                <a:lnTo>
                  <a:pt x="0" y="169672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9" y="1125402"/>
            <a:ext cx="5532501" cy="889442"/>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9" name="Text Placeholder 4">
            <a:extLst>
              <a:ext uri="{FF2B5EF4-FFF2-40B4-BE49-F238E27FC236}">
                <a16:creationId xmlns:a16="http://schemas.microsoft.com/office/drawing/2014/main" id="{77A2ED85-19C7-2962-3917-81D01D09B1DD}"/>
              </a:ext>
            </a:extLst>
          </p:cNvPr>
          <p:cNvSpPr>
            <a:spLocks noGrp="1"/>
          </p:cNvSpPr>
          <p:nvPr>
            <p:ph type="body" sz="quarter" idx="16" hasCustomPrompt="1"/>
          </p:nvPr>
        </p:nvSpPr>
        <p:spPr>
          <a:xfrm>
            <a:off x="563499" y="2171039"/>
            <a:ext cx="5532502" cy="410741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10" name="Text Placeholder 2">
            <a:extLst>
              <a:ext uri="{FF2B5EF4-FFF2-40B4-BE49-F238E27FC236}">
                <a16:creationId xmlns:a16="http://schemas.microsoft.com/office/drawing/2014/main" id="{AF0B0EAB-A284-A8BB-179E-428AF2429D6E}"/>
              </a:ext>
            </a:extLst>
          </p:cNvPr>
          <p:cNvSpPr>
            <a:spLocks noGrp="1"/>
          </p:cNvSpPr>
          <p:nvPr>
            <p:ph type="body" sz="quarter" idx="11" hasCustomPrompt="1"/>
          </p:nvPr>
        </p:nvSpPr>
        <p:spPr>
          <a:xfrm>
            <a:off x="563499" y="186252"/>
            <a:ext cx="11045888" cy="553998"/>
          </a:xfrm>
        </p:spPr>
        <p:txBody>
          <a:bodyPr/>
          <a:lstStyle>
            <a:lvl1pPr marL="0" indent="0">
              <a:buNone/>
              <a:defRPr sz="36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title</a:t>
            </a:r>
            <a:endParaRPr lang="en-IN" sz="6600" b="1">
              <a:latin typeface="Segoe UI" panose="020B0502040204020203" pitchFamily="34" charset="0"/>
            </a:endParaRPr>
          </a:p>
        </p:txBody>
      </p:sp>
      <p:sp>
        <p:nvSpPr>
          <p:cNvPr id="4" name="Text Placeholder 4">
            <a:extLst>
              <a:ext uri="{FF2B5EF4-FFF2-40B4-BE49-F238E27FC236}">
                <a16:creationId xmlns:a16="http://schemas.microsoft.com/office/drawing/2014/main" id="{87A707C1-7CFF-F8B3-0065-07AB65C52903}"/>
              </a:ext>
            </a:extLst>
          </p:cNvPr>
          <p:cNvSpPr>
            <a:spLocks noGrp="1"/>
          </p:cNvSpPr>
          <p:nvPr>
            <p:ph type="body" sz="quarter" idx="19" hasCustomPrompt="1"/>
          </p:nvPr>
        </p:nvSpPr>
        <p:spPr>
          <a:xfrm>
            <a:off x="6269535" y="1114222"/>
            <a:ext cx="5532501" cy="889442"/>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6" name="Text Placeholder 4">
            <a:extLst>
              <a:ext uri="{FF2B5EF4-FFF2-40B4-BE49-F238E27FC236}">
                <a16:creationId xmlns:a16="http://schemas.microsoft.com/office/drawing/2014/main" id="{ED308523-AA03-2BCE-AE05-DACCA8524572}"/>
              </a:ext>
            </a:extLst>
          </p:cNvPr>
          <p:cNvSpPr>
            <a:spLocks noGrp="1"/>
          </p:cNvSpPr>
          <p:nvPr>
            <p:ph type="body" sz="quarter" idx="20" hasCustomPrompt="1"/>
          </p:nvPr>
        </p:nvSpPr>
        <p:spPr>
          <a:xfrm>
            <a:off x="6269535" y="2159859"/>
            <a:ext cx="5532502" cy="410741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Tree>
    <p:extLst>
      <p:ext uri="{BB962C8B-B14F-4D97-AF65-F5344CB8AC3E}">
        <p14:creationId xmlns:p14="http://schemas.microsoft.com/office/powerpoint/2010/main" val="3180313150"/>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Divider_2">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 uri="{C183D7F6-B498-43B3-948B-1728B52AA6E4}">
                <adec:decorative xmlns:adec="http://schemas.microsoft.com/office/drawing/2017/decorative" val="1"/>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02</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C40025DA-5880-5949-A056-5F0F19F396D7}"/>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Microsoft Confidential – Internal only </a:t>
            </a:r>
            <a:fld id="{CDA8CF92-FC37-A64A-8AA4-5DF2C811E7A1}"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515007384"/>
      </p:ext>
    </p:extLst>
  </p:cSld>
  <p:clrMapOvr>
    <a:masterClrMapping/>
  </p:clrMapOvr>
  <p:transition>
    <p:fade/>
  </p:transition>
  <p:extLst>
    <p:ext uri="{DCECCB84-F9BA-43D5-87BE-67443E8EF086}">
      <p15:sldGuideLst xmlns:p15="http://schemas.microsoft.com/office/powerpoint/2012/main"/>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Divider_3">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 uri="{C183D7F6-B498-43B3-948B-1728B52AA6E4}">
                <adec:decorative xmlns:adec="http://schemas.microsoft.com/office/drawing/2017/decorative" val="1"/>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03</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30E57CC7-163C-B847-9127-71FEC21CB88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Microsoft Confidential – Internal only </a:t>
            </a:r>
            <a:fld id="{CDA8CF92-FC37-A64A-8AA4-5DF2C811E7A1}"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2387532150"/>
      </p:ext>
    </p:extLst>
  </p:cSld>
  <p:clrMapOvr>
    <a:masterClrMapping/>
  </p:clrMapOvr>
  <p:transition>
    <p:fade/>
  </p:transition>
  <p:extLst>
    <p:ext uri="{DCECCB84-F9BA-43D5-87BE-67443E8EF086}">
      <p15:sldGuideLst xmlns:p15="http://schemas.microsoft.com/office/powerpoint/2012/main"/>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Divider_4">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 uri="{C183D7F6-B498-43B3-948B-1728B52AA6E4}">
                <adec:decorative xmlns:adec="http://schemas.microsoft.com/office/drawing/2017/decorative" val="1"/>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04</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C127E473-81C3-9141-8742-48EFD1E9E45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Microsoft Confidential – Internal only </a:t>
            </a:r>
            <a:fld id="{CDA8CF92-FC37-A64A-8AA4-5DF2C811E7A1}"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795748553"/>
      </p:ext>
    </p:extLst>
  </p:cSld>
  <p:clrMapOvr>
    <a:masterClrMapping/>
  </p:clrMapOvr>
  <p:transition>
    <p:fade/>
  </p:transition>
  <p:extLst>
    <p:ext uri="{DCECCB84-F9BA-43D5-87BE-67443E8EF086}">
      <p15:sldGuideLst xmlns:p15="http://schemas.microsoft.com/office/powerpoint/2012/main"/>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Divider_5">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 uri="{C183D7F6-B498-43B3-948B-1728B52AA6E4}">
                <adec:decorative xmlns:adec="http://schemas.microsoft.com/office/drawing/2017/decorative" val="1"/>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05</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A9BCC3FF-9212-1A4D-B6CC-E7BAB6E34917}"/>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Microsoft Confidential – Internal only </a:t>
            </a:r>
            <a:fld id="{CDA8CF92-FC37-A64A-8AA4-5DF2C811E7A1}"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2959277214"/>
      </p:ext>
    </p:extLst>
  </p:cSld>
  <p:clrMapOvr>
    <a:masterClrMapping/>
  </p:clrMapOvr>
  <p:transition>
    <p:fade/>
  </p:transition>
  <p:extLst>
    <p:ext uri="{DCECCB84-F9BA-43D5-87BE-67443E8EF086}">
      <p15:sldGuideLst xmlns:p15="http://schemas.microsoft.com/office/powerpoint/2012/main"/>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Divider_6">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 uri="{C183D7F6-B498-43B3-948B-1728B52AA6E4}">
                <adec:decorative xmlns:adec="http://schemas.microsoft.com/office/drawing/2017/decorative" val="1"/>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06</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E0746CF9-0210-E241-8CC0-D4536C169E5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Microsoft Confidential – Internal only </a:t>
            </a:r>
            <a:fld id="{CDA8CF92-FC37-A64A-8AA4-5DF2C811E7A1}"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1160714919"/>
      </p:ext>
    </p:extLst>
  </p:cSld>
  <p:clrMapOvr>
    <a:masterClrMapping/>
  </p:clrMapOvr>
  <p:transition>
    <p:fade/>
  </p:transition>
  <p:extLst>
    <p:ext uri="{DCECCB84-F9BA-43D5-87BE-67443E8EF086}">
      <p15:sldGuideLst xmlns:p15="http://schemas.microsoft.com/office/powerpoint/2012/main"/>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8330118-7E69-4295-8E46-2D3C12A6145D}"/>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US"/>
              <a:t>Microsoft Confidential - Internal Only</a:t>
            </a:r>
          </a:p>
        </p:txBody>
      </p:sp>
      <p:sp>
        <p:nvSpPr>
          <p:cNvPr id="5" name="Slide Number Placeholder 5">
            <a:extLst>
              <a:ext uri="{FF2B5EF4-FFF2-40B4-BE49-F238E27FC236}">
                <a16:creationId xmlns:a16="http://schemas.microsoft.com/office/drawing/2014/main" id="{05BBAA7F-5B33-4C2D-834A-3AA3431DEAD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fld id="{8F881BB8-5469-4299-99B9-578BE3320A80}" type="slidenum">
              <a:rPr lang="en-US" smtClean="0"/>
              <a:pPr/>
              <a:t>‹#›</a:t>
            </a:fld>
            <a:endParaRPr lang="en-US"/>
          </a:p>
        </p:txBody>
      </p:sp>
    </p:spTree>
    <p:extLst>
      <p:ext uri="{BB962C8B-B14F-4D97-AF65-F5344CB8AC3E}">
        <p14:creationId xmlns:p14="http://schemas.microsoft.com/office/powerpoint/2010/main" val="4097434672"/>
      </p:ext>
    </p:extLst>
  </p:cSld>
  <p:clrMapOvr>
    <a:masterClrMapping/>
  </p:clrMapOvr>
  <p:transition>
    <p:fade/>
  </p:transition>
  <p:extLst>
    <p:ext uri="{DCECCB84-F9BA-43D5-87BE-67443E8EF086}">
      <p15:sldGuideLst xmlns:p15="http://schemas.microsoft.com/office/powerpoint/2012/main"/>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1_Blank_Navy">
    <p:bg>
      <p:bgPr>
        <a:solidFill>
          <a:schemeClr val="accent2"/>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F729F02E-C568-4079-80DB-8AF35FDEB748}"/>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r>
              <a:rPr lang="en-US"/>
              <a:t>Microsoft Confidential - Internal Only</a:t>
            </a:r>
          </a:p>
        </p:txBody>
      </p:sp>
      <p:sp>
        <p:nvSpPr>
          <p:cNvPr id="4" name="Slide Number Placeholder 5">
            <a:extLst>
              <a:ext uri="{FF2B5EF4-FFF2-40B4-BE49-F238E27FC236}">
                <a16:creationId xmlns:a16="http://schemas.microsoft.com/office/drawing/2014/main" id="{96A942DB-9933-4199-B223-8A9AF3F212C7}"/>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fld id="{8F881BB8-5469-4299-99B9-578BE3320A80}" type="slidenum">
              <a:rPr lang="en-US" smtClean="0"/>
              <a:pPr/>
              <a:t>‹#›</a:t>
            </a:fld>
            <a:endParaRPr lang="en-US"/>
          </a:p>
        </p:txBody>
      </p:sp>
    </p:spTree>
    <p:extLst>
      <p:ext uri="{BB962C8B-B14F-4D97-AF65-F5344CB8AC3E}">
        <p14:creationId xmlns:p14="http://schemas.microsoft.com/office/powerpoint/2010/main" val="153366309"/>
      </p:ext>
    </p:extLst>
  </p:cSld>
  <p:clrMapOvr>
    <a:masterClrMapping/>
  </p:clrMapOvr>
  <p:transition>
    <p:fade/>
  </p:transition>
  <p:extLst>
    <p:ext uri="{DCECCB84-F9BA-43D5-87BE-67443E8EF086}">
      <p15:sldGuideLst xmlns:p15="http://schemas.microsoft.com/office/powerpoint/2012/main"/>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8979C7A1-5DB9-493E-B3C9-715A64CE0317}"/>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r>
              <a:rPr lang="en-US"/>
              <a:t>Microsoft Confidential - Internal Only</a:t>
            </a:r>
          </a:p>
        </p:txBody>
      </p:sp>
      <p:sp>
        <p:nvSpPr>
          <p:cNvPr id="4" name="Slide Number Placeholder 5">
            <a:extLst>
              <a:ext uri="{FF2B5EF4-FFF2-40B4-BE49-F238E27FC236}">
                <a16:creationId xmlns:a16="http://schemas.microsoft.com/office/drawing/2014/main" id="{013BE040-8B17-4BFF-A007-D82BBBEDF8BE}"/>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fld id="{8F881BB8-5469-4299-99B9-578BE3320A80}" type="slidenum">
              <a:rPr lang="en-US" smtClean="0"/>
              <a:pPr/>
              <a:t>‹#›</a:t>
            </a:fld>
            <a:endParaRPr lang="en-US"/>
          </a:p>
        </p:txBody>
      </p:sp>
    </p:spTree>
    <p:extLst>
      <p:ext uri="{BB962C8B-B14F-4D97-AF65-F5344CB8AC3E}">
        <p14:creationId xmlns:p14="http://schemas.microsoft.com/office/powerpoint/2010/main" val="571304055"/>
      </p:ext>
    </p:extLst>
  </p:cSld>
  <p:clrMapOvr>
    <a:masterClrMapping/>
  </p:clrMapOvr>
  <p:transition>
    <p:fade/>
  </p:transition>
  <p:extLst>
    <p:ext uri="{DCECCB84-F9BA-43D5-87BE-67443E8EF086}">
      <p15:sldGuideLst xmlns:p15="http://schemas.microsoft.com/office/powerpoint/2012/main"/>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lank_Green">
    <p:bg>
      <p:bgPr>
        <a:solidFill>
          <a:schemeClr val="accent4"/>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69CC2AF9-DDBE-4701-8765-2DD4889CA32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r>
              <a:rPr lang="en-US"/>
              <a:t>Microsoft Confidential - Internal Only</a:t>
            </a:r>
          </a:p>
        </p:txBody>
      </p:sp>
      <p:sp>
        <p:nvSpPr>
          <p:cNvPr id="4" name="Slide Number Placeholder 5">
            <a:extLst>
              <a:ext uri="{FF2B5EF4-FFF2-40B4-BE49-F238E27FC236}">
                <a16:creationId xmlns:a16="http://schemas.microsoft.com/office/drawing/2014/main" id="{5B23B171-018F-4FCA-888B-6B7146E7C9C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fld id="{8F881BB8-5469-4299-99B9-578BE3320A80}" type="slidenum">
              <a:rPr lang="en-US" smtClean="0"/>
              <a:pPr/>
              <a:t>‹#›</a:t>
            </a:fld>
            <a:endParaRPr lang="en-US"/>
          </a:p>
        </p:txBody>
      </p:sp>
    </p:spTree>
    <p:extLst>
      <p:ext uri="{BB962C8B-B14F-4D97-AF65-F5344CB8AC3E}">
        <p14:creationId xmlns:p14="http://schemas.microsoft.com/office/powerpoint/2010/main" val="3182958018"/>
      </p:ext>
    </p:extLst>
  </p:cSld>
  <p:clrMapOvr>
    <a:masterClrMapping/>
  </p:clrMapOvr>
  <p:transition>
    <p:fade/>
  </p:transition>
  <p:extLst>
    <p:ext uri="{DCECCB84-F9BA-43D5-87BE-67443E8EF086}">
      <p15:sldGuideLst xmlns:p15="http://schemas.microsoft.com/office/powerpoint/2012/main"/>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_Numbered_Content">
    <p:bg>
      <p:bgPr>
        <a:solidFill>
          <a:schemeClr val="bg1"/>
        </a:solidFill>
        <a:effectLst/>
      </p:bgPr>
    </p:bg>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68234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682348"/>
            <a:ext cx="162718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9" y="1682348"/>
            <a:ext cx="1645987"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9" y="1682348"/>
            <a:ext cx="1701695"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682348"/>
            <a:ext cx="1719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682348"/>
            <a:ext cx="174148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cxnSp>
        <p:nvCxnSpPr>
          <p:cNvPr id="16" name="Straight Connector 15">
            <a:extLst>
              <a:ext uri="{FF2B5EF4-FFF2-40B4-BE49-F238E27FC236}">
                <a16:creationId xmlns:a16="http://schemas.microsoft.com/office/drawing/2014/main" id="{1EA3253A-CBC3-A644-9057-A616EFD62183}"/>
              </a:ext>
              <a:ext uri="{C183D7F6-B498-43B3-948B-1728B52AA6E4}">
                <adec:decorative xmlns:adec="http://schemas.microsoft.com/office/drawing/2017/decorative" val="1"/>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 uri="{C183D7F6-B498-43B3-948B-1728B52AA6E4}">
                <adec:decorative xmlns:adec="http://schemas.microsoft.com/office/drawing/2017/decorative" val="1"/>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 uri="{C183D7F6-B498-43B3-948B-1728B52AA6E4}">
                <adec:decorative xmlns:adec="http://schemas.microsoft.com/office/drawing/2017/decorative" val="1"/>
              </a:ext>
            </a:extLst>
          </p:cNvPr>
          <p:cNvCxnSpPr>
            <a:cxnSpLocks/>
          </p:cNvCxnSpPr>
          <p:nvPr userDrawn="1"/>
        </p:nvCxnSpPr>
        <p:spPr>
          <a:xfrm>
            <a:off x="4313488" y="2263373"/>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 uri="{C183D7F6-B498-43B3-948B-1728B52AA6E4}">
                <adec:decorative xmlns:adec="http://schemas.microsoft.com/office/drawing/2017/decorative" val="1"/>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 uri="{C183D7F6-B498-43B3-948B-1728B52AA6E4}">
                <adec:decorative xmlns:adec="http://schemas.microsoft.com/office/drawing/2017/decorative" val="1"/>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 uri="{C183D7F6-B498-43B3-948B-1728B52AA6E4}">
                <adec:decorative xmlns:adec="http://schemas.microsoft.com/office/drawing/2017/decorative" val="1"/>
              </a:ext>
            </a:extLst>
          </p:cNvPr>
          <p:cNvCxnSpPr>
            <a:cxnSpLocks/>
          </p:cNvCxnSpPr>
          <p:nvPr userDrawn="1"/>
        </p:nvCxnSpPr>
        <p:spPr>
          <a:xfrm>
            <a:off x="9886697"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03502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035023"/>
            <a:ext cx="162718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9" y="4035023"/>
            <a:ext cx="1645987"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9" y="4035023"/>
            <a:ext cx="1701695"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035023"/>
            <a:ext cx="1719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035023"/>
            <a:ext cx="174148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cxnSp>
        <p:nvCxnSpPr>
          <p:cNvPr id="35" name="Straight Connector 34">
            <a:extLst>
              <a:ext uri="{FF2B5EF4-FFF2-40B4-BE49-F238E27FC236}">
                <a16:creationId xmlns:a16="http://schemas.microsoft.com/office/drawing/2014/main" id="{C21346A5-A33F-5946-9543-99C299D786AC}"/>
              </a:ext>
              <a:ext uri="{C183D7F6-B498-43B3-948B-1728B52AA6E4}">
                <adec:decorative xmlns:adec="http://schemas.microsoft.com/office/drawing/2017/decorative" val="1"/>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 uri="{C183D7F6-B498-43B3-948B-1728B52AA6E4}">
                <adec:decorative xmlns:adec="http://schemas.microsoft.com/office/drawing/2017/decorative" val="1"/>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 uri="{C183D7F6-B498-43B3-948B-1728B52AA6E4}">
                <adec:decorative xmlns:adec="http://schemas.microsoft.com/office/drawing/2017/decorative" val="1"/>
              </a:ext>
            </a:extLst>
          </p:cNvPr>
          <p:cNvCxnSpPr>
            <a:cxnSpLocks/>
          </p:cNvCxnSpPr>
          <p:nvPr userDrawn="1"/>
        </p:nvCxnSpPr>
        <p:spPr>
          <a:xfrm>
            <a:off x="4313488" y="4610764"/>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 uri="{C183D7F6-B498-43B3-948B-1728B52AA6E4}">
                <adec:decorative xmlns:adec="http://schemas.microsoft.com/office/drawing/2017/decorative" val="1"/>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 uri="{C183D7F6-B498-43B3-948B-1728B52AA6E4}">
                <adec:decorative xmlns:adec="http://schemas.microsoft.com/office/drawing/2017/decorative" val="1"/>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 uri="{C183D7F6-B498-43B3-948B-1728B52AA6E4}">
                <adec:decorative xmlns:adec="http://schemas.microsoft.com/office/drawing/2017/decorative" val="1"/>
              </a:ext>
            </a:extLst>
          </p:cNvPr>
          <p:cNvCxnSpPr>
            <a:cxnSpLocks/>
          </p:cNvCxnSpPr>
          <p:nvPr userDrawn="1"/>
        </p:nvCxnSpPr>
        <p:spPr>
          <a:xfrm>
            <a:off x="9886697" y="4610764"/>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1" name="Footer Placeholder 4">
            <a:extLst>
              <a:ext uri="{FF2B5EF4-FFF2-40B4-BE49-F238E27FC236}">
                <a16:creationId xmlns:a16="http://schemas.microsoft.com/office/drawing/2014/main" id="{2533A365-6B39-4527-855B-F6BC2552BB05}"/>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US"/>
              <a:t>Microsoft Confidential - Internal Only</a:t>
            </a:r>
          </a:p>
        </p:txBody>
      </p:sp>
      <p:sp>
        <p:nvSpPr>
          <p:cNvPr id="42" name="Slide Number Placeholder 5">
            <a:extLst>
              <a:ext uri="{FF2B5EF4-FFF2-40B4-BE49-F238E27FC236}">
                <a16:creationId xmlns:a16="http://schemas.microsoft.com/office/drawing/2014/main" id="{F34E0601-1B6B-4C1C-BC8D-DB3DC9ACA0E6}"/>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fld id="{8F881BB8-5469-4299-99B9-578BE3320A80}" type="slidenum">
              <a:rPr lang="en-US" smtClean="0"/>
              <a:pPr/>
              <a:t>‹#›</a:t>
            </a:fld>
            <a:endParaRPr lang="en-US"/>
          </a:p>
        </p:txBody>
      </p:sp>
    </p:spTree>
    <p:extLst>
      <p:ext uri="{BB962C8B-B14F-4D97-AF65-F5344CB8AC3E}">
        <p14:creationId xmlns:p14="http://schemas.microsoft.com/office/powerpoint/2010/main" val="1396182059"/>
      </p:ext>
    </p:extLst>
  </p:cSld>
  <p:clrMapOvr>
    <a:masterClrMapping/>
  </p:clrMapOvr>
  <p:transition>
    <p:fade/>
  </p:transition>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op_Banner_Duo_White">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9" y="1125402"/>
            <a:ext cx="5532501" cy="889442"/>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9" name="Text Placeholder 4">
            <a:extLst>
              <a:ext uri="{FF2B5EF4-FFF2-40B4-BE49-F238E27FC236}">
                <a16:creationId xmlns:a16="http://schemas.microsoft.com/office/drawing/2014/main" id="{77A2ED85-19C7-2962-3917-81D01D09B1DD}"/>
              </a:ext>
            </a:extLst>
          </p:cNvPr>
          <p:cNvSpPr>
            <a:spLocks noGrp="1"/>
          </p:cNvSpPr>
          <p:nvPr>
            <p:ph type="body" sz="quarter" idx="16" hasCustomPrompt="1"/>
          </p:nvPr>
        </p:nvSpPr>
        <p:spPr>
          <a:xfrm>
            <a:off x="563499" y="2171039"/>
            <a:ext cx="5532502" cy="410741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10" name="Text Placeholder 2">
            <a:extLst>
              <a:ext uri="{FF2B5EF4-FFF2-40B4-BE49-F238E27FC236}">
                <a16:creationId xmlns:a16="http://schemas.microsoft.com/office/drawing/2014/main" id="{AF0B0EAB-A284-A8BB-179E-428AF2429D6E}"/>
              </a:ext>
            </a:extLst>
          </p:cNvPr>
          <p:cNvSpPr>
            <a:spLocks noGrp="1"/>
          </p:cNvSpPr>
          <p:nvPr>
            <p:ph type="body" sz="quarter" idx="11" hasCustomPrompt="1"/>
          </p:nvPr>
        </p:nvSpPr>
        <p:spPr>
          <a:xfrm>
            <a:off x="563499" y="186252"/>
            <a:ext cx="11045888" cy="553998"/>
          </a:xfrm>
        </p:spPr>
        <p:txBody>
          <a:bodyPr/>
          <a:lstStyle>
            <a:lvl1pPr marL="0" indent="0">
              <a:buNone/>
              <a:defRPr sz="36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title</a:t>
            </a:r>
            <a:endParaRPr lang="en-IN" sz="6600" b="1">
              <a:latin typeface="Segoe UI" panose="020B0502040204020203" pitchFamily="34" charset="0"/>
            </a:endParaRPr>
          </a:p>
        </p:txBody>
      </p:sp>
      <p:sp>
        <p:nvSpPr>
          <p:cNvPr id="4" name="Text Placeholder 4">
            <a:extLst>
              <a:ext uri="{FF2B5EF4-FFF2-40B4-BE49-F238E27FC236}">
                <a16:creationId xmlns:a16="http://schemas.microsoft.com/office/drawing/2014/main" id="{87A707C1-7CFF-F8B3-0065-07AB65C52903}"/>
              </a:ext>
            </a:extLst>
          </p:cNvPr>
          <p:cNvSpPr>
            <a:spLocks noGrp="1"/>
          </p:cNvSpPr>
          <p:nvPr>
            <p:ph type="body" sz="quarter" idx="19" hasCustomPrompt="1"/>
          </p:nvPr>
        </p:nvSpPr>
        <p:spPr>
          <a:xfrm>
            <a:off x="6269535" y="1114222"/>
            <a:ext cx="5532501" cy="889442"/>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6" name="Text Placeholder 4">
            <a:extLst>
              <a:ext uri="{FF2B5EF4-FFF2-40B4-BE49-F238E27FC236}">
                <a16:creationId xmlns:a16="http://schemas.microsoft.com/office/drawing/2014/main" id="{ED308523-AA03-2BCE-AE05-DACCA8524572}"/>
              </a:ext>
            </a:extLst>
          </p:cNvPr>
          <p:cNvSpPr>
            <a:spLocks noGrp="1"/>
          </p:cNvSpPr>
          <p:nvPr>
            <p:ph type="body" sz="quarter" idx="20" hasCustomPrompt="1"/>
          </p:nvPr>
        </p:nvSpPr>
        <p:spPr>
          <a:xfrm>
            <a:off x="6269535" y="2159859"/>
            <a:ext cx="5532502" cy="410741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a:t>
            </a:r>
          </a:p>
        </p:txBody>
      </p:sp>
    </p:spTree>
    <p:extLst>
      <p:ext uri="{BB962C8B-B14F-4D97-AF65-F5344CB8AC3E}">
        <p14:creationId xmlns:p14="http://schemas.microsoft.com/office/powerpoint/2010/main" val="2537328346"/>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_Month_Content">
    <p:bg>
      <p:bgPr>
        <a:solidFill>
          <a:schemeClr val="bg1"/>
        </a:solidFill>
        <a:effectLst/>
      </p:bgPr>
    </p:bg>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682348"/>
            <a:ext cx="1595438" cy="581025"/>
          </a:xfrm>
          <a:prstGeom prst="rect">
            <a:avLst/>
          </a:prstGeom>
          <a:noFill/>
        </p:spPr>
        <p:txBody>
          <a:bodyPr wrap="square" lIns="90000" tIns="0" rIns="0" bIns="0" rtlCol="0">
            <a:noAutofit/>
          </a:bodyPr>
          <a:lstStyle/>
          <a:p>
            <a:pPr algn="l"/>
            <a:r>
              <a:rPr lang="en-US" sz="36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682348"/>
            <a:ext cx="1627188" cy="581025"/>
          </a:xfrm>
          <a:prstGeom prst="rect">
            <a:avLst/>
          </a:prstGeom>
          <a:noFill/>
        </p:spPr>
        <p:txBody>
          <a:bodyPr wrap="square" lIns="90000" tIns="0" rIns="0" bIns="0" rtlCol="0">
            <a:noAutofit/>
          </a:bodyPr>
          <a:lstStyle/>
          <a:p>
            <a:pPr algn="l"/>
            <a:r>
              <a:rPr lang="en-US" sz="36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9" y="1682348"/>
            <a:ext cx="1645987" cy="581025"/>
          </a:xfrm>
          <a:prstGeom prst="rect">
            <a:avLst/>
          </a:prstGeom>
          <a:noFill/>
        </p:spPr>
        <p:txBody>
          <a:bodyPr wrap="square" lIns="90000" tIns="0" rIns="0" bIns="0" rtlCol="0">
            <a:noAutofit/>
          </a:bodyPr>
          <a:lstStyle/>
          <a:p>
            <a:pPr algn="l"/>
            <a:r>
              <a:rPr lang="en-US" sz="36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9" y="1682348"/>
            <a:ext cx="1701695" cy="581025"/>
          </a:xfrm>
          <a:prstGeom prst="rect">
            <a:avLst/>
          </a:prstGeom>
          <a:noFill/>
        </p:spPr>
        <p:txBody>
          <a:bodyPr wrap="square" lIns="90000" tIns="0" rIns="0" bIns="0" rtlCol="0">
            <a:noAutofit/>
          </a:bodyPr>
          <a:lstStyle/>
          <a:p>
            <a:pPr algn="l"/>
            <a:r>
              <a:rPr lang="en-US" sz="36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682348"/>
            <a:ext cx="1719262" cy="581025"/>
          </a:xfrm>
          <a:prstGeom prst="rect">
            <a:avLst/>
          </a:prstGeom>
          <a:noFill/>
        </p:spPr>
        <p:txBody>
          <a:bodyPr wrap="square" lIns="90000" tIns="0" rIns="0" bIns="0" rtlCol="0">
            <a:noAutofit/>
          </a:bodyPr>
          <a:lstStyle/>
          <a:p>
            <a:pPr algn="l"/>
            <a:r>
              <a:rPr lang="en-US" sz="36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682348"/>
            <a:ext cx="1741488" cy="581025"/>
          </a:xfrm>
          <a:prstGeom prst="rect">
            <a:avLst/>
          </a:prstGeom>
          <a:noFill/>
        </p:spPr>
        <p:txBody>
          <a:bodyPr wrap="square" lIns="90000" tIns="0" rIns="0" bIns="0" rtlCol="0">
            <a:noAutofit/>
          </a:bodyPr>
          <a:lstStyle/>
          <a:p>
            <a:pPr algn="l"/>
            <a:r>
              <a:rPr lang="en-US" sz="3600">
                <a:solidFill>
                  <a:schemeClr val="tx2"/>
                </a:solidFill>
                <a:latin typeface="+mj-lt"/>
              </a:rPr>
              <a:t>Jun</a:t>
            </a:r>
          </a:p>
        </p:txBody>
      </p:sp>
      <p:cxnSp>
        <p:nvCxnSpPr>
          <p:cNvPr id="16" name="Straight Connector 15">
            <a:extLst>
              <a:ext uri="{FF2B5EF4-FFF2-40B4-BE49-F238E27FC236}">
                <a16:creationId xmlns:a16="http://schemas.microsoft.com/office/drawing/2014/main" id="{1EA3253A-CBC3-A644-9057-A616EFD62183}"/>
              </a:ext>
              <a:ext uri="{C183D7F6-B498-43B3-948B-1728B52AA6E4}">
                <adec:decorative xmlns:adec="http://schemas.microsoft.com/office/drawing/2017/decorative" val="1"/>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 uri="{C183D7F6-B498-43B3-948B-1728B52AA6E4}">
                <adec:decorative xmlns:adec="http://schemas.microsoft.com/office/drawing/2017/decorative" val="1"/>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 uri="{C183D7F6-B498-43B3-948B-1728B52AA6E4}">
                <adec:decorative xmlns:adec="http://schemas.microsoft.com/office/drawing/2017/decorative" val="1"/>
              </a:ext>
            </a:extLst>
          </p:cNvPr>
          <p:cNvCxnSpPr>
            <a:cxnSpLocks/>
          </p:cNvCxnSpPr>
          <p:nvPr userDrawn="1"/>
        </p:nvCxnSpPr>
        <p:spPr>
          <a:xfrm>
            <a:off x="4313488" y="2263373"/>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 uri="{C183D7F6-B498-43B3-948B-1728B52AA6E4}">
                <adec:decorative xmlns:adec="http://schemas.microsoft.com/office/drawing/2017/decorative" val="1"/>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 uri="{C183D7F6-B498-43B3-948B-1728B52AA6E4}">
                <adec:decorative xmlns:adec="http://schemas.microsoft.com/office/drawing/2017/decorative" val="1"/>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 uri="{C183D7F6-B498-43B3-948B-1728B52AA6E4}">
                <adec:decorative xmlns:adec="http://schemas.microsoft.com/office/drawing/2017/decorative" val="1"/>
              </a:ext>
            </a:extLst>
          </p:cNvPr>
          <p:cNvCxnSpPr>
            <a:cxnSpLocks/>
          </p:cNvCxnSpPr>
          <p:nvPr userDrawn="1"/>
        </p:nvCxnSpPr>
        <p:spPr>
          <a:xfrm>
            <a:off x="9886697"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035023"/>
            <a:ext cx="1595438" cy="581025"/>
          </a:xfrm>
          <a:prstGeom prst="rect">
            <a:avLst/>
          </a:prstGeom>
          <a:noFill/>
        </p:spPr>
        <p:txBody>
          <a:bodyPr wrap="square" lIns="90000" tIns="0" rIns="0" bIns="0" rtlCol="0">
            <a:noAutofit/>
          </a:bodyPr>
          <a:lstStyle/>
          <a:p>
            <a:pPr algn="l"/>
            <a:r>
              <a:rPr lang="en-US" sz="36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035023"/>
            <a:ext cx="1627188" cy="581025"/>
          </a:xfrm>
          <a:prstGeom prst="rect">
            <a:avLst/>
          </a:prstGeom>
          <a:noFill/>
        </p:spPr>
        <p:txBody>
          <a:bodyPr wrap="square" lIns="90000" tIns="0" rIns="0" bIns="0" rtlCol="0">
            <a:noAutofit/>
          </a:bodyPr>
          <a:lstStyle/>
          <a:p>
            <a:pPr algn="l"/>
            <a:r>
              <a:rPr lang="en-US" sz="36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9" y="4035023"/>
            <a:ext cx="1645987" cy="581025"/>
          </a:xfrm>
          <a:prstGeom prst="rect">
            <a:avLst/>
          </a:prstGeom>
          <a:noFill/>
        </p:spPr>
        <p:txBody>
          <a:bodyPr wrap="square" lIns="90000" tIns="0" rIns="0" bIns="0" rtlCol="0">
            <a:noAutofit/>
          </a:bodyPr>
          <a:lstStyle/>
          <a:p>
            <a:pPr algn="l"/>
            <a:r>
              <a:rPr lang="en-US" sz="3600">
                <a:solidFill>
                  <a:schemeClr val="tx2"/>
                </a:solidFill>
                <a:latin typeface="+mj-lt"/>
              </a:rPr>
              <a:t>Sept</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9" y="4035023"/>
            <a:ext cx="1701695" cy="581025"/>
          </a:xfrm>
          <a:prstGeom prst="rect">
            <a:avLst/>
          </a:prstGeom>
          <a:noFill/>
        </p:spPr>
        <p:txBody>
          <a:bodyPr wrap="square" lIns="90000" tIns="0" rIns="0" bIns="0" rtlCol="0">
            <a:noAutofit/>
          </a:bodyPr>
          <a:lstStyle/>
          <a:p>
            <a:pPr algn="l"/>
            <a:r>
              <a:rPr lang="en-US" sz="36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035023"/>
            <a:ext cx="1719262" cy="581025"/>
          </a:xfrm>
          <a:prstGeom prst="rect">
            <a:avLst/>
          </a:prstGeom>
          <a:noFill/>
        </p:spPr>
        <p:txBody>
          <a:bodyPr wrap="square" lIns="90000" tIns="0" rIns="0" bIns="0" rtlCol="0">
            <a:noAutofit/>
          </a:bodyPr>
          <a:lstStyle/>
          <a:p>
            <a:pPr algn="l"/>
            <a:r>
              <a:rPr lang="en-US" sz="36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035023"/>
            <a:ext cx="1741488" cy="581025"/>
          </a:xfrm>
          <a:prstGeom prst="rect">
            <a:avLst/>
          </a:prstGeom>
          <a:noFill/>
        </p:spPr>
        <p:txBody>
          <a:bodyPr wrap="square" lIns="90000" tIns="0" rIns="0" bIns="0" rtlCol="0">
            <a:noAutofit/>
          </a:bodyPr>
          <a:lstStyle/>
          <a:p>
            <a:pPr algn="l"/>
            <a:r>
              <a:rPr lang="en-US" sz="3600">
                <a:solidFill>
                  <a:schemeClr val="tx2"/>
                </a:solidFill>
                <a:latin typeface="+mj-lt"/>
              </a:rPr>
              <a:t>Dec</a:t>
            </a:r>
          </a:p>
        </p:txBody>
      </p:sp>
      <p:cxnSp>
        <p:nvCxnSpPr>
          <p:cNvPr id="35" name="Straight Connector 34">
            <a:extLst>
              <a:ext uri="{FF2B5EF4-FFF2-40B4-BE49-F238E27FC236}">
                <a16:creationId xmlns:a16="http://schemas.microsoft.com/office/drawing/2014/main" id="{C21346A5-A33F-5946-9543-99C299D786AC}"/>
              </a:ext>
              <a:ext uri="{C183D7F6-B498-43B3-948B-1728B52AA6E4}">
                <adec:decorative xmlns:adec="http://schemas.microsoft.com/office/drawing/2017/decorative" val="1"/>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 uri="{C183D7F6-B498-43B3-948B-1728B52AA6E4}">
                <adec:decorative xmlns:adec="http://schemas.microsoft.com/office/drawing/2017/decorative" val="1"/>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 uri="{C183D7F6-B498-43B3-948B-1728B52AA6E4}">
                <adec:decorative xmlns:adec="http://schemas.microsoft.com/office/drawing/2017/decorative" val="1"/>
              </a:ext>
            </a:extLst>
          </p:cNvPr>
          <p:cNvCxnSpPr>
            <a:cxnSpLocks/>
          </p:cNvCxnSpPr>
          <p:nvPr userDrawn="1"/>
        </p:nvCxnSpPr>
        <p:spPr>
          <a:xfrm>
            <a:off x="4313488" y="4610764"/>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 uri="{C183D7F6-B498-43B3-948B-1728B52AA6E4}">
                <adec:decorative xmlns:adec="http://schemas.microsoft.com/office/drawing/2017/decorative" val="1"/>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 uri="{C183D7F6-B498-43B3-948B-1728B52AA6E4}">
                <adec:decorative xmlns:adec="http://schemas.microsoft.com/office/drawing/2017/decorative" val="1"/>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 uri="{C183D7F6-B498-43B3-948B-1728B52AA6E4}">
                <adec:decorative xmlns:adec="http://schemas.microsoft.com/office/drawing/2017/decorative" val="1"/>
              </a:ext>
            </a:extLst>
          </p:cNvPr>
          <p:cNvCxnSpPr>
            <a:cxnSpLocks/>
          </p:cNvCxnSpPr>
          <p:nvPr userDrawn="1"/>
        </p:nvCxnSpPr>
        <p:spPr>
          <a:xfrm>
            <a:off x="9886697" y="4610764"/>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19263"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1" name="Footer Placeholder 4">
            <a:extLst>
              <a:ext uri="{FF2B5EF4-FFF2-40B4-BE49-F238E27FC236}">
                <a16:creationId xmlns:a16="http://schemas.microsoft.com/office/drawing/2014/main" id="{1CB59D0E-3483-4788-94CE-219A5C05F734}"/>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US"/>
              <a:t>Microsoft Confidential - Internal Only</a:t>
            </a:r>
          </a:p>
        </p:txBody>
      </p:sp>
      <p:sp>
        <p:nvSpPr>
          <p:cNvPr id="42" name="Slide Number Placeholder 5">
            <a:extLst>
              <a:ext uri="{FF2B5EF4-FFF2-40B4-BE49-F238E27FC236}">
                <a16:creationId xmlns:a16="http://schemas.microsoft.com/office/drawing/2014/main" id="{26E36EA7-CB06-4ADF-8688-B244FE6316DF}"/>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fld id="{8F881BB8-5469-4299-99B9-578BE3320A80}" type="slidenum">
              <a:rPr lang="en-US" smtClean="0"/>
              <a:pPr/>
              <a:t>‹#›</a:t>
            </a:fld>
            <a:endParaRPr lang="en-US"/>
          </a:p>
        </p:txBody>
      </p:sp>
    </p:spTree>
    <p:extLst>
      <p:ext uri="{BB962C8B-B14F-4D97-AF65-F5344CB8AC3E}">
        <p14:creationId xmlns:p14="http://schemas.microsoft.com/office/powerpoint/2010/main" val="1384075650"/>
      </p:ext>
    </p:extLst>
  </p:cSld>
  <p:clrMapOvr>
    <a:masterClrMapping/>
  </p:clrMapOvr>
  <p:transition>
    <p:fade/>
  </p:transition>
  <p:extLst>
    <p:ext uri="{DCECCB84-F9BA-43D5-87BE-67443E8EF086}">
      <p15:sldGuideLst xmlns:p15="http://schemas.microsoft.com/office/powerpoint/2012/main"/>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_Week_Content">
    <p:bg>
      <p:bgPr>
        <a:solidFill>
          <a:schemeClr val="bg1"/>
        </a:solidFill>
        <a:effectLst/>
      </p:bgPr>
    </p:bg>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801504"/>
            <a:ext cx="1595438" cy="461869"/>
          </a:xfrm>
          <a:prstGeom prst="rect">
            <a:avLst/>
          </a:prstGeom>
          <a:noFill/>
        </p:spPr>
        <p:txBody>
          <a:bodyPr wrap="square" lIns="90000" tIns="0" rIns="0" bIns="0" rtlCol="0">
            <a:noAutofit/>
          </a:bodyPr>
          <a:lstStyle/>
          <a:p>
            <a:pPr algn="l"/>
            <a:r>
              <a:rPr lang="en-US" sz="24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801504"/>
            <a:ext cx="1627188" cy="461869"/>
          </a:xfrm>
          <a:prstGeom prst="rect">
            <a:avLst/>
          </a:prstGeom>
          <a:noFill/>
        </p:spPr>
        <p:txBody>
          <a:bodyPr wrap="square" lIns="90000" tIns="0" rIns="0" bIns="0" rtlCol="0">
            <a:noAutofit/>
          </a:bodyPr>
          <a:lstStyle/>
          <a:p>
            <a:pPr algn="l"/>
            <a:r>
              <a:rPr lang="en-US" sz="24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8" y="1801504"/>
            <a:ext cx="1645987" cy="461869"/>
          </a:xfrm>
          <a:prstGeom prst="rect">
            <a:avLst/>
          </a:prstGeom>
          <a:noFill/>
        </p:spPr>
        <p:txBody>
          <a:bodyPr wrap="square" lIns="90000" tIns="0" rIns="0" bIns="0" rtlCol="0">
            <a:noAutofit/>
          </a:bodyPr>
          <a:lstStyle/>
          <a:p>
            <a:pPr algn="l"/>
            <a:r>
              <a:rPr lang="en-US" sz="24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8" y="1801504"/>
            <a:ext cx="1701695" cy="461869"/>
          </a:xfrm>
          <a:prstGeom prst="rect">
            <a:avLst/>
          </a:prstGeom>
          <a:noFill/>
        </p:spPr>
        <p:txBody>
          <a:bodyPr wrap="square" lIns="90000" tIns="0" rIns="0" bIns="0" rtlCol="0">
            <a:noAutofit/>
          </a:bodyPr>
          <a:lstStyle/>
          <a:p>
            <a:pPr algn="l"/>
            <a:r>
              <a:rPr lang="en-US" sz="24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801504"/>
            <a:ext cx="1719262" cy="461869"/>
          </a:xfrm>
          <a:prstGeom prst="rect">
            <a:avLst/>
          </a:prstGeom>
          <a:noFill/>
        </p:spPr>
        <p:txBody>
          <a:bodyPr wrap="square" lIns="90000" tIns="0" rIns="0" bIns="0" rtlCol="0">
            <a:noAutofit/>
          </a:bodyPr>
          <a:lstStyle/>
          <a:p>
            <a:pPr algn="l"/>
            <a:r>
              <a:rPr lang="en-US" sz="24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801504"/>
            <a:ext cx="1741488" cy="461869"/>
          </a:xfrm>
          <a:prstGeom prst="rect">
            <a:avLst/>
          </a:prstGeom>
          <a:noFill/>
        </p:spPr>
        <p:txBody>
          <a:bodyPr wrap="square" lIns="90000" tIns="0" rIns="0" bIns="0" rtlCol="0">
            <a:noAutofit/>
          </a:bodyPr>
          <a:lstStyle/>
          <a:p>
            <a:pPr algn="l"/>
            <a:r>
              <a:rPr lang="en-US" sz="2400">
                <a:solidFill>
                  <a:schemeClr val="tx2"/>
                </a:solidFill>
                <a:latin typeface="+mj-lt"/>
              </a:rPr>
              <a:t>Week 6</a:t>
            </a:r>
          </a:p>
        </p:txBody>
      </p:sp>
      <p:cxnSp>
        <p:nvCxnSpPr>
          <p:cNvPr id="16" name="Straight Connector 15">
            <a:extLst>
              <a:ext uri="{FF2B5EF4-FFF2-40B4-BE49-F238E27FC236}">
                <a16:creationId xmlns:a16="http://schemas.microsoft.com/office/drawing/2014/main" id="{1EA3253A-CBC3-A644-9057-A616EFD62183}"/>
              </a:ext>
              <a:ext uri="{C183D7F6-B498-43B3-948B-1728B52AA6E4}">
                <adec:decorative xmlns:adec="http://schemas.microsoft.com/office/drawing/2017/decorative" val="1"/>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 uri="{C183D7F6-B498-43B3-948B-1728B52AA6E4}">
                <adec:decorative xmlns:adec="http://schemas.microsoft.com/office/drawing/2017/decorative" val="1"/>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 uri="{C183D7F6-B498-43B3-948B-1728B52AA6E4}">
                <adec:decorative xmlns:adec="http://schemas.microsoft.com/office/drawing/2017/decorative" val="1"/>
              </a:ext>
            </a:extLst>
          </p:cNvPr>
          <p:cNvCxnSpPr>
            <a:cxnSpLocks/>
          </p:cNvCxnSpPr>
          <p:nvPr userDrawn="1"/>
        </p:nvCxnSpPr>
        <p:spPr>
          <a:xfrm>
            <a:off x="4313488" y="2263373"/>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 uri="{C183D7F6-B498-43B3-948B-1728B52AA6E4}">
                <adec:decorative xmlns:adec="http://schemas.microsoft.com/office/drawing/2017/decorative" val="1"/>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 uri="{C183D7F6-B498-43B3-948B-1728B52AA6E4}">
                <adec:decorative xmlns:adec="http://schemas.microsoft.com/office/drawing/2017/decorative" val="1"/>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 uri="{C183D7F6-B498-43B3-948B-1728B52AA6E4}">
                <adec:decorative xmlns:adec="http://schemas.microsoft.com/office/drawing/2017/decorative" val="1"/>
              </a:ext>
            </a:extLst>
          </p:cNvPr>
          <p:cNvCxnSpPr>
            <a:cxnSpLocks/>
          </p:cNvCxnSpPr>
          <p:nvPr userDrawn="1"/>
        </p:nvCxnSpPr>
        <p:spPr>
          <a:xfrm>
            <a:off x="9886697"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154179"/>
            <a:ext cx="1595438" cy="461869"/>
          </a:xfrm>
          <a:prstGeom prst="rect">
            <a:avLst/>
          </a:prstGeom>
          <a:noFill/>
        </p:spPr>
        <p:txBody>
          <a:bodyPr wrap="square" lIns="90000" tIns="0" rIns="0" bIns="0" rtlCol="0">
            <a:noAutofit/>
          </a:bodyPr>
          <a:lstStyle/>
          <a:p>
            <a:pPr algn="l"/>
            <a:r>
              <a:rPr lang="en-US" sz="24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154179"/>
            <a:ext cx="1627188" cy="461869"/>
          </a:xfrm>
          <a:prstGeom prst="rect">
            <a:avLst/>
          </a:prstGeom>
          <a:noFill/>
        </p:spPr>
        <p:txBody>
          <a:bodyPr wrap="square" lIns="90000" tIns="0" rIns="0" bIns="0" rtlCol="0">
            <a:noAutofit/>
          </a:bodyPr>
          <a:lstStyle/>
          <a:p>
            <a:pPr algn="l"/>
            <a:r>
              <a:rPr lang="en-US" sz="24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8" y="4154179"/>
            <a:ext cx="1645987" cy="461869"/>
          </a:xfrm>
          <a:prstGeom prst="rect">
            <a:avLst/>
          </a:prstGeom>
          <a:noFill/>
        </p:spPr>
        <p:txBody>
          <a:bodyPr wrap="square" lIns="90000" tIns="0" rIns="0" bIns="0" rtlCol="0">
            <a:noAutofit/>
          </a:bodyPr>
          <a:lstStyle/>
          <a:p>
            <a:pPr algn="l"/>
            <a:r>
              <a:rPr lang="en-US" sz="24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8" y="4154179"/>
            <a:ext cx="1701695" cy="461869"/>
          </a:xfrm>
          <a:prstGeom prst="rect">
            <a:avLst/>
          </a:prstGeom>
          <a:noFill/>
        </p:spPr>
        <p:txBody>
          <a:bodyPr wrap="square" lIns="90000" tIns="0" rIns="0" bIns="0" rtlCol="0">
            <a:noAutofit/>
          </a:bodyPr>
          <a:lstStyle/>
          <a:p>
            <a:pPr algn="l"/>
            <a:r>
              <a:rPr lang="en-US" sz="24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154179"/>
            <a:ext cx="1719262" cy="461869"/>
          </a:xfrm>
          <a:prstGeom prst="rect">
            <a:avLst/>
          </a:prstGeom>
          <a:noFill/>
        </p:spPr>
        <p:txBody>
          <a:bodyPr wrap="square" lIns="90000" tIns="0" rIns="0" bIns="0" rtlCol="0">
            <a:noAutofit/>
          </a:bodyPr>
          <a:lstStyle/>
          <a:p>
            <a:pPr algn="l"/>
            <a:r>
              <a:rPr lang="en-US" sz="24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154179"/>
            <a:ext cx="1741488" cy="461869"/>
          </a:xfrm>
          <a:prstGeom prst="rect">
            <a:avLst/>
          </a:prstGeom>
          <a:noFill/>
        </p:spPr>
        <p:txBody>
          <a:bodyPr wrap="square" lIns="90000" tIns="0" rIns="0" bIns="0" rtlCol="0">
            <a:noAutofit/>
          </a:bodyPr>
          <a:lstStyle/>
          <a:p>
            <a:pPr algn="l"/>
            <a:r>
              <a:rPr lang="en-US" sz="2400">
                <a:solidFill>
                  <a:schemeClr val="tx2"/>
                </a:solidFill>
                <a:latin typeface="+mj-lt"/>
              </a:rPr>
              <a:t>Week 12</a:t>
            </a:r>
          </a:p>
        </p:txBody>
      </p:sp>
      <p:cxnSp>
        <p:nvCxnSpPr>
          <p:cNvPr id="35" name="Straight Connector 34">
            <a:extLst>
              <a:ext uri="{FF2B5EF4-FFF2-40B4-BE49-F238E27FC236}">
                <a16:creationId xmlns:a16="http://schemas.microsoft.com/office/drawing/2014/main" id="{C21346A5-A33F-5946-9543-99C299D786AC}"/>
              </a:ext>
              <a:ext uri="{C183D7F6-B498-43B3-948B-1728B52AA6E4}">
                <adec:decorative xmlns:adec="http://schemas.microsoft.com/office/drawing/2017/decorative" val="1"/>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 uri="{C183D7F6-B498-43B3-948B-1728B52AA6E4}">
                <adec:decorative xmlns:adec="http://schemas.microsoft.com/office/drawing/2017/decorative" val="1"/>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 uri="{C183D7F6-B498-43B3-948B-1728B52AA6E4}">
                <adec:decorative xmlns:adec="http://schemas.microsoft.com/office/drawing/2017/decorative" val="1"/>
              </a:ext>
            </a:extLst>
          </p:cNvPr>
          <p:cNvCxnSpPr>
            <a:cxnSpLocks/>
          </p:cNvCxnSpPr>
          <p:nvPr userDrawn="1"/>
        </p:nvCxnSpPr>
        <p:spPr>
          <a:xfrm>
            <a:off x="4313488" y="4610764"/>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 uri="{C183D7F6-B498-43B3-948B-1728B52AA6E4}">
                <adec:decorative xmlns:adec="http://schemas.microsoft.com/office/drawing/2017/decorative" val="1"/>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 uri="{C183D7F6-B498-43B3-948B-1728B52AA6E4}">
                <adec:decorative xmlns:adec="http://schemas.microsoft.com/office/drawing/2017/decorative" val="1"/>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 uri="{C183D7F6-B498-43B3-948B-1728B52AA6E4}">
                <adec:decorative xmlns:adec="http://schemas.microsoft.com/office/drawing/2017/decorative" val="1"/>
              </a:ext>
            </a:extLst>
          </p:cNvPr>
          <p:cNvCxnSpPr>
            <a:cxnSpLocks/>
          </p:cNvCxnSpPr>
          <p:nvPr userDrawn="1"/>
        </p:nvCxnSpPr>
        <p:spPr>
          <a:xfrm>
            <a:off x="9886697" y="4610764"/>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19263"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1" name="Footer Placeholder 4">
            <a:extLst>
              <a:ext uri="{FF2B5EF4-FFF2-40B4-BE49-F238E27FC236}">
                <a16:creationId xmlns:a16="http://schemas.microsoft.com/office/drawing/2014/main" id="{878CC1B1-AA6B-463B-A774-049792B3AC10}"/>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US"/>
              <a:t>Microsoft Confidential - Internal Only</a:t>
            </a:r>
          </a:p>
        </p:txBody>
      </p:sp>
      <p:sp>
        <p:nvSpPr>
          <p:cNvPr id="42" name="Slide Number Placeholder 5">
            <a:extLst>
              <a:ext uri="{FF2B5EF4-FFF2-40B4-BE49-F238E27FC236}">
                <a16:creationId xmlns:a16="http://schemas.microsoft.com/office/drawing/2014/main" id="{028E4364-080D-4863-8D44-AEE3D29D134E}"/>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fld id="{8F881BB8-5469-4299-99B9-578BE3320A80}" type="slidenum">
              <a:rPr lang="en-US" smtClean="0"/>
              <a:pPr/>
              <a:t>‹#›</a:t>
            </a:fld>
            <a:endParaRPr lang="en-US"/>
          </a:p>
        </p:txBody>
      </p:sp>
    </p:spTree>
    <p:extLst>
      <p:ext uri="{BB962C8B-B14F-4D97-AF65-F5344CB8AC3E}">
        <p14:creationId xmlns:p14="http://schemas.microsoft.com/office/powerpoint/2010/main" val="2594045444"/>
      </p:ext>
    </p:extLst>
  </p:cSld>
  <p:clrMapOvr>
    <a:masterClrMapping/>
  </p:clrMapOvr>
  <p:transition>
    <p:fade/>
  </p:transition>
  <p:extLst>
    <p:ext uri="{DCECCB84-F9BA-43D5-87BE-67443E8EF086}">
      <p15:sldGuideLst xmlns:p15="http://schemas.microsoft.com/office/powerpoint/2012/main"/>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hankYou">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itle 1">
            <a:extLst>
              <a:ext uri="{FF2B5EF4-FFF2-40B4-BE49-F238E27FC236}">
                <a16:creationId xmlns:a16="http://schemas.microsoft.com/office/drawing/2014/main" id="{FA05CAAB-C386-EF47-9672-99832E904412}"/>
              </a:ext>
            </a:extLst>
          </p:cNvPr>
          <p:cNvSpPr>
            <a:spLocks noGrp="1"/>
          </p:cNvSpPr>
          <p:nvPr>
            <p:ph type="title" hasCustomPrompt="1"/>
          </p:nvPr>
        </p:nvSpPr>
        <p:spPr>
          <a:xfrm>
            <a:off x="584200" y="4075330"/>
            <a:ext cx="7298437" cy="1015663"/>
          </a:xfrm>
        </p:spPr>
        <p:txBody>
          <a:bodyPr wrap="square" anchor="b" anchorCtr="0">
            <a:spAutoFit/>
          </a:bodyPr>
          <a:lstStyle>
            <a:lvl1pPr>
              <a:defRPr sz="6600" b="1" i="0" spc="0">
                <a:solidFill>
                  <a:schemeClr val="tx1"/>
                </a:solidFill>
                <a:latin typeface="Segoe UI Semibold" panose="020B0502040204020203" pitchFamily="34" charset="0"/>
                <a:cs typeface="Segoe UI Semibold" panose="020B0502040204020203" pitchFamily="34" charset="0"/>
              </a:defRPr>
            </a:lvl1pPr>
          </a:lstStyle>
          <a:p>
            <a:r>
              <a:rPr lang="en-US"/>
              <a:t>Thank you.</a:t>
            </a:r>
          </a:p>
        </p:txBody>
      </p:sp>
      <p:cxnSp>
        <p:nvCxnSpPr>
          <p:cNvPr id="6" name="Straight Connector 5">
            <a:extLst>
              <a:ext uri="{FF2B5EF4-FFF2-40B4-BE49-F238E27FC236}">
                <a16:creationId xmlns:a16="http://schemas.microsoft.com/office/drawing/2014/main" id="{88EA4229-0086-E64D-A616-33062EF62B34}"/>
              </a:ext>
            </a:extLst>
          </p:cNvPr>
          <p:cNvCxnSpPr>
            <a:cxnSpLocks/>
          </p:cNvCxnSpPr>
          <p:nvPr userDrawn="1"/>
        </p:nvCxnSpPr>
        <p:spPr>
          <a:xfrm>
            <a:off x="584200" y="6007781"/>
            <a:ext cx="11025188"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F990A1EA-0184-4AE1-8858-D03AFEEF9B8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US"/>
              <a:t>Microsoft Confidential - Internal Only</a:t>
            </a:r>
          </a:p>
        </p:txBody>
      </p:sp>
      <p:sp>
        <p:nvSpPr>
          <p:cNvPr id="10" name="Slide Number Placeholder 5">
            <a:extLst>
              <a:ext uri="{FF2B5EF4-FFF2-40B4-BE49-F238E27FC236}">
                <a16:creationId xmlns:a16="http://schemas.microsoft.com/office/drawing/2014/main" id="{162410B6-6E3D-4CB2-A003-281A600A92F3}"/>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fld id="{8F881BB8-5469-4299-99B9-578BE3320A80}" type="slidenum">
              <a:rPr lang="en-US" smtClean="0"/>
              <a:pPr/>
              <a:t>‹#›</a:t>
            </a:fld>
            <a:endParaRPr lang="en-US"/>
          </a:p>
        </p:txBody>
      </p:sp>
    </p:spTree>
    <p:extLst>
      <p:ext uri="{BB962C8B-B14F-4D97-AF65-F5344CB8AC3E}">
        <p14:creationId xmlns:p14="http://schemas.microsoft.com/office/powerpoint/2010/main" val="17885941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C35EA4"/>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matchingName="Subsection Cover B" preserve="1">
  <p:cSld name="Subsection Cover B">
    <p:spTree>
      <p:nvGrpSpPr>
        <p:cNvPr id="1" name="Shape 53"/>
        <p:cNvGrpSpPr/>
        <p:nvPr/>
      </p:nvGrpSpPr>
      <p:grpSpPr>
        <a:xfrm>
          <a:off x="0" y="0"/>
          <a:ext cx="0" cy="0"/>
          <a:chOff x="0" y="0"/>
          <a:chExt cx="0" cy="0"/>
        </a:xfrm>
      </p:grpSpPr>
      <p:grpSp>
        <p:nvGrpSpPr>
          <p:cNvPr id="2" name="Group 1">
            <a:extLst>
              <a:ext uri="{FF2B5EF4-FFF2-40B4-BE49-F238E27FC236}">
                <a16:creationId xmlns:a16="http://schemas.microsoft.com/office/drawing/2014/main" id="{7CBEC37C-5597-990A-B578-E33332642CD8}"/>
              </a:ext>
              <a:ext uri="{C183D7F6-B498-43B3-948B-1728B52AA6E4}">
                <adec:decorative xmlns:adec="http://schemas.microsoft.com/office/drawing/2017/decorative" val="1"/>
              </a:ext>
            </a:extLst>
          </p:cNvPr>
          <p:cNvGrpSpPr/>
          <p:nvPr userDrawn="1"/>
        </p:nvGrpSpPr>
        <p:grpSpPr>
          <a:xfrm>
            <a:off x="0" y="1"/>
            <a:ext cx="12192000" cy="6858000"/>
            <a:chOff x="0" y="1"/>
            <a:chExt cx="9144000" cy="5143500"/>
          </a:xfrm>
        </p:grpSpPr>
        <p:sp>
          <p:nvSpPr>
            <p:cNvPr id="54" name="Google Shape;54;p14">
              <a:extLst>
                <a:ext uri="{C183D7F6-B498-43B3-948B-1728B52AA6E4}">
                  <adec:decorative xmlns:adec="http://schemas.microsoft.com/office/drawing/2017/decorative" val="1"/>
                </a:ext>
              </a:extLst>
            </p:cNvPr>
            <p:cNvSpPr/>
            <p:nvPr/>
          </p:nvSpPr>
          <p:spPr>
            <a:xfrm>
              <a:off x="0" y="1"/>
              <a:ext cx="9144000" cy="5143500"/>
            </a:xfrm>
            <a:prstGeom prst="rect">
              <a:avLst/>
            </a:prstGeom>
            <a:gradFill>
              <a:gsLst>
                <a:gs pos="0">
                  <a:srgbClr val="161828"/>
                </a:gs>
                <a:gs pos="15000">
                  <a:srgbClr val="161828"/>
                </a:gs>
                <a:gs pos="67000">
                  <a:srgbClr val="1B1D30">
                    <a:alpha val="57647"/>
                  </a:srgbClr>
                </a:gs>
                <a:gs pos="100000">
                  <a:srgbClr val="2E3252">
                    <a:alpha val="0"/>
                  </a:srgbClr>
                </a:gs>
              </a:gsLst>
              <a:lin ang="0"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u="none" strike="noStrike" cap="none">
                <a:solidFill>
                  <a:schemeClr val="lt1"/>
                </a:solidFill>
                <a:latin typeface="Helvetica" pitchFamily="2" charset="0"/>
                <a:ea typeface="Calibri"/>
                <a:cs typeface="Calibri"/>
                <a:sym typeface="Calibri"/>
              </a:endParaRPr>
            </a:p>
          </p:txBody>
        </p:sp>
        <p:cxnSp>
          <p:nvCxnSpPr>
            <p:cNvPr id="55" name="Google Shape;55;p14">
              <a:extLs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sp>
        <p:nvSpPr>
          <p:cNvPr id="63" name="Google Shape;63;p14"/>
          <p:cNvSpPr txBox="1">
            <a:spLocks noGrp="1"/>
          </p:cNvSpPr>
          <p:nvPr>
            <p:ph type="title"/>
          </p:nvPr>
        </p:nvSpPr>
        <p:spPr>
          <a:xfrm>
            <a:off x="1633734"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grpSp>
        <p:nvGrpSpPr>
          <p:cNvPr id="3" name="Group 2">
            <a:extLst>
              <a:ext uri="{FF2B5EF4-FFF2-40B4-BE49-F238E27FC236}">
                <a16:creationId xmlns:a16="http://schemas.microsoft.com/office/drawing/2014/main" id="{EA469B42-A5A6-8FDC-E184-39B0840E8125}"/>
              </a:ext>
              <a:ext uri="{C183D7F6-B498-43B3-948B-1728B52AA6E4}">
                <adec:decorative xmlns:adec="http://schemas.microsoft.com/office/drawing/2017/decorative" val="1"/>
              </a:ext>
            </a:extLst>
          </p:cNvPr>
          <p:cNvGrpSpPr/>
          <p:nvPr userDrawn="1"/>
        </p:nvGrpSpPr>
        <p:grpSpPr>
          <a:xfrm>
            <a:off x="-4218440" y="333"/>
            <a:ext cx="5647907" cy="5936912"/>
            <a:chOff x="-3163830" y="250"/>
            <a:chExt cx="4235930" cy="4452684"/>
          </a:xfrm>
        </p:grpSpPr>
        <p:pic>
          <p:nvPicPr>
            <p:cNvPr id="60" name="Google Shape;60;p14">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3163830" y="690565"/>
              <a:ext cx="3762369" cy="3762369"/>
            </a:xfrm>
            <a:prstGeom prst="rect">
              <a:avLst/>
            </a:prstGeom>
            <a:noFill/>
            <a:ln>
              <a:noFill/>
            </a:ln>
          </p:spPr>
        </p:pic>
        <p:sp>
          <p:nvSpPr>
            <p:cNvPr id="62" name="Google Shape;62;p14">
              <a:extLst>
                <a:ext uri="{C183D7F6-B498-43B3-948B-1728B52AA6E4}">
                  <adec:decorative xmlns:adec="http://schemas.microsoft.com/office/drawing/2017/decorative" val="1"/>
                </a:ext>
              </a:extLst>
            </p:cNvPr>
            <p:cNvSpPr/>
            <p:nvPr/>
          </p:nvSpPr>
          <p:spPr>
            <a:xfrm rot="10800000">
              <a:off x="998900" y="250"/>
              <a:ext cx="73200" cy="3401700"/>
            </a:xfrm>
            <a:prstGeom prst="rect">
              <a:avLst/>
            </a:prstGeom>
            <a:gradFill>
              <a:gsLst>
                <a:gs pos="0">
                  <a:srgbClr val="D59DFF"/>
                </a:gs>
                <a:gs pos="100000">
                  <a:srgbClr val="28AFE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96" b="0" i="0">
                <a:latin typeface="Helvetica" pitchFamily="2" charset="0"/>
              </a:endParaRPr>
            </a:p>
          </p:txBody>
        </p:sp>
      </p:grpSp>
      <p:sp>
        <p:nvSpPr>
          <p:cNvPr id="64" name="Google Shape;64;p14"/>
          <p:cNvSpPr txBox="1">
            <a:spLocks noGrp="1"/>
          </p:cNvSpPr>
          <p:nvPr>
            <p:ph type="subTitle" idx="1"/>
          </p:nvPr>
        </p:nvSpPr>
        <p:spPr>
          <a:xfrm>
            <a:off x="1633728" y="1719072"/>
            <a:ext cx="4035600" cy="207200"/>
          </a:xfrm>
          <a:prstGeom prst="rect">
            <a:avLst/>
          </a:prstGeom>
        </p:spPr>
        <p:txBody>
          <a:bodyPr spcFirstLastPara="1" wrap="square" lIns="45700" tIns="18275" rIns="45700" bIns="18275" anchor="t" anchorCtr="0">
            <a:noAutofit/>
          </a:bodyPr>
          <a:lstStyle>
            <a:lvl1pPr marL="0" lvl="0" rtl="0">
              <a:lnSpc>
                <a:spcPct val="100000"/>
              </a:lnSpc>
              <a:spcBef>
                <a:spcPts val="0"/>
              </a:spcBef>
              <a:spcAft>
                <a:spcPts val="0"/>
              </a:spcAft>
              <a:buClr>
                <a:schemeClr val="lt1"/>
              </a:buClr>
              <a:buSzPts val="800"/>
              <a:buNone/>
              <a:defRPr sz="1065" b="0" i="0">
                <a:solidFill>
                  <a:schemeClr val="lt1"/>
                </a:solidFill>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cxnSp>
        <p:nvCxnSpPr>
          <p:cNvPr id="59" name="Google Shape;59;p14">
            <a:extLst>
              <a:ext uri="{C183D7F6-B498-43B3-948B-1728B52AA6E4}">
                <adec:decorative xmlns:adec="http://schemas.microsoft.com/office/drawing/2017/decorative" val="1"/>
              </a:ext>
            </a:extLst>
          </p:cNvPr>
          <p:cNvCxnSpPr/>
          <p:nvPr/>
        </p:nvCxnSpPr>
        <p:spPr>
          <a:xfrm>
            <a:off x="1685761" y="1971372"/>
            <a:ext cx="2760400" cy="0"/>
          </a:xfrm>
          <a:prstGeom prst="straightConnector1">
            <a:avLst/>
          </a:prstGeom>
          <a:noFill/>
          <a:ln w="12700" cap="flat" cmpd="sng">
            <a:solidFill>
              <a:schemeClr val="lt1"/>
            </a:solidFill>
            <a:prstDash val="solid"/>
            <a:miter lim="800000"/>
            <a:headEnd type="none" w="sm" len="sm"/>
            <a:tailEnd type="none" w="sm" len="sm"/>
          </a:ln>
        </p:spPr>
      </p:cxnSp>
      <p:pic>
        <p:nvPicPr>
          <p:cNvPr id="61" name="Google Shape;61;p14">
            <a:extLst>
              <a:ext uri="{C183D7F6-B498-43B3-948B-1728B52AA6E4}">
                <adec:decorative xmlns:adec="http://schemas.microsoft.com/office/drawing/2017/decorative" val="1"/>
              </a:ext>
            </a:extLst>
          </p:cNvPr>
          <p:cNvPicPr preferRelativeResize="0"/>
          <p:nvPr/>
        </p:nvPicPr>
        <p:blipFill rotWithShape="1">
          <a:blip r:embed="rId3">
            <a:alphaModFix/>
          </a:blip>
          <a:srcRect r="891"/>
          <a:stretch/>
        </p:blipFill>
        <p:spPr>
          <a:xfrm>
            <a:off x="5154968" y="0"/>
            <a:ext cx="7037033" cy="6857998"/>
          </a:xfrm>
          <a:prstGeom prst="rect">
            <a:avLst/>
          </a:prstGeom>
          <a:noFill/>
          <a:ln>
            <a:noFill/>
          </a:ln>
        </p:spPr>
      </p:pic>
      <p:sp>
        <p:nvSpPr>
          <p:cNvPr id="58" name="Google Shape;58;p14">
            <a:extLst>
              <a:ext uri="{C183D7F6-B498-43B3-948B-1728B52AA6E4}">
                <adec:decorative xmlns:adec="http://schemas.microsoft.com/office/drawing/2017/decorative" val="1"/>
              </a:ext>
            </a:extLst>
          </p:cNvPr>
          <p:cNvSpPr/>
          <p:nvPr/>
        </p:nvSpPr>
        <p:spPr>
          <a:xfrm>
            <a:off x="7266888" y="6534431"/>
            <a:ext cx="4794400" cy="166400"/>
          </a:xfrm>
          <a:prstGeom prst="rect">
            <a:avLst/>
          </a:prstGeom>
          <a:noFill/>
          <a:ln>
            <a:noFill/>
          </a:ln>
        </p:spPr>
        <p:txBody>
          <a:bodyPr spcFirstLastPara="1" wrap="square" lIns="57111" tIns="28556" rIns="57111" bIns="28556" anchor="t" anchorCtr="0">
            <a:noAutofit/>
          </a:bodyPr>
          <a:lstStyle/>
          <a:p>
            <a:pPr marL="0" marR="0" lvl="0" indent="0" algn="r" rtl="0">
              <a:lnSpc>
                <a:spcPct val="120000"/>
              </a:lnSpc>
              <a:spcBef>
                <a:spcPts val="0"/>
              </a:spcBef>
              <a:spcAft>
                <a:spcPts val="0"/>
              </a:spcAft>
              <a:buNone/>
            </a:pPr>
            <a:r>
              <a:rPr lang="en" sz="666" b="0" i="0">
                <a:solidFill>
                  <a:schemeClr val="lt1"/>
                </a:solidFill>
                <a:latin typeface="Helvetica" pitchFamily="2" charset="0"/>
                <a:ea typeface="Helvetica Neue"/>
                <a:cs typeface="Helvetica Neue"/>
                <a:sym typeface="Helvetica Neue"/>
              </a:rPr>
              <a:t>1</a:t>
            </a:r>
            <a:endParaRPr sz="932" b="0" i="0">
              <a:latin typeface="Helvetica" pitchFamily="2" charset="0"/>
            </a:endParaRPr>
          </a:p>
        </p:txBody>
      </p:sp>
      <p:sp>
        <p:nvSpPr>
          <p:cNvPr id="57" name="Google Shape;57;p14">
            <a:extLst>
              <a:ext uri="{C183D7F6-B498-43B3-948B-1728B52AA6E4}">
                <adec:decorative xmlns:adec="http://schemas.microsoft.com/office/drawing/2017/decorative" val="1"/>
              </a:ext>
            </a:extLst>
          </p:cNvPr>
          <p:cNvSpPr/>
          <p:nvPr/>
        </p:nvSpPr>
        <p:spPr>
          <a:xfrm>
            <a:off x="7266888" y="6534431"/>
            <a:ext cx="4794400" cy="166400"/>
          </a:xfrm>
          <a:prstGeom prst="rect">
            <a:avLst/>
          </a:prstGeom>
          <a:noFill/>
          <a:ln>
            <a:noFill/>
          </a:ln>
        </p:spPr>
        <p:txBody>
          <a:bodyPr spcFirstLastPara="1" wrap="square" lIns="57111" tIns="28556" rIns="57111" bIns="28556" anchor="t" anchorCtr="0">
            <a:noAutofit/>
          </a:bodyPr>
          <a:lstStyle/>
          <a:p>
            <a:pPr marL="0" marR="0" lvl="0" indent="0" algn="r" rtl="0">
              <a:lnSpc>
                <a:spcPct val="120000"/>
              </a:lnSpc>
              <a:spcBef>
                <a:spcPts val="0"/>
              </a:spcBef>
              <a:spcAft>
                <a:spcPts val="0"/>
              </a:spcAft>
              <a:buNone/>
            </a:pPr>
            <a:fld id="{00000000-1234-1234-1234-123412341234}" type="slidenum">
              <a:rPr lang="en" sz="666" b="0" i="0" u="none" strike="noStrike" cap="none">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6" b="0" i="0" u="none" strike="noStrike" cap="none">
              <a:solidFill>
                <a:schemeClr val="lt1"/>
              </a:solidFill>
              <a:latin typeface="Helvetica" pitchFamily="2" charset="0"/>
              <a:ea typeface="Helvetica Neue"/>
              <a:cs typeface="Helvetica Neue"/>
              <a:sym typeface="Helvetica Neue"/>
            </a:endParaRPr>
          </a:p>
        </p:txBody>
      </p:sp>
      <p:sp>
        <p:nvSpPr>
          <p:cNvPr id="5" name="Google Shape;56;p14">
            <a:extLst>
              <a:ext uri="{FF2B5EF4-FFF2-40B4-BE49-F238E27FC236}">
                <a16:creationId xmlns:a16="http://schemas.microsoft.com/office/drawing/2014/main" id="{A8775429-4A95-1B6A-456F-7ED0803EB78A}"/>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111" tIns="28556" rIns="57111" bIns="28556" anchor="t" anchorCtr="0">
            <a:noAutofit/>
          </a:bodyPr>
          <a:lstStyle/>
          <a:p>
            <a:pPr marL="0" marR="0" lvl="0" indent="0" algn="l" defTabSz="285750" rtl="0" eaLnBrk="1" latinLnBrk="0" hangingPunct="1">
              <a:lnSpc>
                <a:spcPct val="120000"/>
              </a:lnSpc>
              <a:spcBef>
                <a:spcPts val="0"/>
              </a:spcBef>
              <a:spcAft>
                <a:spcPts val="0"/>
              </a:spcAft>
              <a:buNone/>
            </a:pPr>
            <a:r>
              <a:rPr lang="en-US" sz="625" kern="1200" spc="375" dirty="0">
                <a:solidFill>
                  <a:srgbClr val="627597"/>
                </a:solidFill>
                <a:latin typeface="Helvetica" pitchFamily="2" charset="0"/>
                <a:ea typeface="+mn-ea"/>
                <a:cs typeface="Segoe UI Light" panose="020B0502040204020203" pitchFamily="34" charset="0"/>
              </a:rPr>
              <a:t>ACCELERATING INNOVATION WITH DEVOPS</a:t>
            </a:r>
          </a:p>
        </p:txBody>
      </p:sp>
    </p:spTree>
    <p:extLst>
      <p:ext uri="{BB962C8B-B14F-4D97-AF65-F5344CB8AC3E}">
        <p14:creationId xmlns:p14="http://schemas.microsoft.com/office/powerpoint/2010/main" val="1329749251"/>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matchingName="Cover" preserve="1">
  <p:cSld name="Cover">
    <p:spTree>
      <p:nvGrpSpPr>
        <p:cNvPr id="1" name="Shape 65"/>
        <p:cNvGrpSpPr/>
        <p:nvPr/>
      </p:nvGrpSpPr>
      <p:grpSpPr>
        <a:xfrm>
          <a:off x="0" y="0"/>
          <a:ext cx="0" cy="0"/>
          <a:chOff x="0" y="0"/>
          <a:chExt cx="0" cy="0"/>
        </a:xfrm>
      </p:grpSpPr>
      <p:grpSp>
        <p:nvGrpSpPr>
          <p:cNvPr id="2" name="Group 1">
            <a:extLst>
              <a:ext uri="{FF2B5EF4-FFF2-40B4-BE49-F238E27FC236}">
                <a16:creationId xmlns:a16="http://schemas.microsoft.com/office/drawing/2014/main" id="{CC4674C0-B9AA-75F4-145F-B5098D240B3B}"/>
              </a:ext>
              <a:ext uri="{C183D7F6-B498-43B3-948B-1728B52AA6E4}">
                <adec:decorative xmlns:adec="http://schemas.microsoft.com/office/drawing/2017/decorative" val="1"/>
              </a:ext>
            </a:extLst>
          </p:cNvPr>
          <p:cNvGrpSpPr/>
          <p:nvPr userDrawn="1"/>
        </p:nvGrpSpPr>
        <p:grpSpPr>
          <a:xfrm>
            <a:off x="0" y="1"/>
            <a:ext cx="12192000" cy="6858000"/>
            <a:chOff x="0" y="1"/>
            <a:chExt cx="9144000" cy="5143500"/>
          </a:xfrm>
        </p:grpSpPr>
        <p:sp>
          <p:nvSpPr>
            <p:cNvPr id="66" name="Google Shape;66;p15">
              <a:extLst>
                <a:ext uri="{C183D7F6-B498-43B3-948B-1728B52AA6E4}">
                  <adec:decorative xmlns:adec="http://schemas.microsoft.com/office/drawing/2017/decorative" val="1"/>
                </a:ext>
              </a:extLst>
            </p:cNvPr>
            <p:cNvSpPr/>
            <p:nvPr/>
          </p:nvSpPr>
          <p:spPr>
            <a:xfrm>
              <a:off x="0" y="1"/>
              <a:ext cx="9144000" cy="5143500"/>
            </a:xfrm>
            <a:prstGeom prst="rect">
              <a:avLst/>
            </a:prstGeom>
            <a:gradFill>
              <a:gsLst>
                <a:gs pos="0">
                  <a:srgbClr val="161828"/>
                </a:gs>
                <a:gs pos="15000">
                  <a:srgbClr val="161828"/>
                </a:gs>
                <a:gs pos="67000">
                  <a:srgbClr val="1B1D30">
                    <a:alpha val="57647"/>
                  </a:srgbClr>
                </a:gs>
                <a:gs pos="100000">
                  <a:srgbClr val="2E3252">
                    <a:alpha val="0"/>
                  </a:srgbClr>
                </a:gs>
              </a:gsLst>
              <a:lin ang="0"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u="none" strike="noStrike" cap="none">
                <a:solidFill>
                  <a:schemeClr val="lt1"/>
                </a:solidFill>
                <a:latin typeface="Helvetica" pitchFamily="2" charset="0"/>
                <a:ea typeface="Calibri"/>
                <a:cs typeface="Calibri"/>
                <a:sym typeface="Calibri"/>
              </a:endParaRPr>
            </a:p>
          </p:txBody>
        </p:sp>
        <p:cxnSp>
          <p:nvCxnSpPr>
            <p:cNvPr id="67" name="Google Shape;67;p15">
              <a:extLst>
                <a:ext uri="{C183D7F6-B498-43B3-948B-1728B52AA6E4}">
                  <adec:decorative xmlns:adec="http://schemas.microsoft.com/office/drawing/2017/decorative" val="1"/>
                </a:ext>
              </a:extLst>
            </p:cNvPr>
            <p:cNvCxnSpPr/>
            <p:nvPr/>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sp>
        <p:nvSpPr>
          <p:cNvPr id="74" name="Google Shape;74;p15"/>
          <p:cNvSpPr txBox="1">
            <a:spLocks noGrp="1"/>
          </p:cNvSpPr>
          <p:nvPr>
            <p:ph type="title"/>
          </p:nvPr>
        </p:nvSpPr>
        <p:spPr>
          <a:xfrm>
            <a:off x="816867" y="731533"/>
            <a:ext cx="5641200" cy="3144800"/>
          </a:xfrm>
          <a:prstGeom prst="rect">
            <a:avLst/>
          </a:prstGeom>
        </p:spPr>
        <p:txBody>
          <a:bodyPr spcFirstLastPara="1" wrap="square" lIns="45700" tIns="18275" rIns="45700" bIns="18275" anchor="t" anchorCtr="0">
            <a:noAutofit/>
          </a:bodyPr>
          <a:lstStyle>
            <a:lvl1pPr lvl="0" rtl="0">
              <a:lnSpc>
                <a:spcPct val="90000"/>
              </a:lnSpc>
              <a:spcBef>
                <a:spcPts val="0"/>
              </a:spcBef>
              <a:spcAft>
                <a:spcPts val="0"/>
              </a:spcAft>
              <a:buSzPts val="5400"/>
              <a:buNone/>
              <a:defRPr sz="7189"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 name="Google Shape;73;p15">
            <a:extLst>
              <a:ext uri="{C183D7F6-B498-43B3-948B-1728B52AA6E4}">
                <adec:decorative xmlns:adec="http://schemas.microsoft.com/office/drawing/2017/decorative" val="1"/>
              </a:ext>
            </a:extLst>
          </p:cNvPr>
          <p:cNvSpPr/>
          <p:nvPr/>
        </p:nvSpPr>
        <p:spPr>
          <a:xfrm rot="10800000">
            <a:off x="541967" y="0"/>
            <a:ext cx="97600" cy="3533200"/>
          </a:xfrm>
          <a:prstGeom prst="rect">
            <a:avLst/>
          </a:prstGeom>
          <a:gradFill>
            <a:gsLst>
              <a:gs pos="0">
                <a:srgbClr val="D59DFF"/>
              </a:gs>
              <a:gs pos="100000">
                <a:srgbClr val="28AFEA"/>
              </a:gs>
            </a:gsLst>
            <a:lin ang="5400012" scaled="0"/>
          </a:gradFill>
          <a:ln>
            <a:noFill/>
          </a:ln>
        </p:spPr>
        <p:txBody>
          <a:bodyPr spcFirstLastPara="1" wrap="square" lIns="121711" tIns="121711" rIns="121711" bIns="121711" anchor="ctr" anchorCtr="0">
            <a:noAutofit/>
          </a:bodyPr>
          <a:lstStyle/>
          <a:p>
            <a:pPr marL="0" lvl="0" indent="0" algn="l" rtl="0">
              <a:spcBef>
                <a:spcPts val="0"/>
              </a:spcBef>
              <a:spcAft>
                <a:spcPts val="0"/>
              </a:spcAft>
              <a:buNone/>
            </a:pPr>
            <a:endParaRPr sz="2396" b="0" i="0">
              <a:latin typeface="Helvetica" pitchFamily="2" charset="0"/>
            </a:endParaRPr>
          </a:p>
        </p:txBody>
      </p:sp>
      <p:sp>
        <p:nvSpPr>
          <p:cNvPr id="75" name="Google Shape;75;p15"/>
          <p:cNvSpPr txBox="1">
            <a:spLocks noGrp="1"/>
          </p:cNvSpPr>
          <p:nvPr>
            <p:ph type="body" idx="1"/>
          </p:nvPr>
        </p:nvSpPr>
        <p:spPr>
          <a:xfrm>
            <a:off x="816867" y="4096500"/>
            <a:ext cx="5641200" cy="16348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1000"/>
              <a:buNone/>
              <a:defRPr b="0" i="0">
                <a:latin typeface="Helvetica" pitchFamily="2" charset="0"/>
              </a:defRPr>
            </a:lvl1pPr>
            <a:lvl2pPr marL="1217295" lvl="1" indent="-388858">
              <a:spcBef>
                <a:spcPts val="0"/>
              </a:spcBef>
              <a:spcAft>
                <a:spcPts val="0"/>
              </a:spcAft>
              <a:buSzPts val="1000"/>
              <a:buChar char="○"/>
              <a:defRPr/>
            </a:lvl2pPr>
            <a:lvl3pPr marL="1825943" lvl="2" indent="-388858">
              <a:spcBef>
                <a:spcPts val="0"/>
              </a:spcBef>
              <a:spcAft>
                <a:spcPts val="0"/>
              </a:spcAft>
              <a:buSzPts val="1000"/>
              <a:buChar char="■"/>
              <a:defRPr/>
            </a:lvl3pPr>
            <a:lvl4pPr marL="2434590" lvl="3" indent="-388858">
              <a:spcBef>
                <a:spcPts val="0"/>
              </a:spcBef>
              <a:spcAft>
                <a:spcPts val="0"/>
              </a:spcAft>
              <a:buSzPts val="1000"/>
              <a:buChar char="●"/>
              <a:defRPr/>
            </a:lvl4pPr>
            <a:lvl5pPr marL="3043238" lvl="4" indent="-388858">
              <a:spcBef>
                <a:spcPts val="0"/>
              </a:spcBef>
              <a:spcAft>
                <a:spcPts val="0"/>
              </a:spcAft>
              <a:buSzPts val="1000"/>
              <a:buChar char="○"/>
              <a:defRPr/>
            </a:lvl5pPr>
            <a:lvl6pPr marL="3651885" lvl="5" indent="-388858">
              <a:spcBef>
                <a:spcPts val="0"/>
              </a:spcBef>
              <a:spcAft>
                <a:spcPts val="0"/>
              </a:spcAft>
              <a:buSzPts val="1000"/>
              <a:buChar char="■"/>
              <a:defRPr/>
            </a:lvl6pPr>
            <a:lvl7pPr marL="4260533" lvl="6" indent="-388858">
              <a:spcBef>
                <a:spcPts val="0"/>
              </a:spcBef>
              <a:spcAft>
                <a:spcPts val="0"/>
              </a:spcAft>
              <a:buSzPts val="1000"/>
              <a:buChar char="●"/>
              <a:defRPr/>
            </a:lvl7pPr>
            <a:lvl8pPr marL="4869180" lvl="7" indent="-388858">
              <a:spcBef>
                <a:spcPts val="0"/>
              </a:spcBef>
              <a:spcAft>
                <a:spcPts val="0"/>
              </a:spcAft>
              <a:buSzPts val="1000"/>
              <a:buChar char="○"/>
              <a:defRPr/>
            </a:lvl8pPr>
            <a:lvl9pPr marL="5477828" lvl="8" indent="-388858">
              <a:spcBef>
                <a:spcPts val="0"/>
              </a:spcBef>
              <a:spcAft>
                <a:spcPts val="0"/>
              </a:spcAft>
              <a:buSzPts val="1000"/>
              <a:buChar char="■"/>
              <a:defRPr/>
            </a:lvl9pPr>
          </a:lstStyle>
          <a:p>
            <a:endParaRPr/>
          </a:p>
        </p:txBody>
      </p:sp>
      <p:pic>
        <p:nvPicPr>
          <p:cNvPr id="70" name="Google Shape;70;p15">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6991596" y="852721"/>
            <a:ext cx="5016492" cy="5016492"/>
          </a:xfrm>
          <a:prstGeom prst="rect">
            <a:avLst/>
          </a:prstGeom>
          <a:noFill/>
          <a:ln>
            <a:noFill/>
          </a:ln>
        </p:spPr>
      </p:pic>
      <p:pic>
        <p:nvPicPr>
          <p:cNvPr id="72" name="Google Shape;72;p15">
            <a:extLst>
              <a:ext uri="{C183D7F6-B498-43B3-948B-1728B52AA6E4}">
                <adec:decorative xmlns:adec="http://schemas.microsoft.com/office/drawing/2017/decorative" val="1"/>
              </a:ext>
            </a:extLst>
          </p:cNvPr>
          <p:cNvPicPr preferRelativeResize="0"/>
          <p:nvPr/>
        </p:nvPicPr>
        <p:blipFill rotWithShape="1">
          <a:blip r:embed="rId3">
            <a:alphaModFix/>
          </a:blip>
          <a:srcRect l="12915" r="21622"/>
          <a:stretch/>
        </p:blipFill>
        <p:spPr>
          <a:xfrm>
            <a:off x="6672747" y="1"/>
            <a:ext cx="5519259" cy="6857994"/>
          </a:xfrm>
          <a:prstGeom prst="rect">
            <a:avLst/>
          </a:prstGeom>
          <a:noFill/>
          <a:ln>
            <a:noFill/>
          </a:ln>
        </p:spPr>
      </p:pic>
      <p:sp>
        <p:nvSpPr>
          <p:cNvPr id="71" name="Google Shape;71;p15">
            <a:extLst>
              <a:ext uri="{C183D7F6-B498-43B3-948B-1728B52AA6E4}">
                <adec:decorative xmlns:adec="http://schemas.microsoft.com/office/drawing/2017/decorative" val="1"/>
              </a:ext>
            </a:extLst>
          </p:cNvPr>
          <p:cNvSpPr/>
          <p:nvPr/>
        </p:nvSpPr>
        <p:spPr>
          <a:xfrm>
            <a:off x="7266888" y="6534431"/>
            <a:ext cx="4794400" cy="166400"/>
          </a:xfrm>
          <a:prstGeom prst="rect">
            <a:avLst/>
          </a:prstGeom>
          <a:noFill/>
          <a:ln>
            <a:noFill/>
          </a:ln>
        </p:spPr>
        <p:txBody>
          <a:bodyPr spcFirstLastPara="1" wrap="square" lIns="57111" tIns="28556" rIns="57111" bIns="28556" anchor="t" anchorCtr="0">
            <a:noAutofit/>
          </a:bodyPr>
          <a:lstStyle/>
          <a:p>
            <a:pPr marL="0" marR="0" lvl="0" indent="0" algn="r" rtl="0">
              <a:lnSpc>
                <a:spcPct val="120000"/>
              </a:lnSpc>
              <a:spcBef>
                <a:spcPts val="0"/>
              </a:spcBef>
              <a:spcAft>
                <a:spcPts val="0"/>
              </a:spcAft>
              <a:buNone/>
            </a:pPr>
            <a:r>
              <a:rPr lang="en" sz="666" b="0" i="0" u="none" strike="noStrike" cap="none">
                <a:solidFill>
                  <a:schemeClr val="lt1"/>
                </a:solidFill>
                <a:latin typeface="Helvetica" pitchFamily="2" charset="0"/>
                <a:ea typeface="Helvetica Neue"/>
                <a:cs typeface="Helvetica Neue"/>
                <a:sym typeface="Helvetica Neue"/>
              </a:rPr>
              <a:t>1</a:t>
            </a:r>
            <a:endParaRPr sz="932" b="0" i="0">
              <a:latin typeface="Helvetica" pitchFamily="2" charset="0"/>
            </a:endParaRPr>
          </a:p>
        </p:txBody>
      </p:sp>
      <p:sp>
        <p:nvSpPr>
          <p:cNvPr id="69" name="Google Shape;69;p15">
            <a:extLst>
              <a:ext uri="{C183D7F6-B498-43B3-948B-1728B52AA6E4}">
                <adec:decorative xmlns:adec="http://schemas.microsoft.com/office/drawing/2017/decorative" val="1"/>
              </a:ext>
            </a:extLst>
          </p:cNvPr>
          <p:cNvSpPr/>
          <p:nvPr/>
        </p:nvSpPr>
        <p:spPr>
          <a:xfrm>
            <a:off x="7266888" y="6534431"/>
            <a:ext cx="4794400" cy="166400"/>
          </a:xfrm>
          <a:prstGeom prst="rect">
            <a:avLst/>
          </a:prstGeom>
          <a:noFill/>
          <a:ln>
            <a:noFill/>
          </a:ln>
        </p:spPr>
        <p:txBody>
          <a:bodyPr spcFirstLastPara="1" wrap="square" lIns="57111" tIns="28556" rIns="57111" bIns="28556" anchor="t" anchorCtr="0">
            <a:noAutofit/>
          </a:bodyPr>
          <a:lstStyle/>
          <a:p>
            <a:pPr marL="0" marR="0" lvl="0" indent="0" algn="r" rtl="0">
              <a:lnSpc>
                <a:spcPct val="120000"/>
              </a:lnSpc>
              <a:spcBef>
                <a:spcPts val="0"/>
              </a:spcBef>
              <a:spcAft>
                <a:spcPts val="0"/>
              </a:spcAft>
              <a:buNone/>
            </a:pPr>
            <a:fld id="{00000000-1234-1234-1234-123412341234}" type="slidenum">
              <a:rPr lang="en" sz="666" b="0" i="0" u="none" strike="noStrike" cap="none">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6" b="0" i="0" u="none" strike="noStrike" cap="none">
              <a:solidFill>
                <a:schemeClr val="lt1"/>
              </a:solidFill>
              <a:latin typeface="Helvetica" pitchFamily="2" charset="0"/>
              <a:ea typeface="Helvetica Neue"/>
              <a:cs typeface="Helvetica Neue"/>
              <a:sym typeface="Helvetica Neue"/>
            </a:endParaRPr>
          </a:p>
        </p:txBody>
      </p:sp>
      <p:sp>
        <p:nvSpPr>
          <p:cNvPr id="4" name="Google Shape;56;p14">
            <a:extLst>
              <a:ext uri="{FF2B5EF4-FFF2-40B4-BE49-F238E27FC236}">
                <a16:creationId xmlns:a16="http://schemas.microsoft.com/office/drawing/2014/main" id="{62E87D12-0747-BC87-56EA-574BBF331BC0}"/>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111" tIns="28556" rIns="57111" bIns="28556" anchor="t" anchorCtr="0">
            <a:noAutofit/>
          </a:bodyPr>
          <a:lstStyle/>
          <a:p>
            <a:pPr marL="0" marR="0" lvl="0" indent="0" algn="l" defTabSz="285750" rtl="0" eaLnBrk="1" latinLnBrk="0" hangingPunct="1">
              <a:lnSpc>
                <a:spcPct val="120000"/>
              </a:lnSpc>
              <a:spcBef>
                <a:spcPts val="0"/>
              </a:spcBef>
              <a:spcAft>
                <a:spcPts val="0"/>
              </a:spcAft>
              <a:buNone/>
            </a:pPr>
            <a:r>
              <a:rPr lang="en-US" sz="625" kern="1200" spc="375" dirty="0">
                <a:solidFill>
                  <a:srgbClr val="627597"/>
                </a:solidFill>
                <a:latin typeface="Helvetica" pitchFamily="2" charset="0"/>
                <a:ea typeface="+mn-ea"/>
                <a:cs typeface="Segoe UI Light" panose="020B0502040204020203" pitchFamily="34" charset="0"/>
              </a:rPr>
              <a:t>ACCELERATING INNOVATION WITH DEVOPS</a:t>
            </a:r>
          </a:p>
        </p:txBody>
      </p:sp>
    </p:spTree>
    <p:extLst>
      <p:ext uri="{BB962C8B-B14F-4D97-AF65-F5344CB8AC3E}">
        <p14:creationId xmlns:p14="http://schemas.microsoft.com/office/powerpoint/2010/main" val="11948701"/>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Google Shape;66;p15">
            <a:extLst>
              <a:ext uri="{FF2B5EF4-FFF2-40B4-BE49-F238E27FC236}">
                <a16:creationId xmlns:a16="http://schemas.microsoft.com/office/drawing/2014/main" id="{212E7DCA-19FF-AD18-3920-326D5C955D12}"/>
              </a:ext>
              <a:ext uri="{C183D7F6-B498-43B3-948B-1728B52AA6E4}">
                <adec:decorative xmlns:adec="http://schemas.microsoft.com/office/drawing/2017/decorative" val="1"/>
              </a:ext>
            </a:extLst>
          </p:cNvPr>
          <p:cNvSpPr/>
          <p:nvPr userDrawn="1"/>
        </p:nvSpPr>
        <p:spPr>
          <a:xfrm>
            <a:off x="0" y="1"/>
            <a:ext cx="12192000" cy="6858000"/>
          </a:xfrm>
          <a:prstGeom prst="rect">
            <a:avLst/>
          </a:prstGeom>
          <a:gradFill>
            <a:gsLst>
              <a:gs pos="0">
                <a:srgbClr val="161828"/>
              </a:gs>
              <a:gs pos="15000">
                <a:srgbClr val="161828"/>
              </a:gs>
              <a:gs pos="67000">
                <a:srgbClr val="1B1D30">
                  <a:alpha val="57647"/>
                </a:srgbClr>
              </a:gs>
              <a:gs pos="100000">
                <a:srgbClr val="2E3252">
                  <a:alpha val="0"/>
                </a:srgbClr>
              </a:gs>
            </a:gsLst>
            <a:lin ang="0" scaled="0"/>
          </a:gradFill>
          <a:ln>
            <a:noFill/>
          </a:ln>
        </p:spPr>
        <p:txBody>
          <a:bodyPr spcFirstLastPara="1" wrap="square" lIns="57111" tIns="28556" rIns="57111" bIns="28556" anchor="ctr" anchorCtr="0">
            <a:noAutofit/>
          </a:bodyPr>
          <a:lstStyle/>
          <a:p>
            <a:pPr marL="0" marR="0" lvl="0" indent="0" algn="ctr" rtl="0">
              <a:spcBef>
                <a:spcPts val="0"/>
              </a:spcBef>
              <a:spcAft>
                <a:spcPts val="0"/>
              </a:spcAft>
              <a:buNone/>
            </a:pPr>
            <a:endParaRPr sz="1864" b="0" i="0" u="none" strike="noStrike" cap="none">
              <a:solidFill>
                <a:schemeClr val="lt1"/>
              </a:solidFill>
              <a:latin typeface="Helvetica" pitchFamily="2" charset="0"/>
              <a:ea typeface="Calibri"/>
              <a:cs typeface="Calibri"/>
              <a:sym typeface="Calibri"/>
            </a:endParaRPr>
          </a:p>
        </p:txBody>
      </p:sp>
      <p:pic>
        <p:nvPicPr>
          <p:cNvPr id="10" name="Google Shape;168;p20">
            <a:extLst>
              <a:ext uri="{FF2B5EF4-FFF2-40B4-BE49-F238E27FC236}">
                <a16:creationId xmlns:a16="http://schemas.microsoft.com/office/drawing/2014/main" id="{400BD828-4B55-0E98-CD77-6BD0E3E5D630}"/>
              </a:ext>
              <a:ext uri="{C183D7F6-B498-43B3-948B-1728B52AA6E4}">
                <adec:decorative xmlns:adec="http://schemas.microsoft.com/office/drawing/2017/decorative" val="1"/>
              </a:ext>
            </a:extLst>
          </p:cNvPr>
          <p:cNvPicPr preferRelativeResize="0"/>
          <p:nvPr userDrawn="1"/>
        </p:nvPicPr>
        <p:blipFill rotWithShape="1">
          <a:blip r:embed="rId2">
            <a:alphaModFix/>
          </a:blip>
          <a:srcRect t="15174" r="26360"/>
          <a:stretch/>
        </p:blipFill>
        <p:spPr>
          <a:xfrm flipH="1">
            <a:off x="-1" y="0"/>
            <a:ext cx="7010372" cy="6815896"/>
          </a:xfrm>
          <a:prstGeom prst="rect">
            <a:avLst/>
          </a:prstGeom>
          <a:noFill/>
          <a:ln>
            <a:noFill/>
          </a:ln>
        </p:spPr>
      </p:pic>
      <p:grpSp>
        <p:nvGrpSpPr>
          <p:cNvPr id="11" name="Group 10">
            <a:extLst>
              <a:ext uri="{FF2B5EF4-FFF2-40B4-BE49-F238E27FC236}">
                <a16:creationId xmlns:a16="http://schemas.microsoft.com/office/drawing/2014/main" id="{326582D8-90BE-B20F-C82F-42E55DABD5EF}"/>
              </a:ext>
              <a:ext uri="{C183D7F6-B498-43B3-948B-1728B52AA6E4}">
                <adec:decorative xmlns:adec="http://schemas.microsoft.com/office/drawing/2017/decorative" val="1"/>
              </a:ext>
            </a:extLst>
          </p:cNvPr>
          <p:cNvGrpSpPr/>
          <p:nvPr userDrawn="1"/>
        </p:nvGrpSpPr>
        <p:grpSpPr>
          <a:xfrm flipH="1" flipV="1">
            <a:off x="-32053" y="5007768"/>
            <a:ext cx="4751040" cy="1850232"/>
            <a:chOff x="6426339" y="0"/>
            <a:chExt cx="5765662" cy="2245364"/>
          </a:xfrm>
        </p:grpSpPr>
        <p:grpSp>
          <p:nvGrpSpPr>
            <p:cNvPr id="12" name="Group 11">
              <a:extLst>
                <a:ext uri="{FF2B5EF4-FFF2-40B4-BE49-F238E27FC236}">
                  <a16:creationId xmlns:a16="http://schemas.microsoft.com/office/drawing/2014/main" id="{C15EAB5C-DC14-0E7A-DE01-849A5056663E}"/>
                </a:ext>
              </a:extLst>
            </p:cNvPr>
            <p:cNvGrpSpPr/>
            <p:nvPr userDrawn="1"/>
          </p:nvGrpSpPr>
          <p:grpSpPr>
            <a:xfrm>
              <a:off x="7563294" y="1222444"/>
              <a:ext cx="2853056" cy="1022920"/>
              <a:chOff x="7251064" y="1318260"/>
              <a:chExt cx="2853056" cy="1022920"/>
            </a:xfrm>
          </p:grpSpPr>
          <p:sp>
            <p:nvSpPr>
              <p:cNvPr id="19" name="Freeform: Shape 18">
                <a:extLst>
                  <a:ext uri="{FF2B5EF4-FFF2-40B4-BE49-F238E27FC236}">
                    <a16:creationId xmlns:a16="http://schemas.microsoft.com/office/drawing/2014/main" id="{080DAEA6-4345-8A5E-314F-51F07A280411}"/>
                  </a:ext>
                </a:extLst>
              </p:cNvPr>
              <p:cNvSpPr/>
              <p:nvPr userDrawn="1"/>
            </p:nvSpPr>
            <p:spPr>
              <a:xfrm>
                <a:off x="7338060" y="1318260"/>
                <a:ext cx="2766060" cy="937260"/>
              </a:xfrm>
              <a:custGeom>
                <a:avLst/>
                <a:gdLst>
                  <a:gd name="connsiteX0" fmla="*/ 1082040 w 2766060"/>
                  <a:gd name="connsiteY0" fmla="*/ 274320 h 937260"/>
                  <a:gd name="connsiteX1" fmla="*/ 1569720 w 2766060"/>
                  <a:gd name="connsiteY1" fmla="*/ 274320 h 937260"/>
                  <a:gd name="connsiteX2" fmla="*/ 1844040 w 2766060"/>
                  <a:gd name="connsiteY2" fmla="*/ 0 h 937260"/>
                  <a:gd name="connsiteX3" fmla="*/ 2766060 w 2766060"/>
                  <a:gd name="connsiteY3" fmla="*/ 0 h 937260"/>
                  <a:gd name="connsiteX4" fmla="*/ 2766060 w 2766060"/>
                  <a:gd name="connsiteY4" fmla="*/ 281940 h 937260"/>
                  <a:gd name="connsiteX5" fmla="*/ 2537460 w 2766060"/>
                  <a:gd name="connsiteY5" fmla="*/ 510540 h 937260"/>
                  <a:gd name="connsiteX6" fmla="*/ 1569720 w 2766060"/>
                  <a:gd name="connsiteY6" fmla="*/ 510540 h 937260"/>
                  <a:gd name="connsiteX7" fmla="*/ 1371600 w 2766060"/>
                  <a:gd name="connsiteY7" fmla="*/ 708660 h 937260"/>
                  <a:gd name="connsiteX8" fmla="*/ 228600 w 2766060"/>
                  <a:gd name="connsiteY8" fmla="*/ 708660 h 937260"/>
                  <a:gd name="connsiteX9" fmla="*/ 0 w 2766060"/>
                  <a:gd name="connsiteY9" fmla="*/ 937260 h 93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6060" h="937260">
                    <a:moveTo>
                      <a:pt x="1082040" y="274320"/>
                    </a:moveTo>
                    <a:lnTo>
                      <a:pt x="1569720" y="274320"/>
                    </a:lnTo>
                    <a:lnTo>
                      <a:pt x="1844040" y="0"/>
                    </a:lnTo>
                    <a:lnTo>
                      <a:pt x="2766060" y="0"/>
                    </a:lnTo>
                    <a:lnTo>
                      <a:pt x="2766060" y="281940"/>
                    </a:lnTo>
                    <a:lnTo>
                      <a:pt x="2537460" y="510540"/>
                    </a:lnTo>
                    <a:lnTo>
                      <a:pt x="1569720" y="510540"/>
                    </a:lnTo>
                    <a:lnTo>
                      <a:pt x="1371600" y="708660"/>
                    </a:lnTo>
                    <a:lnTo>
                      <a:pt x="228600" y="708660"/>
                    </a:lnTo>
                    <a:lnTo>
                      <a:pt x="0" y="937260"/>
                    </a:lnTo>
                  </a:path>
                </a:pathLst>
              </a:custGeom>
              <a:noFill/>
              <a:ln w="6350">
                <a:solidFill>
                  <a:srgbClr val="BFE8F6">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2396"/>
              </a:p>
            </p:txBody>
          </p:sp>
          <p:sp>
            <p:nvSpPr>
              <p:cNvPr id="20" name="Oval 19">
                <a:extLst>
                  <a:ext uri="{FF2B5EF4-FFF2-40B4-BE49-F238E27FC236}">
                    <a16:creationId xmlns:a16="http://schemas.microsoft.com/office/drawing/2014/main" id="{5E033A54-2397-17DC-70ED-CD64240BF6E2}"/>
                  </a:ext>
                </a:extLst>
              </p:cNvPr>
              <p:cNvSpPr/>
              <p:nvPr userDrawn="1"/>
            </p:nvSpPr>
            <p:spPr>
              <a:xfrm flipH="1">
                <a:off x="8258810" y="1523635"/>
                <a:ext cx="159624" cy="159624"/>
              </a:xfrm>
              <a:prstGeom prst="ellipse">
                <a:avLst/>
              </a:prstGeom>
              <a:noFill/>
              <a:ln w="6350">
                <a:solidFill>
                  <a:srgbClr val="BFE8F6">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396"/>
              </a:p>
            </p:txBody>
          </p:sp>
          <p:sp>
            <p:nvSpPr>
              <p:cNvPr id="21" name="Oval 20">
                <a:extLst>
                  <a:ext uri="{FF2B5EF4-FFF2-40B4-BE49-F238E27FC236}">
                    <a16:creationId xmlns:a16="http://schemas.microsoft.com/office/drawing/2014/main" id="{5FA02E3B-83B2-3DF1-A821-FAFD42A77107}"/>
                  </a:ext>
                </a:extLst>
              </p:cNvPr>
              <p:cNvSpPr/>
              <p:nvPr userDrawn="1"/>
            </p:nvSpPr>
            <p:spPr>
              <a:xfrm flipH="1">
                <a:off x="7251064" y="2239184"/>
                <a:ext cx="101996" cy="101996"/>
              </a:xfrm>
              <a:prstGeom prst="ellipse">
                <a:avLst/>
              </a:prstGeom>
              <a:noFill/>
              <a:ln w="6350">
                <a:solidFill>
                  <a:srgbClr val="BFE8F6">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396"/>
              </a:p>
            </p:txBody>
          </p:sp>
        </p:grpSp>
        <p:grpSp>
          <p:nvGrpSpPr>
            <p:cNvPr id="13" name="Group 12">
              <a:extLst>
                <a:ext uri="{FF2B5EF4-FFF2-40B4-BE49-F238E27FC236}">
                  <a16:creationId xmlns:a16="http://schemas.microsoft.com/office/drawing/2014/main" id="{DD0E8F92-A016-E58E-BF23-6F3DD1A17000}"/>
                </a:ext>
              </a:extLst>
            </p:cNvPr>
            <p:cNvGrpSpPr/>
            <p:nvPr userDrawn="1"/>
          </p:nvGrpSpPr>
          <p:grpSpPr>
            <a:xfrm flipH="1">
              <a:off x="6426339" y="0"/>
              <a:ext cx="3442047" cy="913305"/>
              <a:chOff x="-8801100" y="-6064967"/>
              <a:chExt cx="14164370" cy="3758342"/>
            </a:xfrm>
          </p:grpSpPr>
          <p:sp>
            <p:nvSpPr>
              <p:cNvPr id="17" name="Freeform: Shape 16">
                <a:extLst>
                  <a:ext uri="{FF2B5EF4-FFF2-40B4-BE49-F238E27FC236}">
                    <a16:creationId xmlns:a16="http://schemas.microsoft.com/office/drawing/2014/main" id="{C2AEF793-550C-D74B-488F-60258420830F}"/>
                  </a:ext>
                </a:extLst>
              </p:cNvPr>
              <p:cNvSpPr/>
              <p:nvPr/>
            </p:nvSpPr>
            <p:spPr>
              <a:xfrm rot="5400000">
                <a:off x="-3598086" y="-11267981"/>
                <a:ext cx="3758342" cy="14164370"/>
              </a:xfrm>
              <a:custGeom>
                <a:avLst/>
                <a:gdLst>
                  <a:gd name="connsiteX0" fmla="*/ 0 w 3758342"/>
                  <a:gd name="connsiteY0" fmla="*/ 14164370 h 14164370"/>
                  <a:gd name="connsiteX1" fmla="*/ 0 w 3758342"/>
                  <a:gd name="connsiteY1" fmla="*/ 11706920 h 14164370"/>
                  <a:gd name="connsiteX2" fmla="*/ 0 w 3758342"/>
                  <a:gd name="connsiteY2" fmla="*/ 2457450 h 14164370"/>
                  <a:gd name="connsiteX3" fmla="*/ 0 w 3758342"/>
                  <a:gd name="connsiteY3" fmla="*/ 0 h 14164370"/>
                  <a:gd name="connsiteX4" fmla="*/ 158349 w 3758342"/>
                  <a:gd name="connsiteY4" fmla="*/ 53579 h 14164370"/>
                  <a:gd name="connsiteX5" fmla="*/ 3758342 w 3758342"/>
                  <a:gd name="connsiteY5" fmla="*/ 5207066 h 14164370"/>
                  <a:gd name="connsiteX6" fmla="*/ 3758342 w 3758342"/>
                  <a:gd name="connsiteY6" fmla="*/ 7664516 h 14164370"/>
                  <a:gd name="connsiteX7" fmla="*/ 3758342 w 3758342"/>
                  <a:gd name="connsiteY7" fmla="*/ 11706920 h 14164370"/>
                  <a:gd name="connsiteX8" fmla="*/ 3758342 w 3758342"/>
                  <a:gd name="connsiteY8" fmla="*/ 14164370 h 1416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8342" h="14164370">
                    <a:moveTo>
                      <a:pt x="0" y="14164370"/>
                    </a:moveTo>
                    <a:lnTo>
                      <a:pt x="0" y="11706920"/>
                    </a:lnTo>
                    <a:lnTo>
                      <a:pt x="0" y="2457450"/>
                    </a:lnTo>
                    <a:lnTo>
                      <a:pt x="0" y="0"/>
                    </a:lnTo>
                    <a:lnTo>
                      <a:pt x="158349" y="53579"/>
                    </a:lnTo>
                    <a:cubicBezTo>
                      <a:pt x="2259108" y="822770"/>
                      <a:pt x="3758342" y="2839835"/>
                      <a:pt x="3758342" y="5207066"/>
                    </a:cubicBezTo>
                    <a:lnTo>
                      <a:pt x="3758342" y="7664516"/>
                    </a:lnTo>
                    <a:lnTo>
                      <a:pt x="3758342" y="11706920"/>
                    </a:lnTo>
                    <a:lnTo>
                      <a:pt x="3758342" y="14164370"/>
                    </a:lnTo>
                    <a:close/>
                  </a:path>
                </a:pathLst>
              </a:custGeom>
              <a:gradFill flip="none" rotWithShape="1">
                <a:gsLst>
                  <a:gs pos="2000">
                    <a:srgbClr val="342961">
                      <a:alpha val="93000"/>
                    </a:srgbClr>
                  </a:gs>
                  <a:gs pos="100000">
                    <a:srgbClr val="2096E8"/>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396"/>
              </a:p>
            </p:txBody>
          </p:sp>
          <p:sp>
            <p:nvSpPr>
              <p:cNvPr id="18" name="Freeform: Shape 17">
                <a:extLst>
                  <a:ext uri="{FF2B5EF4-FFF2-40B4-BE49-F238E27FC236}">
                    <a16:creationId xmlns:a16="http://schemas.microsoft.com/office/drawing/2014/main" id="{D6204459-DC7B-71D4-B4C6-156BC4CB8D5D}"/>
                  </a:ext>
                </a:extLst>
              </p:cNvPr>
              <p:cNvSpPr/>
              <p:nvPr/>
            </p:nvSpPr>
            <p:spPr>
              <a:xfrm>
                <a:off x="-51252" y="-5887006"/>
                <a:ext cx="5193918" cy="3580381"/>
              </a:xfrm>
              <a:custGeom>
                <a:avLst/>
                <a:gdLst>
                  <a:gd name="connsiteX0" fmla="*/ 3581533 w 5193918"/>
                  <a:gd name="connsiteY0" fmla="*/ 0 h 3580381"/>
                  <a:gd name="connsiteX1" fmla="*/ 5134289 w 5193918"/>
                  <a:gd name="connsiteY1" fmla="*/ 353181 h 3580381"/>
                  <a:gd name="connsiteX2" fmla="*/ 5193918 w 5193918"/>
                  <a:gd name="connsiteY2" fmla="*/ 383721 h 3580381"/>
                  <a:gd name="connsiteX3" fmla="*/ 5015756 w 5193918"/>
                  <a:gd name="connsiteY3" fmla="*/ 738223 h 3580381"/>
                  <a:gd name="connsiteX4" fmla="*/ 207456 w 5193918"/>
                  <a:gd name="connsiteY4" fmla="*/ 3580381 h 3580381"/>
                  <a:gd name="connsiteX5" fmla="*/ 0 w 5193918"/>
                  <a:gd name="connsiteY5" fmla="*/ 3580381 h 3580381"/>
                  <a:gd name="connsiteX6" fmla="*/ 4630 w 5193918"/>
                  <a:gd name="connsiteY6" fmla="*/ 3397256 h 3580381"/>
                  <a:gd name="connsiteX7" fmla="*/ 3581533 w 5193918"/>
                  <a:gd name="connsiteY7" fmla="*/ 0 h 358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3918" h="3580381">
                    <a:moveTo>
                      <a:pt x="3581533" y="0"/>
                    </a:moveTo>
                    <a:cubicBezTo>
                      <a:pt x="4137858" y="0"/>
                      <a:pt x="4664557" y="126841"/>
                      <a:pt x="5134289" y="353181"/>
                    </a:cubicBezTo>
                    <a:lnTo>
                      <a:pt x="5193918" y="383721"/>
                    </a:lnTo>
                    <a:lnTo>
                      <a:pt x="5015756" y="738223"/>
                    </a:lnTo>
                    <a:cubicBezTo>
                      <a:pt x="4082014" y="2432530"/>
                      <a:pt x="2278783" y="3580381"/>
                      <a:pt x="207456" y="3580381"/>
                    </a:cubicBezTo>
                    <a:lnTo>
                      <a:pt x="0" y="3580381"/>
                    </a:lnTo>
                    <a:lnTo>
                      <a:pt x="4630" y="3397256"/>
                    </a:lnTo>
                    <a:cubicBezTo>
                      <a:pt x="100556" y="1504866"/>
                      <a:pt x="1665304" y="0"/>
                      <a:pt x="3581533" y="0"/>
                    </a:cubicBezTo>
                    <a:close/>
                  </a:path>
                </a:pathLst>
              </a:custGeom>
              <a:gradFill>
                <a:gsLst>
                  <a:gs pos="100000">
                    <a:srgbClr val="D59DFF">
                      <a:alpha val="23000"/>
                    </a:srgbClr>
                  </a:gs>
                  <a:gs pos="0">
                    <a:srgbClr val="1F9CF0">
                      <a:alpha val="25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396"/>
              </a:p>
            </p:txBody>
          </p:sp>
        </p:grpSp>
        <p:sp>
          <p:nvSpPr>
            <p:cNvPr id="14" name="Freeform: Shape 13">
              <a:extLst>
                <a:ext uri="{FF2B5EF4-FFF2-40B4-BE49-F238E27FC236}">
                  <a16:creationId xmlns:a16="http://schemas.microsoft.com/office/drawing/2014/main" id="{8D3D36A4-87E7-9446-BCC6-B0C57E650CBC}"/>
                </a:ext>
              </a:extLst>
            </p:cNvPr>
            <p:cNvSpPr/>
            <p:nvPr userDrawn="1"/>
          </p:nvSpPr>
          <p:spPr>
            <a:xfrm>
              <a:off x="9761368" y="1"/>
              <a:ext cx="2430633" cy="1963134"/>
            </a:xfrm>
            <a:custGeom>
              <a:avLst/>
              <a:gdLst>
                <a:gd name="connsiteX0" fmla="*/ 72962 w 2430633"/>
                <a:gd name="connsiteY0" fmla="*/ 0 h 1963134"/>
                <a:gd name="connsiteX1" fmla="*/ 531131 w 2430633"/>
                <a:gd name="connsiteY1" fmla="*/ 0 h 1963134"/>
                <a:gd name="connsiteX2" fmla="*/ 520604 w 2430633"/>
                <a:gd name="connsiteY2" fmla="*/ 19395 h 1963134"/>
                <a:gd name="connsiteX3" fmla="*/ 435275 w 2430633"/>
                <a:gd name="connsiteY3" fmla="*/ 442043 h 1963134"/>
                <a:gd name="connsiteX4" fmla="*/ 1521090 w 2430633"/>
                <a:gd name="connsiteY4" fmla="*/ 1527858 h 1963134"/>
                <a:gd name="connsiteX5" fmla="*/ 2421465 w 2430633"/>
                <a:gd name="connsiteY5" fmla="*/ 1049133 h 1963134"/>
                <a:gd name="connsiteX6" fmla="*/ 2430633 w 2430633"/>
                <a:gd name="connsiteY6" fmla="*/ 1034041 h 1963134"/>
                <a:gd name="connsiteX7" fmla="*/ 2430633 w 2430633"/>
                <a:gd name="connsiteY7" fmla="*/ 1659171 h 1963134"/>
                <a:gd name="connsiteX8" fmla="*/ 2371546 w 2430633"/>
                <a:gd name="connsiteY8" fmla="*/ 1703356 h 1963134"/>
                <a:gd name="connsiteX9" fmla="*/ 1521090 w 2430633"/>
                <a:gd name="connsiteY9" fmla="*/ 1963134 h 1963134"/>
                <a:gd name="connsiteX10" fmla="*/ 0 w 2430633"/>
                <a:gd name="connsiteY10" fmla="*/ 442043 h 1963134"/>
                <a:gd name="connsiteX11" fmla="*/ 30903 w 2430633"/>
                <a:gd name="connsiteY11" fmla="*/ 135490 h 196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0633" h="1963134">
                  <a:moveTo>
                    <a:pt x="72962" y="0"/>
                  </a:moveTo>
                  <a:lnTo>
                    <a:pt x="531131" y="0"/>
                  </a:lnTo>
                  <a:lnTo>
                    <a:pt x="520604" y="19395"/>
                  </a:lnTo>
                  <a:cubicBezTo>
                    <a:pt x="465659" y="149300"/>
                    <a:pt x="435275" y="292123"/>
                    <a:pt x="435275" y="442043"/>
                  </a:cubicBezTo>
                  <a:cubicBezTo>
                    <a:pt x="435275" y="1041722"/>
                    <a:pt x="921411" y="1527858"/>
                    <a:pt x="1521090" y="1527858"/>
                  </a:cubicBezTo>
                  <a:cubicBezTo>
                    <a:pt x="1895890" y="1527858"/>
                    <a:pt x="2226336" y="1337961"/>
                    <a:pt x="2421465" y="1049133"/>
                  </a:cubicBezTo>
                  <a:lnTo>
                    <a:pt x="2430633" y="1034041"/>
                  </a:lnTo>
                  <a:lnTo>
                    <a:pt x="2430633" y="1659171"/>
                  </a:lnTo>
                  <a:lnTo>
                    <a:pt x="2371546" y="1703356"/>
                  </a:lnTo>
                  <a:cubicBezTo>
                    <a:pt x="2128779" y="1867366"/>
                    <a:pt x="1836118" y="1963134"/>
                    <a:pt x="1521090" y="1963134"/>
                  </a:cubicBezTo>
                  <a:cubicBezTo>
                    <a:pt x="681015" y="1963134"/>
                    <a:pt x="0" y="1282118"/>
                    <a:pt x="0" y="442043"/>
                  </a:cubicBezTo>
                  <a:cubicBezTo>
                    <a:pt x="0" y="337034"/>
                    <a:pt x="10641" y="234510"/>
                    <a:pt x="30903" y="13549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396"/>
            </a:p>
          </p:txBody>
        </p:sp>
        <p:sp>
          <p:nvSpPr>
            <p:cNvPr id="15" name="Oval 14">
              <a:extLst>
                <a:ext uri="{FF2B5EF4-FFF2-40B4-BE49-F238E27FC236}">
                  <a16:creationId xmlns:a16="http://schemas.microsoft.com/office/drawing/2014/main" id="{5681CE15-9F22-BDFF-EA28-8D1C80094AEC}"/>
                </a:ext>
              </a:extLst>
            </p:cNvPr>
            <p:cNvSpPr/>
            <p:nvPr userDrawn="1"/>
          </p:nvSpPr>
          <p:spPr>
            <a:xfrm flipH="1">
              <a:off x="10577715" y="1733904"/>
              <a:ext cx="252468" cy="252468"/>
            </a:xfrm>
            <a:prstGeom prst="ellipse">
              <a:avLst/>
            </a:prstGeom>
            <a:noFill/>
            <a:ln w="6350">
              <a:solidFill>
                <a:srgbClr val="BFE8F6">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396"/>
            </a:p>
          </p:txBody>
        </p:sp>
        <p:sp>
          <p:nvSpPr>
            <p:cNvPr id="16" name="Freeform: Shape 15">
              <a:extLst>
                <a:ext uri="{FF2B5EF4-FFF2-40B4-BE49-F238E27FC236}">
                  <a16:creationId xmlns:a16="http://schemas.microsoft.com/office/drawing/2014/main" id="{97C9C2EE-B74F-A44D-3F95-7DA63008CC5A}"/>
                </a:ext>
              </a:extLst>
            </p:cNvPr>
            <p:cNvSpPr/>
            <p:nvPr userDrawn="1"/>
          </p:nvSpPr>
          <p:spPr>
            <a:xfrm>
              <a:off x="10191116" y="2"/>
              <a:ext cx="2000884" cy="1531759"/>
            </a:xfrm>
            <a:custGeom>
              <a:avLst/>
              <a:gdLst>
                <a:gd name="connsiteX0" fmla="*/ 95480 w 2000884"/>
                <a:gd name="connsiteY0" fmla="*/ 0 h 1531759"/>
                <a:gd name="connsiteX1" fmla="*/ 2000884 w 2000884"/>
                <a:gd name="connsiteY1" fmla="*/ 0 h 1531759"/>
                <a:gd name="connsiteX2" fmla="*/ 2000884 w 2000884"/>
                <a:gd name="connsiteY2" fmla="*/ 1043777 h 1531759"/>
                <a:gd name="connsiteX3" fmla="*/ 1996298 w 2000884"/>
                <a:gd name="connsiteY3" fmla="*/ 1051314 h 1531759"/>
                <a:gd name="connsiteX4" fmla="*/ 1091341 w 2000884"/>
                <a:gd name="connsiteY4" fmla="*/ 1531759 h 1531759"/>
                <a:gd name="connsiteX5" fmla="*/ 0 w 2000884"/>
                <a:gd name="connsiteY5" fmla="*/ 442043 h 1531759"/>
                <a:gd name="connsiteX6" fmla="*/ 85763 w 2000884"/>
                <a:gd name="connsiteY6" fmla="*/ 17876 h 153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0884" h="1531759">
                  <a:moveTo>
                    <a:pt x="95480" y="0"/>
                  </a:moveTo>
                  <a:lnTo>
                    <a:pt x="2000884" y="0"/>
                  </a:lnTo>
                  <a:lnTo>
                    <a:pt x="2000884" y="1043777"/>
                  </a:lnTo>
                  <a:lnTo>
                    <a:pt x="1996298" y="1051314"/>
                  </a:lnTo>
                  <a:cubicBezTo>
                    <a:pt x="1800176" y="1341180"/>
                    <a:pt x="1468048" y="1531759"/>
                    <a:pt x="1091341" y="1531759"/>
                  </a:cubicBezTo>
                  <a:cubicBezTo>
                    <a:pt x="488610" y="1531759"/>
                    <a:pt x="0" y="1043877"/>
                    <a:pt x="0" y="442043"/>
                  </a:cubicBezTo>
                  <a:cubicBezTo>
                    <a:pt x="0" y="291585"/>
                    <a:pt x="30538" y="148248"/>
                    <a:pt x="85763" y="17876"/>
                  </a:cubicBezTo>
                  <a:close/>
                </a:path>
              </a:pathLst>
            </a:custGeom>
            <a:gradFill flip="none" rotWithShape="1">
              <a:gsLst>
                <a:gs pos="2000">
                  <a:srgbClr val="342961">
                    <a:alpha val="93000"/>
                  </a:srgbClr>
                </a:gs>
                <a:gs pos="100000">
                  <a:srgbClr val="2096E8"/>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sz="2396">
                <a:solidFill>
                  <a:schemeClr val="lt1"/>
                </a:solidFill>
                <a:sym typeface="Calibri"/>
              </a:endParaRPr>
            </a:p>
          </p:txBody>
        </p:sp>
      </p:grpSp>
      <p:sp>
        <p:nvSpPr>
          <p:cNvPr id="22" name="Google Shape;74;p15">
            <a:extLst>
              <a:ext uri="{FF2B5EF4-FFF2-40B4-BE49-F238E27FC236}">
                <a16:creationId xmlns:a16="http://schemas.microsoft.com/office/drawing/2014/main" id="{B45F3749-769E-DA54-88F0-E2FE19871245}"/>
              </a:ext>
            </a:extLst>
          </p:cNvPr>
          <p:cNvSpPr txBox="1">
            <a:spLocks noGrp="1"/>
          </p:cNvSpPr>
          <p:nvPr>
            <p:ph type="title"/>
          </p:nvPr>
        </p:nvSpPr>
        <p:spPr>
          <a:xfrm>
            <a:off x="2086437" y="2112721"/>
            <a:ext cx="3494911" cy="1504604"/>
          </a:xfrm>
          <a:prstGeom prst="rect">
            <a:avLst/>
          </a:prstGeom>
        </p:spPr>
        <p:txBody>
          <a:bodyPr spcFirstLastPara="1" wrap="square" lIns="45700" tIns="18275" rIns="45700" bIns="18275" anchor="ctr" anchorCtr="0">
            <a:noAutofit/>
          </a:bodyPr>
          <a:lstStyle>
            <a:lvl1pPr lvl="0" rtl="0">
              <a:lnSpc>
                <a:spcPct val="90000"/>
              </a:lnSpc>
              <a:spcBef>
                <a:spcPts val="0"/>
              </a:spcBef>
              <a:spcAft>
                <a:spcPts val="0"/>
              </a:spcAft>
              <a:buSzPts val="5400"/>
              <a:buNone/>
              <a:defRPr sz="5325"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 name="Arrow: Bent 26">
            <a:extLst>
              <a:ext uri="{FF2B5EF4-FFF2-40B4-BE49-F238E27FC236}">
                <a16:creationId xmlns:a16="http://schemas.microsoft.com/office/drawing/2014/main" id="{D87425F4-A309-21E8-AD9E-187EDDF4FC4A}"/>
              </a:ext>
              <a:ext uri="{C183D7F6-B498-43B3-948B-1728B52AA6E4}">
                <adec:decorative xmlns:adec="http://schemas.microsoft.com/office/drawing/2017/decorative" val="1"/>
              </a:ext>
            </a:extLst>
          </p:cNvPr>
          <p:cNvSpPr/>
          <p:nvPr userDrawn="1"/>
        </p:nvSpPr>
        <p:spPr>
          <a:xfrm rot="10800000">
            <a:off x="1969486" y="1314648"/>
            <a:ext cx="3528340" cy="2383591"/>
          </a:xfrm>
          <a:prstGeom prst="bentArrow">
            <a:avLst>
              <a:gd name="adj1" fmla="val 25000"/>
              <a:gd name="adj2" fmla="val 0"/>
              <a:gd name="adj3" fmla="val 25000"/>
              <a:gd name="adj4" fmla="val 12302"/>
            </a:avLst>
          </a:prstGeom>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6">
              <a:solidFill>
                <a:schemeClr val="tx1"/>
              </a:solidFill>
            </a:endParaRPr>
          </a:p>
        </p:txBody>
      </p:sp>
      <p:sp>
        <p:nvSpPr>
          <p:cNvPr id="28" name="Arrow: U-Turn 27">
            <a:extLst>
              <a:ext uri="{FF2B5EF4-FFF2-40B4-BE49-F238E27FC236}">
                <a16:creationId xmlns:a16="http://schemas.microsoft.com/office/drawing/2014/main" id="{DF180DA9-1FA8-89A2-6ADD-F9CE7474A860}"/>
              </a:ext>
              <a:ext uri="{C183D7F6-B498-43B3-948B-1728B52AA6E4}">
                <adec:decorative xmlns:adec="http://schemas.microsoft.com/office/drawing/2017/decorative" val="1"/>
              </a:ext>
            </a:extLst>
          </p:cNvPr>
          <p:cNvSpPr/>
          <p:nvPr userDrawn="1"/>
        </p:nvSpPr>
        <p:spPr>
          <a:xfrm>
            <a:off x="5498826" y="304801"/>
            <a:ext cx="597173" cy="1009846"/>
          </a:xfrm>
          <a:prstGeom prst="uturnArrow">
            <a:avLst>
              <a:gd name="adj1" fmla="val 0"/>
              <a:gd name="adj2" fmla="val 0"/>
              <a:gd name="adj3" fmla="val 0"/>
              <a:gd name="adj4" fmla="val 50000"/>
              <a:gd name="adj5" fmla="val 32964"/>
            </a:avLst>
          </a:prstGeom>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6">
              <a:solidFill>
                <a:schemeClr val="tx1"/>
              </a:solidFill>
            </a:endParaRPr>
          </a:p>
        </p:txBody>
      </p:sp>
      <p:cxnSp>
        <p:nvCxnSpPr>
          <p:cNvPr id="44" name="Straight Arrow Connector 43">
            <a:extLst>
              <a:ext uri="{FF2B5EF4-FFF2-40B4-BE49-F238E27FC236}">
                <a16:creationId xmlns:a16="http://schemas.microsoft.com/office/drawing/2014/main" id="{2E910B89-D595-9163-C735-BEC27695F783}"/>
              </a:ext>
              <a:ext uri="{C183D7F6-B498-43B3-948B-1728B52AA6E4}">
                <adec:decorative xmlns:adec="http://schemas.microsoft.com/office/drawing/2017/decorative" val="1"/>
              </a:ext>
            </a:extLst>
          </p:cNvPr>
          <p:cNvCxnSpPr>
            <a:cxnSpLocks/>
          </p:cNvCxnSpPr>
          <p:nvPr userDrawn="1"/>
        </p:nvCxnSpPr>
        <p:spPr>
          <a:xfrm>
            <a:off x="6100116" y="6363541"/>
            <a:ext cx="0" cy="494459"/>
          </a:xfrm>
          <a:prstGeom prst="straightConnector1">
            <a:avLst/>
          </a:prstGeom>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3" name="Google Shape;84;p16">
            <a:extLst>
              <a:ext uri="{FF2B5EF4-FFF2-40B4-BE49-F238E27FC236}">
                <a16:creationId xmlns:a16="http://schemas.microsoft.com/office/drawing/2014/main" id="{8E7A2B80-0948-97B9-AC9D-301C1591AC71}"/>
              </a:ext>
            </a:extLst>
          </p:cNvPr>
          <p:cNvSpPr txBox="1">
            <a:spLocks noGrp="1"/>
          </p:cNvSpPr>
          <p:nvPr>
            <p:ph type="body" idx="1"/>
          </p:nvPr>
        </p:nvSpPr>
        <p:spPr>
          <a:xfrm>
            <a:off x="5842003" y="641712"/>
            <a:ext cx="4884389" cy="5721828"/>
          </a:xfrm>
          <a:prstGeom prst="roundRect">
            <a:avLst>
              <a:gd name="adj" fmla="val 3592"/>
            </a:avLst>
          </a:prstGeom>
          <a:solidFill>
            <a:srgbClr val="5D4F92">
              <a:alpha val="42000"/>
            </a:srgbClr>
          </a:solidFill>
        </p:spPr>
        <p:txBody>
          <a:bodyPr spcFirstLastPara="1" wrap="square" lIns="45700" tIns="18275" rIns="45700" bIns="18275" anchor="ctr" anchorCtr="0">
            <a:noAutofit/>
          </a:bodyPr>
          <a:lstStyle>
            <a:lvl1pPr marL="310664" lvl="0" indent="-310664">
              <a:lnSpc>
                <a:spcPct val="100000"/>
              </a:lnSpc>
              <a:spcBef>
                <a:spcPts val="0"/>
              </a:spcBef>
              <a:spcAft>
                <a:spcPts val="1598"/>
              </a:spcAft>
              <a:buClr>
                <a:schemeClr val="accent1"/>
              </a:buClr>
              <a:buSzPct val="100000"/>
              <a:buFont typeface="+mj-lt"/>
              <a:buAutoNum type="arabicPeriod"/>
              <a:defRPr sz="2130" b="0" i="0">
                <a:solidFill>
                  <a:schemeClr val="bg1"/>
                </a:solidFill>
                <a:latin typeface="Helvetica" pitchFamily="2" charset="0"/>
              </a:defRPr>
            </a:lvl1pPr>
            <a:lvl2pPr marL="1217295" lvl="1" indent="-371951">
              <a:spcBef>
                <a:spcPts val="0"/>
              </a:spcBef>
              <a:spcAft>
                <a:spcPts val="0"/>
              </a:spcAft>
              <a:buSzPts val="800"/>
              <a:buChar char="○"/>
              <a:defRPr sz="1065"/>
            </a:lvl2pPr>
            <a:lvl3pPr marL="1825943" lvl="2" indent="-371951">
              <a:spcBef>
                <a:spcPts val="0"/>
              </a:spcBef>
              <a:spcAft>
                <a:spcPts val="0"/>
              </a:spcAft>
              <a:buSzPts val="800"/>
              <a:buChar char="■"/>
              <a:defRPr sz="1065"/>
            </a:lvl3pPr>
            <a:lvl4pPr marL="2434590" lvl="3" indent="-371951">
              <a:spcBef>
                <a:spcPts val="0"/>
              </a:spcBef>
              <a:spcAft>
                <a:spcPts val="0"/>
              </a:spcAft>
              <a:buSzPts val="800"/>
              <a:buChar char="●"/>
              <a:defRPr sz="1065"/>
            </a:lvl4pPr>
            <a:lvl5pPr marL="3043238" lvl="4" indent="-371951">
              <a:spcBef>
                <a:spcPts val="0"/>
              </a:spcBef>
              <a:spcAft>
                <a:spcPts val="0"/>
              </a:spcAft>
              <a:buSzPts val="800"/>
              <a:buChar char="○"/>
              <a:defRPr sz="1065"/>
            </a:lvl5pPr>
            <a:lvl6pPr marL="3651885" lvl="5" indent="-371951">
              <a:spcBef>
                <a:spcPts val="0"/>
              </a:spcBef>
              <a:spcAft>
                <a:spcPts val="0"/>
              </a:spcAft>
              <a:buSzPts val="800"/>
              <a:buChar char="■"/>
              <a:defRPr sz="1065"/>
            </a:lvl6pPr>
            <a:lvl7pPr marL="4260533" lvl="6" indent="-371951">
              <a:spcBef>
                <a:spcPts val="0"/>
              </a:spcBef>
              <a:spcAft>
                <a:spcPts val="0"/>
              </a:spcAft>
              <a:buSzPts val="800"/>
              <a:buChar char="●"/>
              <a:defRPr sz="1065"/>
            </a:lvl7pPr>
            <a:lvl8pPr marL="4869180" lvl="7" indent="-371951">
              <a:spcBef>
                <a:spcPts val="0"/>
              </a:spcBef>
              <a:spcAft>
                <a:spcPts val="0"/>
              </a:spcAft>
              <a:buSzPts val="800"/>
              <a:buChar char="○"/>
              <a:defRPr sz="1065"/>
            </a:lvl8pPr>
            <a:lvl9pPr marL="5477828" lvl="8" indent="-371951">
              <a:spcBef>
                <a:spcPts val="0"/>
              </a:spcBef>
              <a:spcAft>
                <a:spcPts val="0"/>
              </a:spcAft>
              <a:buSzPts val="800"/>
              <a:buChar char="■"/>
              <a:defRPr sz="1065"/>
            </a:lvl9pPr>
          </a:lstStyle>
          <a:p>
            <a:endParaRPr dirty="0"/>
          </a:p>
        </p:txBody>
      </p:sp>
      <p:pic>
        <p:nvPicPr>
          <p:cNvPr id="9" name="Picture 8">
            <a:extLst>
              <a:ext uri="{FF2B5EF4-FFF2-40B4-BE49-F238E27FC236}">
                <a16:creationId xmlns:a16="http://schemas.microsoft.com/office/drawing/2014/main" id="{70F4B9BB-8F9D-370C-07BF-D3A8713F9CCF}"/>
              </a:ext>
              <a:ext uri="{C183D7F6-B498-43B3-948B-1728B52AA6E4}">
                <adec:decorative xmlns:adec="http://schemas.microsoft.com/office/drawing/2017/decorative" val="1"/>
              </a:ext>
            </a:extLst>
          </p:cNvPr>
          <p:cNvPicPr preferRelativeResize="0"/>
          <p:nvPr userDrawn="1"/>
        </p:nvPicPr>
        <p:blipFill rotWithShape="1">
          <a:blip r:embed="rId3">
            <a:alphaModFix amt="30000"/>
          </a:blip>
          <a:srcRect l="-565" t="-859" r="79904" b="-498"/>
          <a:stretch/>
        </p:blipFill>
        <p:spPr>
          <a:xfrm flipV="1">
            <a:off x="11015331" y="532191"/>
            <a:ext cx="1176669" cy="5793620"/>
          </a:xfrm>
          <a:custGeom>
            <a:avLst/>
            <a:gdLst>
              <a:gd name="connsiteX0" fmla="*/ 0 w 3915966"/>
              <a:gd name="connsiteY0" fmla="*/ 2085975 h 2085975"/>
              <a:gd name="connsiteX1" fmla="*/ 3915966 w 3915966"/>
              <a:gd name="connsiteY1" fmla="*/ 2085975 h 2085975"/>
              <a:gd name="connsiteX2" fmla="*/ 3915966 w 3915966"/>
              <a:gd name="connsiteY2" fmla="*/ 0 h 2085975"/>
              <a:gd name="connsiteX3" fmla="*/ 0 w 3915966"/>
              <a:gd name="connsiteY3" fmla="*/ 0 h 2085975"/>
            </a:gdLst>
            <a:ahLst/>
            <a:cxnLst>
              <a:cxn ang="0">
                <a:pos x="connsiteX0" y="connsiteY0"/>
              </a:cxn>
              <a:cxn ang="0">
                <a:pos x="connsiteX1" y="connsiteY1"/>
              </a:cxn>
              <a:cxn ang="0">
                <a:pos x="connsiteX2" y="connsiteY2"/>
              </a:cxn>
              <a:cxn ang="0">
                <a:pos x="connsiteX3" y="connsiteY3"/>
              </a:cxn>
            </a:cxnLst>
            <a:rect l="l" t="t" r="r" b="b"/>
            <a:pathLst>
              <a:path w="3915966" h="2085975">
                <a:moveTo>
                  <a:pt x="0" y="2085975"/>
                </a:moveTo>
                <a:lnTo>
                  <a:pt x="3915966" y="2085975"/>
                </a:lnTo>
                <a:lnTo>
                  <a:pt x="3915966" y="0"/>
                </a:lnTo>
                <a:lnTo>
                  <a:pt x="0" y="0"/>
                </a:lnTo>
                <a:close/>
              </a:path>
            </a:pathLst>
          </a:custGeom>
          <a:noFill/>
          <a:ln>
            <a:noFill/>
          </a:ln>
        </p:spPr>
      </p:pic>
    </p:spTree>
    <p:extLst>
      <p:ext uri="{BB962C8B-B14F-4D97-AF65-F5344CB8AC3E}">
        <p14:creationId xmlns:p14="http://schemas.microsoft.com/office/powerpoint/2010/main" val="3736197795"/>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matchingName="End Slide" preserve="1">
  <p:cSld name="End Slide">
    <p:spTree>
      <p:nvGrpSpPr>
        <p:cNvPr id="1" name="Shape 76"/>
        <p:cNvGrpSpPr/>
        <p:nvPr/>
      </p:nvGrpSpPr>
      <p:grpSpPr>
        <a:xfrm>
          <a:off x="0" y="0"/>
          <a:ext cx="0" cy="0"/>
          <a:chOff x="0" y="0"/>
          <a:chExt cx="0" cy="0"/>
        </a:xfrm>
      </p:grpSpPr>
      <p:grpSp>
        <p:nvGrpSpPr>
          <p:cNvPr id="2" name="Group 1">
            <a:extLst>
              <a:ext uri="{FF2B5EF4-FFF2-40B4-BE49-F238E27FC236}">
                <a16:creationId xmlns:a16="http://schemas.microsoft.com/office/drawing/2014/main" id="{C79008D2-194B-49D8-BBA4-B692D2DB120C}"/>
              </a:ext>
              <a:ext uri="{C183D7F6-B498-43B3-948B-1728B52AA6E4}">
                <adec:decorative xmlns:adec="http://schemas.microsoft.com/office/drawing/2017/decorative" val="1"/>
              </a:ext>
            </a:extLst>
          </p:cNvPr>
          <p:cNvGrpSpPr/>
          <p:nvPr userDrawn="1"/>
        </p:nvGrpSpPr>
        <p:grpSpPr>
          <a:xfrm>
            <a:off x="1" y="1"/>
            <a:ext cx="16459522" cy="7207260"/>
            <a:chOff x="0" y="0"/>
            <a:chExt cx="12344641" cy="5405445"/>
          </a:xfrm>
        </p:grpSpPr>
        <p:pic>
          <p:nvPicPr>
            <p:cNvPr id="77" name="Google Shape;77;p16">
              <a:extLst>
                <a:ext uri="{C183D7F6-B498-43B3-948B-1728B52AA6E4}">
                  <adec:decorative xmlns:adec="http://schemas.microsoft.com/office/drawing/2017/decorative" val="1"/>
                </a:ext>
              </a:extLst>
            </p:cNvPr>
            <p:cNvPicPr preferRelativeResize="0"/>
            <p:nvPr/>
          </p:nvPicPr>
          <p:blipFill rotWithShape="1">
            <a:blip r:embed="rId2">
              <a:alphaModFix/>
            </a:blip>
            <a:srcRect/>
            <a:stretch/>
          </p:blipFill>
          <p:spPr>
            <a:xfrm>
              <a:off x="0" y="0"/>
              <a:ext cx="5885013" cy="5143501"/>
            </a:xfrm>
            <a:prstGeom prst="rect">
              <a:avLst/>
            </a:prstGeom>
            <a:noFill/>
            <a:ln>
              <a:noFill/>
            </a:ln>
          </p:spPr>
        </p:pic>
        <p:sp>
          <p:nvSpPr>
            <p:cNvPr id="78" name="Google Shape;78;p16">
              <a:extLst>
                <a:ext uri="{C183D7F6-B498-43B3-948B-1728B52AA6E4}">
                  <adec:decorative xmlns:adec="http://schemas.microsoft.com/office/drawing/2017/decorative" val="1"/>
                </a:ext>
              </a:extLst>
            </p:cNvPr>
            <p:cNvSpPr/>
            <p:nvPr/>
          </p:nvSpPr>
          <p:spPr>
            <a:xfrm>
              <a:off x="1760228" y="1643076"/>
              <a:ext cx="3651900" cy="2862600"/>
            </a:xfrm>
            <a:prstGeom prst="roundRect">
              <a:avLst>
                <a:gd name="adj" fmla="val 371"/>
              </a:avLst>
            </a:prstGeom>
            <a:solidFill>
              <a:srgbClr val="161828"/>
            </a:solidFill>
            <a:ln>
              <a:noFill/>
            </a:ln>
            <a:effectLst>
              <a:outerShdw blurRad="1270000" dist="2540000" dir="7800000" sx="90000" sy="90000" algn="tr"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79" name="Google Shape;79;p16">
              <a:extLst>
                <a:ext uri="{C183D7F6-B498-43B3-948B-1728B52AA6E4}">
                  <adec:decorative xmlns:adec="http://schemas.microsoft.com/office/drawing/2017/decorative" val="1"/>
                </a:ext>
              </a:extLst>
            </p:cNvPr>
            <p:cNvSpPr/>
            <p:nvPr/>
          </p:nvSpPr>
          <p:spPr>
            <a:xfrm rot="10800000">
              <a:off x="5412127" y="1642998"/>
              <a:ext cx="2833800" cy="2862600"/>
            </a:xfrm>
            <a:prstGeom prst="roundRect">
              <a:avLst>
                <a:gd name="adj" fmla="val 371"/>
              </a:avLst>
            </a:prstGeom>
            <a:gradFill>
              <a:gsLst>
                <a:gs pos="0">
                  <a:srgbClr val="9477E2"/>
                </a:gs>
                <a:gs pos="100000">
                  <a:srgbClr val="28AFEA"/>
                </a:gs>
              </a:gsLst>
              <a:lin ang="5400012" scaled="0"/>
            </a:gradFill>
            <a:ln>
              <a:noFill/>
            </a:ln>
          </p:spPr>
          <p:txBody>
            <a:bodyPr spcFirstLastPara="1" wrap="square" lIns="42900" tIns="21450" rIns="42900" bIns="21450" anchor="ctr" anchorCtr="0">
              <a:noAutofit/>
            </a:bodyPr>
            <a:lstStyle/>
            <a:p>
              <a:pPr marL="0" lvl="0" indent="0" algn="ctr" defTabSz="1217295" eaLnBrk="1" fontAlgn="auto" latinLnBrk="0" hangingPunct="1">
                <a:buClrTx/>
                <a:buSzTx/>
                <a:buFontTx/>
                <a:buNone/>
                <a:tabLst/>
              </a:pPr>
              <a:endParaRPr kumimoji="0" sz="1065" kern="0" spc="0" normalizeH="0" baseline="0">
                <a:ln>
                  <a:noFill/>
                </a:ln>
                <a:solidFill>
                  <a:srgbClr val="FFFFFF"/>
                </a:solidFill>
                <a:effectLst/>
                <a:uLnTx/>
                <a:uFillTx/>
                <a:latin typeface="Helvetica" pitchFamily="2" charset="0"/>
                <a:ea typeface="Calibri"/>
                <a:cs typeface="Calibri"/>
                <a:sym typeface="Calibri"/>
              </a:endParaRPr>
            </a:p>
          </p:txBody>
        </p:sp>
        <p:pic>
          <p:nvPicPr>
            <p:cNvPr id="80" name="Google Shape;80;p16">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8582272" y="1643076"/>
              <a:ext cx="3762369" cy="3762369"/>
            </a:xfrm>
            <a:prstGeom prst="rect">
              <a:avLst/>
            </a:prstGeom>
            <a:noFill/>
            <a:ln>
              <a:noFill/>
            </a:ln>
          </p:spPr>
        </p:pic>
        <p:sp>
          <p:nvSpPr>
            <p:cNvPr id="81" name="Google Shape;81;p16">
              <a:extLst>
                <a:ext uri="{C183D7F6-B498-43B3-948B-1728B52AA6E4}">
                  <adec:decorative xmlns:adec="http://schemas.microsoft.com/office/drawing/2017/decorative" val="1"/>
                </a:ext>
              </a:extLst>
            </p:cNvPr>
            <p:cNvSpPr/>
            <p:nvPr/>
          </p:nvSpPr>
          <p:spPr>
            <a:xfrm rot="10800000">
              <a:off x="8564425" y="225"/>
              <a:ext cx="73200" cy="1411200"/>
            </a:xfrm>
            <a:prstGeom prst="rect">
              <a:avLst/>
            </a:prstGeom>
            <a:gradFill>
              <a:gsLst>
                <a:gs pos="0">
                  <a:srgbClr val="D59DFF"/>
                </a:gs>
                <a:gs pos="100000">
                  <a:srgbClr val="28AFE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96" b="0" i="0">
                <a:latin typeface="Helvetica" pitchFamily="2" charset="0"/>
              </a:endParaRPr>
            </a:p>
          </p:txBody>
        </p:sp>
      </p:grpSp>
      <p:sp>
        <p:nvSpPr>
          <p:cNvPr id="82" name="Google Shape;82;p16"/>
          <p:cNvSpPr txBox="1">
            <a:spLocks noGrp="1"/>
          </p:cNvSpPr>
          <p:nvPr>
            <p:ph type="title"/>
          </p:nvPr>
        </p:nvSpPr>
        <p:spPr>
          <a:xfrm>
            <a:off x="7022592" y="707136"/>
            <a:ext cx="3974400" cy="1036400"/>
          </a:xfrm>
          <a:prstGeom prst="rect">
            <a:avLst/>
          </a:prstGeom>
        </p:spPr>
        <p:txBody>
          <a:bodyPr spcFirstLastPara="1" wrap="square" lIns="45700" tIns="18275" rIns="45700" bIns="18275" anchor="t" anchorCtr="0">
            <a:noAutofit/>
          </a:bodyPr>
          <a:lstStyle>
            <a:lvl1pPr lvl="0" algn="r">
              <a:spcBef>
                <a:spcPts val="0"/>
              </a:spcBef>
              <a:spcAft>
                <a:spcPts val="0"/>
              </a:spcAft>
              <a:buSzPts val="3400"/>
              <a:buNone/>
              <a:defRPr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6"/>
          <p:cNvSpPr txBox="1">
            <a:spLocks noGrp="1"/>
          </p:cNvSpPr>
          <p:nvPr>
            <p:ph type="title" idx="2"/>
          </p:nvPr>
        </p:nvSpPr>
        <p:spPr>
          <a:xfrm>
            <a:off x="2804160" y="2572512"/>
            <a:ext cx="3804000" cy="10972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263" b="0" i="0">
                <a:latin typeface="Helvetica" pitchFamily="2" charset="0"/>
              </a:defRPr>
            </a:lvl1pPr>
            <a:lvl2pPr lvl="1">
              <a:spcBef>
                <a:spcPts val="0"/>
              </a:spcBef>
              <a:spcAft>
                <a:spcPts val="0"/>
              </a:spcAft>
              <a:buSzPts val="1700"/>
              <a:buNone/>
              <a:defRPr sz="2263"/>
            </a:lvl2pPr>
            <a:lvl3pPr lvl="2">
              <a:spcBef>
                <a:spcPts val="0"/>
              </a:spcBef>
              <a:spcAft>
                <a:spcPts val="0"/>
              </a:spcAft>
              <a:buSzPts val="1700"/>
              <a:buNone/>
              <a:defRPr sz="2263"/>
            </a:lvl3pPr>
            <a:lvl4pPr lvl="3">
              <a:spcBef>
                <a:spcPts val="0"/>
              </a:spcBef>
              <a:spcAft>
                <a:spcPts val="0"/>
              </a:spcAft>
              <a:buSzPts val="1700"/>
              <a:buNone/>
              <a:defRPr sz="2263"/>
            </a:lvl4pPr>
            <a:lvl5pPr lvl="4">
              <a:spcBef>
                <a:spcPts val="0"/>
              </a:spcBef>
              <a:spcAft>
                <a:spcPts val="0"/>
              </a:spcAft>
              <a:buSzPts val="1700"/>
              <a:buNone/>
              <a:defRPr sz="2263"/>
            </a:lvl5pPr>
            <a:lvl6pPr lvl="5">
              <a:spcBef>
                <a:spcPts val="0"/>
              </a:spcBef>
              <a:spcAft>
                <a:spcPts val="0"/>
              </a:spcAft>
              <a:buSzPts val="1700"/>
              <a:buNone/>
              <a:defRPr sz="2263"/>
            </a:lvl6pPr>
            <a:lvl7pPr lvl="6">
              <a:spcBef>
                <a:spcPts val="0"/>
              </a:spcBef>
              <a:spcAft>
                <a:spcPts val="0"/>
              </a:spcAft>
              <a:buSzPts val="1700"/>
              <a:buNone/>
              <a:defRPr sz="2263"/>
            </a:lvl7pPr>
            <a:lvl8pPr lvl="7">
              <a:spcBef>
                <a:spcPts val="0"/>
              </a:spcBef>
              <a:spcAft>
                <a:spcPts val="0"/>
              </a:spcAft>
              <a:buSzPts val="1700"/>
              <a:buNone/>
              <a:defRPr sz="2263"/>
            </a:lvl8pPr>
            <a:lvl9pPr lvl="8">
              <a:spcBef>
                <a:spcPts val="0"/>
              </a:spcBef>
              <a:spcAft>
                <a:spcPts val="0"/>
              </a:spcAft>
              <a:buSzPts val="1700"/>
              <a:buNone/>
              <a:defRPr sz="2263"/>
            </a:lvl9pPr>
          </a:lstStyle>
          <a:p>
            <a:endParaRPr/>
          </a:p>
        </p:txBody>
      </p:sp>
      <p:sp>
        <p:nvSpPr>
          <p:cNvPr id="84" name="Google Shape;84;p16"/>
          <p:cNvSpPr txBox="1">
            <a:spLocks noGrp="1"/>
          </p:cNvSpPr>
          <p:nvPr>
            <p:ph type="body" idx="1"/>
          </p:nvPr>
        </p:nvSpPr>
        <p:spPr>
          <a:xfrm>
            <a:off x="2791968" y="3742944"/>
            <a:ext cx="3974400" cy="17068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5" b="0" i="0">
                <a:latin typeface="Helvetica" pitchFamily="2" charset="0"/>
              </a:defRPr>
            </a:lvl1pPr>
            <a:lvl2pPr marL="1217295" lvl="1" indent="-371951">
              <a:spcBef>
                <a:spcPts val="0"/>
              </a:spcBef>
              <a:spcAft>
                <a:spcPts val="0"/>
              </a:spcAft>
              <a:buSzPts val="800"/>
              <a:buChar char="○"/>
              <a:defRPr sz="1065"/>
            </a:lvl2pPr>
            <a:lvl3pPr marL="1825943" lvl="2" indent="-371951">
              <a:spcBef>
                <a:spcPts val="0"/>
              </a:spcBef>
              <a:spcAft>
                <a:spcPts val="0"/>
              </a:spcAft>
              <a:buSzPts val="800"/>
              <a:buChar char="■"/>
              <a:defRPr sz="1065"/>
            </a:lvl3pPr>
            <a:lvl4pPr marL="2434590" lvl="3" indent="-371951">
              <a:spcBef>
                <a:spcPts val="0"/>
              </a:spcBef>
              <a:spcAft>
                <a:spcPts val="0"/>
              </a:spcAft>
              <a:buSzPts val="800"/>
              <a:buChar char="●"/>
              <a:defRPr sz="1065"/>
            </a:lvl4pPr>
            <a:lvl5pPr marL="3043238" lvl="4" indent="-371951">
              <a:spcBef>
                <a:spcPts val="0"/>
              </a:spcBef>
              <a:spcAft>
                <a:spcPts val="0"/>
              </a:spcAft>
              <a:buSzPts val="800"/>
              <a:buChar char="○"/>
              <a:defRPr sz="1065"/>
            </a:lvl5pPr>
            <a:lvl6pPr marL="3651885" lvl="5" indent="-371951">
              <a:spcBef>
                <a:spcPts val="0"/>
              </a:spcBef>
              <a:spcAft>
                <a:spcPts val="0"/>
              </a:spcAft>
              <a:buSzPts val="800"/>
              <a:buChar char="■"/>
              <a:defRPr sz="1065"/>
            </a:lvl6pPr>
            <a:lvl7pPr marL="4260533" lvl="6" indent="-371951">
              <a:spcBef>
                <a:spcPts val="0"/>
              </a:spcBef>
              <a:spcAft>
                <a:spcPts val="0"/>
              </a:spcAft>
              <a:buSzPts val="800"/>
              <a:buChar char="●"/>
              <a:defRPr sz="1065"/>
            </a:lvl7pPr>
            <a:lvl8pPr marL="4869180" lvl="7" indent="-371951">
              <a:spcBef>
                <a:spcPts val="0"/>
              </a:spcBef>
              <a:spcAft>
                <a:spcPts val="0"/>
              </a:spcAft>
              <a:buSzPts val="800"/>
              <a:buChar char="○"/>
              <a:defRPr sz="1065"/>
            </a:lvl8pPr>
            <a:lvl9pPr marL="5477828" lvl="8" indent="-371951">
              <a:spcBef>
                <a:spcPts val="0"/>
              </a:spcBef>
              <a:spcAft>
                <a:spcPts val="0"/>
              </a:spcAft>
              <a:buSzPts val="800"/>
              <a:buChar char="■"/>
              <a:defRPr sz="1065"/>
            </a:lvl9pPr>
          </a:lstStyle>
          <a:p>
            <a:endParaRPr/>
          </a:p>
        </p:txBody>
      </p:sp>
      <p:pic>
        <p:nvPicPr>
          <p:cNvPr id="87" name="Google Shape;87;p16" descr="LinkedIn logo"/>
          <p:cNvPicPr preferRelativeResize="0"/>
          <p:nvPr/>
        </p:nvPicPr>
        <p:blipFill rotWithShape="1">
          <a:blip r:embed="rId4">
            <a:alphaModFix/>
          </a:blip>
          <a:srcRect/>
          <a:stretch/>
        </p:blipFill>
        <p:spPr>
          <a:xfrm>
            <a:off x="7634501" y="2601357"/>
            <a:ext cx="254410" cy="254409"/>
          </a:xfrm>
          <a:prstGeom prst="rect">
            <a:avLst/>
          </a:prstGeom>
          <a:noFill/>
          <a:ln>
            <a:noFill/>
          </a:ln>
        </p:spPr>
      </p:pic>
      <p:sp>
        <p:nvSpPr>
          <p:cNvPr id="85" name="Google Shape;85;p16"/>
          <p:cNvSpPr txBox="1">
            <a:spLocks noGrp="1"/>
          </p:cNvSpPr>
          <p:nvPr>
            <p:ph type="body" idx="3"/>
          </p:nvPr>
        </p:nvSpPr>
        <p:spPr>
          <a:xfrm>
            <a:off x="7985760" y="2633472"/>
            <a:ext cx="1865200" cy="2440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5" b="0" i="0">
                <a:latin typeface="Helvetica" pitchFamily="2" charset="0"/>
              </a:defRPr>
            </a:lvl1pPr>
            <a:lvl2pPr marL="1217295" lvl="1" indent="-371951">
              <a:spcBef>
                <a:spcPts val="0"/>
              </a:spcBef>
              <a:spcAft>
                <a:spcPts val="0"/>
              </a:spcAft>
              <a:buSzPts val="800"/>
              <a:buChar char="○"/>
              <a:defRPr sz="1065"/>
            </a:lvl2pPr>
            <a:lvl3pPr marL="1825943" lvl="2" indent="-371951">
              <a:spcBef>
                <a:spcPts val="0"/>
              </a:spcBef>
              <a:spcAft>
                <a:spcPts val="0"/>
              </a:spcAft>
              <a:buSzPts val="800"/>
              <a:buChar char="■"/>
              <a:defRPr sz="1065"/>
            </a:lvl3pPr>
            <a:lvl4pPr marL="2434590" lvl="3" indent="-371951">
              <a:spcBef>
                <a:spcPts val="0"/>
              </a:spcBef>
              <a:spcAft>
                <a:spcPts val="0"/>
              </a:spcAft>
              <a:buSzPts val="800"/>
              <a:buChar char="●"/>
              <a:defRPr sz="1065"/>
            </a:lvl4pPr>
            <a:lvl5pPr marL="3043238" lvl="4" indent="-371951">
              <a:spcBef>
                <a:spcPts val="0"/>
              </a:spcBef>
              <a:spcAft>
                <a:spcPts val="0"/>
              </a:spcAft>
              <a:buSzPts val="800"/>
              <a:buChar char="○"/>
              <a:defRPr sz="1065"/>
            </a:lvl5pPr>
            <a:lvl6pPr marL="3651885" lvl="5" indent="-371951">
              <a:spcBef>
                <a:spcPts val="0"/>
              </a:spcBef>
              <a:spcAft>
                <a:spcPts val="0"/>
              </a:spcAft>
              <a:buSzPts val="800"/>
              <a:buChar char="■"/>
              <a:defRPr sz="1065"/>
            </a:lvl6pPr>
            <a:lvl7pPr marL="4260533" lvl="6" indent="-371951">
              <a:spcBef>
                <a:spcPts val="0"/>
              </a:spcBef>
              <a:spcAft>
                <a:spcPts val="0"/>
              </a:spcAft>
              <a:buSzPts val="800"/>
              <a:buChar char="●"/>
              <a:defRPr sz="1065"/>
            </a:lvl7pPr>
            <a:lvl8pPr marL="4869180" lvl="7" indent="-371951">
              <a:spcBef>
                <a:spcPts val="0"/>
              </a:spcBef>
              <a:spcAft>
                <a:spcPts val="0"/>
              </a:spcAft>
              <a:buSzPts val="800"/>
              <a:buChar char="○"/>
              <a:defRPr sz="1065"/>
            </a:lvl8pPr>
            <a:lvl9pPr marL="5477828" lvl="8" indent="-371951">
              <a:spcBef>
                <a:spcPts val="0"/>
              </a:spcBef>
              <a:spcAft>
                <a:spcPts val="0"/>
              </a:spcAft>
              <a:buSzPts val="800"/>
              <a:buChar char="■"/>
              <a:defRPr sz="1065"/>
            </a:lvl9pPr>
          </a:lstStyle>
          <a:p>
            <a:endParaRPr/>
          </a:p>
        </p:txBody>
      </p:sp>
      <p:sp>
        <p:nvSpPr>
          <p:cNvPr id="88" name="Google Shape;88;p16" descr="An icon of mail"/>
          <p:cNvSpPr/>
          <p:nvPr/>
        </p:nvSpPr>
        <p:spPr>
          <a:xfrm>
            <a:off x="7613708" y="3102871"/>
            <a:ext cx="296424" cy="194256"/>
          </a:xfrm>
          <a:custGeom>
            <a:avLst/>
            <a:gdLst/>
            <a:ahLst/>
            <a:cxnLst/>
            <a:rect l="l" t="t" r="r" b="b"/>
            <a:pathLst>
              <a:path w="21600" h="21600" extrusionOk="0">
                <a:moveTo>
                  <a:pt x="11610" y="13990"/>
                </a:moveTo>
                <a:cubicBezTo>
                  <a:pt x="11373" y="14259"/>
                  <a:pt x="11093" y="14400"/>
                  <a:pt x="10800" y="14400"/>
                </a:cubicBezTo>
                <a:cubicBezTo>
                  <a:pt x="10505" y="14400"/>
                  <a:pt x="10225" y="14259"/>
                  <a:pt x="9990" y="13990"/>
                </a:cubicBezTo>
                <a:lnTo>
                  <a:pt x="7198" y="10800"/>
                </a:lnTo>
                <a:lnTo>
                  <a:pt x="6636" y="10157"/>
                </a:lnTo>
                <a:lnTo>
                  <a:pt x="1349" y="4115"/>
                </a:lnTo>
                <a:lnTo>
                  <a:pt x="1349" y="4114"/>
                </a:lnTo>
                <a:cubicBezTo>
                  <a:pt x="1349" y="2980"/>
                  <a:pt x="1955" y="2057"/>
                  <a:pt x="2699" y="2057"/>
                </a:cubicBezTo>
                <a:lnTo>
                  <a:pt x="18899" y="2057"/>
                </a:lnTo>
                <a:cubicBezTo>
                  <a:pt x="19643" y="2057"/>
                  <a:pt x="20249" y="2980"/>
                  <a:pt x="20249" y="4114"/>
                </a:cubicBezTo>
                <a:cubicBezTo>
                  <a:pt x="20249" y="4114"/>
                  <a:pt x="11610" y="13990"/>
                  <a:pt x="11610" y="13990"/>
                </a:cubicBezTo>
                <a:close/>
                <a:moveTo>
                  <a:pt x="20249" y="16198"/>
                </a:moveTo>
                <a:lnTo>
                  <a:pt x="15525" y="10800"/>
                </a:lnTo>
                <a:lnTo>
                  <a:pt x="20249" y="5399"/>
                </a:lnTo>
                <a:cubicBezTo>
                  <a:pt x="20249" y="5399"/>
                  <a:pt x="20249" y="16198"/>
                  <a:pt x="20249" y="16198"/>
                </a:cubicBezTo>
                <a:close/>
                <a:moveTo>
                  <a:pt x="20249" y="17484"/>
                </a:moveTo>
                <a:cubicBezTo>
                  <a:pt x="20249" y="18620"/>
                  <a:pt x="19643" y="19541"/>
                  <a:pt x="18899" y="19541"/>
                </a:cubicBezTo>
                <a:lnTo>
                  <a:pt x="2699" y="19541"/>
                </a:lnTo>
                <a:cubicBezTo>
                  <a:pt x="1955" y="19541"/>
                  <a:pt x="1349" y="18620"/>
                  <a:pt x="1349" y="17484"/>
                </a:cubicBezTo>
                <a:lnTo>
                  <a:pt x="6636" y="11442"/>
                </a:lnTo>
                <a:lnTo>
                  <a:pt x="9585" y="14813"/>
                </a:lnTo>
                <a:cubicBezTo>
                  <a:pt x="9945" y="15222"/>
                  <a:pt x="10372" y="15429"/>
                  <a:pt x="10800" y="15429"/>
                </a:cubicBezTo>
                <a:cubicBezTo>
                  <a:pt x="11228" y="15429"/>
                  <a:pt x="11654" y="15222"/>
                  <a:pt x="12015" y="14813"/>
                </a:cubicBezTo>
                <a:lnTo>
                  <a:pt x="14963" y="11442"/>
                </a:lnTo>
                <a:cubicBezTo>
                  <a:pt x="14963" y="11442"/>
                  <a:pt x="20249" y="17484"/>
                  <a:pt x="20249" y="17484"/>
                </a:cubicBezTo>
                <a:close/>
                <a:moveTo>
                  <a:pt x="1349" y="5399"/>
                </a:moveTo>
                <a:lnTo>
                  <a:pt x="6074" y="10800"/>
                </a:lnTo>
                <a:lnTo>
                  <a:pt x="1349" y="16198"/>
                </a:lnTo>
                <a:cubicBezTo>
                  <a:pt x="1349" y="16198"/>
                  <a:pt x="1349" y="5399"/>
                  <a:pt x="1349" y="5399"/>
                </a:cubicBezTo>
                <a:close/>
                <a:moveTo>
                  <a:pt x="18899" y="0"/>
                </a:moveTo>
                <a:lnTo>
                  <a:pt x="2699" y="0"/>
                </a:lnTo>
                <a:cubicBezTo>
                  <a:pt x="1208" y="0"/>
                  <a:pt x="0" y="1842"/>
                  <a:pt x="0" y="4114"/>
                </a:cubicBezTo>
                <a:lnTo>
                  <a:pt x="0" y="17484"/>
                </a:lnTo>
                <a:cubicBezTo>
                  <a:pt x="0" y="19756"/>
                  <a:pt x="1208" y="21600"/>
                  <a:pt x="2699" y="21600"/>
                </a:cubicBezTo>
                <a:lnTo>
                  <a:pt x="18899" y="21600"/>
                </a:lnTo>
                <a:cubicBezTo>
                  <a:pt x="20391" y="21600"/>
                  <a:pt x="21600" y="19756"/>
                  <a:pt x="21600" y="17484"/>
                </a:cubicBezTo>
                <a:lnTo>
                  <a:pt x="21600" y="4114"/>
                </a:lnTo>
                <a:cubicBezTo>
                  <a:pt x="21600" y="1842"/>
                  <a:pt x="20391" y="0"/>
                  <a:pt x="18899" y="0"/>
                </a:cubicBezTo>
              </a:path>
            </a:pathLst>
          </a:custGeom>
          <a:solidFill>
            <a:schemeClr val="lt1"/>
          </a:solidFill>
          <a:ln>
            <a:noFill/>
          </a:ln>
        </p:spPr>
        <p:txBody>
          <a:bodyPr spcFirstLastPara="1" wrap="square" lIns="11915" tIns="11915" rIns="11915" bIns="11915" anchor="ctr" anchorCtr="0">
            <a:noAutofit/>
          </a:bodyPr>
          <a:lstStyle/>
          <a:p>
            <a:pPr marL="0" marR="0" lvl="0" indent="0" algn="ctr" rtl="0">
              <a:spcBef>
                <a:spcPts val="0"/>
              </a:spcBef>
              <a:spcAft>
                <a:spcPts val="0"/>
              </a:spcAft>
              <a:buNone/>
            </a:pPr>
            <a:endParaRPr sz="932" b="0" i="0">
              <a:solidFill>
                <a:srgbClr val="595959"/>
              </a:solidFill>
              <a:latin typeface="Helvetica" pitchFamily="2" charset="0"/>
              <a:ea typeface="Gill Sans"/>
              <a:cs typeface="Gill Sans"/>
              <a:sym typeface="Gill Sans"/>
            </a:endParaRPr>
          </a:p>
        </p:txBody>
      </p:sp>
      <p:sp>
        <p:nvSpPr>
          <p:cNvPr id="86" name="Google Shape;86;p16"/>
          <p:cNvSpPr txBox="1">
            <a:spLocks noGrp="1"/>
          </p:cNvSpPr>
          <p:nvPr>
            <p:ph type="body" idx="4"/>
          </p:nvPr>
        </p:nvSpPr>
        <p:spPr>
          <a:xfrm>
            <a:off x="7985760" y="3060192"/>
            <a:ext cx="1840800" cy="2440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5" b="0" i="0">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a:p>
        </p:txBody>
      </p:sp>
    </p:spTree>
    <p:extLst>
      <p:ext uri="{BB962C8B-B14F-4D97-AF65-F5344CB8AC3E}">
        <p14:creationId xmlns:p14="http://schemas.microsoft.com/office/powerpoint/2010/main" val="1144225553"/>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matchingName="Laptop Screen" preserve="1">
  <p:cSld name="Laptop Screen">
    <p:spTree>
      <p:nvGrpSpPr>
        <p:cNvPr id="1" name="Shape 89"/>
        <p:cNvGrpSpPr/>
        <p:nvPr/>
      </p:nvGrpSpPr>
      <p:grpSpPr>
        <a:xfrm>
          <a:off x="0" y="0"/>
          <a:ext cx="0" cy="0"/>
          <a:chOff x="0" y="0"/>
          <a:chExt cx="0" cy="0"/>
        </a:xfrm>
      </p:grpSpPr>
      <p:grpSp>
        <p:nvGrpSpPr>
          <p:cNvPr id="2" name="Group 1">
            <a:extLst>
              <a:ext uri="{FF2B5EF4-FFF2-40B4-BE49-F238E27FC236}">
                <a16:creationId xmlns:a16="http://schemas.microsoft.com/office/drawing/2014/main" id="{4A657735-2043-CCB0-5F53-5A2F05FD223D}"/>
              </a:ext>
              <a:ext uri="{C183D7F6-B498-43B3-948B-1728B52AA6E4}">
                <adec:decorative xmlns:adec="http://schemas.microsoft.com/office/drawing/2017/decorative" val="1"/>
              </a:ext>
            </a:extLst>
          </p:cNvPr>
          <p:cNvGrpSpPr/>
          <p:nvPr userDrawn="1"/>
        </p:nvGrpSpPr>
        <p:grpSpPr>
          <a:xfrm>
            <a:off x="-3954558" y="-3336012"/>
            <a:ext cx="20093353" cy="15515133"/>
            <a:chOff x="-2965919" y="-2502009"/>
            <a:chExt cx="15070015" cy="11636350"/>
          </a:xfrm>
        </p:grpSpPr>
        <p:sp>
          <p:nvSpPr>
            <p:cNvPr id="90" name="Google Shape;90;p17">
              <a:extLst>
                <a:ext uri="{C183D7F6-B498-43B3-948B-1728B52AA6E4}">
                  <adec:decorative xmlns:adec="http://schemas.microsoft.com/office/drawing/2017/decorative" val="1"/>
                </a:ext>
              </a:extLst>
            </p:cNvPr>
            <p:cNvSpPr/>
            <p:nvPr/>
          </p:nvSpPr>
          <p:spPr>
            <a:xfrm>
              <a:off x="578440" y="2538241"/>
              <a:ext cx="7986300" cy="6596100"/>
            </a:xfrm>
            <a:prstGeom prst="ellipse">
              <a:avLst/>
            </a:prstGeom>
            <a:gradFill>
              <a:gsLst>
                <a:gs pos="0">
                  <a:srgbClr val="D59DFF">
                    <a:alpha val="9803"/>
                  </a:srgbClr>
                </a:gs>
                <a:gs pos="79000">
                  <a:srgbClr val="1F9CF0"/>
                </a:gs>
                <a:gs pos="100000">
                  <a:srgbClr val="1F9CF0"/>
                </a:gs>
              </a:gsLst>
              <a:lin ang="5400012" scaled="0"/>
            </a:gradFill>
            <a:ln>
              <a:noFill/>
            </a:ln>
          </p:spPr>
          <p:txBody>
            <a:bodyPr spcFirstLastPara="1" wrap="square" lIns="42900" tIns="21450" rIns="42900" bIns="21450" anchor="ctr" anchorCtr="0">
              <a:noAutofit/>
            </a:bodyPr>
            <a:lstStyle/>
            <a:p>
              <a:pPr lvl="0" algn="ctr"/>
              <a:endParaRPr sz="1065">
                <a:solidFill>
                  <a:srgbClr val="FFFFFF"/>
                </a:solidFill>
                <a:latin typeface="Helvetica" pitchFamily="2" charset="0"/>
                <a:ea typeface="Calibri"/>
                <a:cs typeface="Calibri"/>
                <a:sym typeface="Calibri"/>
              </a:endParaRPr>
            </a:p>
          </p:txBody>
        </p:sp>
        <p:pic>
          <p:nvPicPr>
            <p:cNvPr id="91" name="Google Shape;91;p17">
              <a:extLst>
                <a:ext uri="{C183D7F6-B498-43B3-948B-1728B52AA6E4}">
                  <adec:decorative xmlns:adec="http://schemas.microsoft.com/office/drawing/2017/decorative" val="1"/>
                </a:ext>
              </a:extLst>
            </p:cNvPr>
            <p:cNvPicPr preferRelativeResize="0"/>
            <p:nvPr/>
          </p:nvPicPr>
          <p:blipFill rotWithShape="1">
            <a:blip r:embed="rId2">
              <a:alphaModFix/>
            </a:blip>
            <a:srcRect/>
            <a:stretch/>
          </p:blipFill>
          <p:spPr>
            <a:xfrm>
              <a:off x="1683473" y="1613647"/>
              <a:ext cx="5768748" cy="3152352"/>
            </a:xfrm>
            <a:prstGeom prst="rect">
              <a:avLst/>
            </a:prstGeom>
            <a:noFill/>
            <a:ln>
              <a:noFill/>
            </a:ln>
            <a:effectLst>
              <a:outerShdw blurRad="1270000" sx="90000" sy="-19000" rotWithShape="0">
                <a:srgbClr val="000000">
                  <a:alpha val="40000"/>
                </a:srgbClr>
              </a:outerShdw>
            </a:effectLst>
          </p:spPr>
        </p:pic>
        <p:sp>
          <p:nvSpPr>
            <p:cNvPr id="92" name="Google Shape;92;p17">
              <a:extLst>
                <a:ext uri="{C183D7F6-B498-43B3-948B-1728B52AA6E4}">
                  <adec:decorative xmlns:adec="http://schemas.microsoft.com/office/drawing/2017/decorative" val="1"/>
                </a:ext>
              </a:extLst>
            </p:cNvPr>
            <p:cNvSpPr/>
            <p:nvPr/>
          </p:nvSpPr>
          <p:spPr>
            <a:xfrm>
              <a:off x="724096" y="1898061"/>
              <a:ext cx="1595100" cy="837600"/>
            </a:xfrm>
            <a:prstGeom prst="wedgeRectCallout">
              <a:avLst>
                <a:gd name="adj1" fmla="val 72666"/>
                <a:gd name="adj2" fmla="val 36106"/>
              </a:avLst>
            </a:prstGeom>
            <a:gradFill>
              <a:gsLst>
                <a:gs pos="0">
                  <a:srgbClr val="1F9CF0"/>
                </a:gs>
                <a:gs pos="2000">
                  <a:srgbClr val="1F9CF0"/>
                </a:gs>
                <a:gs pos="100000">
                  <a:srgbClr val="9477E2">
                    <a:alpha val="20000"/>
                  </a:srgbClr>
                </a:gs>
              </a:gsLst>
              <a:lin ang="2700006" scaled="0"/>
            </a:gradFill>
            <a:ln>
              <a:noFill/>
            </a:ln>
            <a:effectLst>
              <a:outerShdw blurRad="1270000" dist="1384300" dir="2700000" sx="75000" sy="75000" algn="tl" rotWithShape="0">
                <a:srgbClr val="000000">
                  <a:alpha val="40000"/>
                </a:srgbClr>
              </a:outerShdw>
            </a:effectLst>
          </p:spPr>
          <p:txBody>
            <a:bodyPr spcFirstLastPara="1" wrap="square" lIns="42900" tIns="21450" rIns="42900" bIns="21450" anchor="ctr" anchorCtr="0">
              <a:noAutofit/>
            </a:bodyPr>
            <a:lstStyle/>
            <a:p>
              <a:pPr lvl="0" algn="ctr"/>
              <a:endParaRPr sz="1198">
                <a:solidFill>
                  <a:srgbClr val="FFFFFF"/>
                </a:solidFill>
                <a:latin typeface="Helvetica" pitchFamily="2" charset="0"/>
                <a:ea typeface="Calibri"/>
                <a:cs typeface="Calibri"/>
                <a:sym typeface="Calibri"/>
              </a:endParaRPr>
            </a:p>
          </p:txBody>
        </p:sp>
        <p:sp>
          <p:nvSpPr>
            <p:cNvPr id="93" name="Google Shape;93;p17">
              <a:extLst>
                <a:ext uri="{C183D7F6-B498-43B3-948B-1728B52AA6E4}">
                  <adec:decorative xmlns:adec="http://schemas.microsoft.com/office/drawing/2017/decorative" val="1"/>
                </a:ext>
              </a:extLst>
            </p:cNvPr>
            <p:cNvSpPr/>
            <p:nvPr/>
          </p:nvSpPr>
          <p:spPr>
            <a:xfrm>
              <a:off x="724096" y="3129893"/>
              <a:ext cx="1595100" cy="794700"/>
            </a:xfrm>
            <a:prstGeom prst="wedgeRectCallout">
              <a:avLst>
                <a:gd name="adj1" fmla="val 74259"/>
                <a:gd name="adj2" fmla="val -62681"/>
              </a:avLst>
            </a:prstGeom>
            <a:gradFill>
              <a:gsLst>
                <a:gs pos="0">
                  <a:srgbClr val="1F9CF0"/>
                </a:gs>
                <a:gs pos="100000">
                  <a:srgbClr val="9477E2">
                    <a:alpha val="20000"/>
                  </a:srgbClr>
                </a:gs>
              </a:gsLst>
              <a:lin ang="2700006" scaled="0"/>
            </a:gradFill>
            <a:ln>
              <a:noFill/>
            </a:ln>
            <a:effectLst>
              <a:outerShdw blurRad="1270000" dist="685800" dir="18900000" sx="85000" sy="85000" algn="bl" rotWithShape="0">
                <a:srgbClr val="000000">
                  <a:alpha val="40000"/>
                </a:srgbClr>
              </a:outerShdw>
            </a:effectLst>
          </p:spPr>
          <p:txBody>
            <a:bodyPr spcFirstLastPara="1" wrap="square" lIns="42900" tIns="21450" rIns="42900" bIns="21450" anchor="ctr" anchorCtr="0">
              <a:noAutofit/>
            </a:bodyPr>
            <a:lstStyle/>
            <a:p>
              <a:pPr lvl="0" algn="ctr"/>
              <a:endParaRPr sz="1198">
                <a:solidFill>
                  <a:srgbClr val="FFFFFF"/>
                </a:solidFill>
                <a:latin typeface="Helvetica" pitchFamily="2" charset="0"/>
                <a:ea typeface="Calibri"/>
                <a:cs typeface="Calibri"/>
                <a:sym typeface="Calibri"/>
              </a:endParaRPr>
            </a:p>
          </p:txBody>
        </p:sp>
        <p:sp>
          <p:nvSpPr>
            <p:cNvPr id="94" name="Google Shape;94;p17">
              <a:extLst>
                <a:ext uri="{C183D7F6-B498-43B3-948B-1728B52AA6E4}">
                  <adec:decorative xmlns:adec="http://schemas.microsoft.com/office/drawing/2017/decorative" val="1"/>
                </a:ext>
              </a:extLst>
            </p:cNvPr>
            <p:cNvSpPr/>
            <p:nvPr/>
          </p:nvSpPr>
          <p:spPr>
            <a:xfrm>
              <a:off x="6824868" y="1898061"/>
              <a:ext cx="1595100" cy="837600"/>
            </a:xfrm>
            <a:prstGeom prst="wedgeRectCallout">
              <a:avLst>
                <a:gd name="adj1" fmla="val -82756"/>
                <a:gd name="adj2" fmla="val -6358"/>
              </a:avLst>
            </a:prstGeom>
            <a:gradFill>
              <a:gsLst>
                <a:gs pos="0">
                  <a:srgbClr val="9477E2">
                    <a:alpha val="20000"/>
                  </a:srgbClr>
                </a:gs>
                <a:gs pos="100000">
                  <a:srgbClr val="9477E2"/>
                </a:gs>
              </a:gsLst>
              <a:lin ang="0" scaled="0"/>
            </a:gradFill>
            <a:ln>
              <a:noFill/>
            </a:ln>
            <a:effectLst>
              <a:outerShdw blurRad="1270000" dist="1016000" dir="8100000" sx="86000" sy="86000" algn="tr" rotWithShape="0">
                <a:srgbClr val="000000">
                  <a:alpha val="40000"/>
                </a:srgbClr>
              </a:outerShdw>
            </a:effectLst>
          </p:spPr>
          <p:txBody>
            <a:bodyPr spcFirstLastPara="1" wrap="square" lIns="42900" tIns="21450" rIns="42900" bIns="21450" anchor="ctr" anchorCtr="0">
              <a:noAutofit/>
            </a:bodyPr>
            <a:lstStyle/>
            <a:p>
              <a:pPr marL="0" lvl="0" indent="0" algn="ctr" defTabSz="1217295" eaLnBrk="1" fontAlgn="auto" latinLnBrk="0" hangingPunct="1">
                <a:buClrTx/>
                <a:buSzTx/>
                <a:buFontTx/>
                <a:buNone/>
                <a:tabLst/>
              </a:pPr>
              <a:endParaRPr kumimoji="0" sz="1065" kern="0" spc="0" normalizeH="0" baseline="0">
                <a:ln>
                  <a:noFill/>
                </a:ln>
                <a:solidFill>
                  <a:srgbClr val="FFFFFF"/>
                </a:solidFill>
                <a:effectLst/>
                <a:uLnTx/>
                <a:uFillTx/>
                <a:latin typeface="Helvetica" pitchFamily="2" charset="0"/>
                <a:ea typeface="Calibri"/>
                <a:cs typeface="Calibri"/>
                <a:sym typeface="Calibri"/>
              </a:endParaRPr>
            </a:p>
          </p:txBody>
        </p:sp>
        <p:cxnSp>
          <p:nvCxnSpPr>
            <p:cNvPr id="95" name="Google Shape;95;p17">
              <a:extLst>
                <a:ext uri="{C183D7F6-B498-43B3-948B-1728B52AA6E4}">
                  <adec:decorative xmlns:adec="http://schemas.microsoft.com/office/drawing/2017/decorative" val="1"/>
                </a:ext>
              </a:extLst>
            </p:cNvPr>
            <p:cNvCxnSpPr/>
            <p:nvPr/>
          </p:nvCxnSpPr>
          <p:spPr>
            <a:xfrm>
              <a:off x="3536833" y="613302"/>
              <a:ext cx="2070300" cy="0"/>
            </a:xfrm>
            <a:prstGeom prst="straightConnector1">
              <a:avLst/>
            </a:prstGeom>
            <a:noFill/>
            <a:ln w="12700" cap="flat" cmpd="sng">
              <a:solidFill>
                <a:srgbClr val="627597"/>
              </a:solidFill>
              <a:prstDash val="solid"/>
              <a:miter lim="800000"/>
              <a:headEnd type="none" w="sm" len="sm"/>
              <a:tailEnd type="none" w="sm" len="sm"/>
            </a:ln>
          </p:spPr>
        </p:cxnSp>
        <p:sp>
          <p:nvSpPr>
            <p:cNvPr id="96" name="Google Shape;96;p17">
              <a:extLst>
                <a:ext uri="{C183D7F6-B498-43B3-948B-1728B52AA6E4}">
                  <adec:decorative xmlns:adec="http://schemas.microsoft.com/office/drawing/2017/decorative" val="1"/>
                </a:ext>
              </a:extLst>
            </p:cNvPr>
            <p:cNvSpPr/>
            <p:nvPr/>
          </p:nvSpPr>
          <p:spPr>
            <a:xfrm>
              <a:off x="6824140" y="3129892"/>
              <a:ext cx="1595100" cy="794700"/>
            </a:xfrm>
            <a:prstGeom prst="wedgeRectCallout">
              <a:avLst>
                <a:gd name="adj1" fmla="val -85826"/>
                <a:gd name="adj2" fmla="val -7867"/>
              </a:avLst>
            </a:prstGeom>
            <a:gradFill>
              <a:gsLst>
                <a:gs pos="0">
                  <a:srgbClr val="1F9CF0"/>
                </a:gs>
                <a:gs pos="2000">
                  <a:srgbClr val="1F9CF0"/>
                </a:gs>
                <a:gs pos="100000">
                  <a:srgbClr val="9477E2">
                    <a:alpha val="20000"/>
                  </a:srgbClr>
                </a:gs>
              </a:gsLst>
              <a:lin ang="2700006" scaled="0"/>
            </a:gradFill>
            <a:ln>
              <a:noFill/>
            </a:ln>
            <a:effectLst>
              <a:outerShdw blurRad="1270000" dist="1384300" dir="2700000" sx="75000" sy="75000" algn="tl" rotWithShape="0">
                <a:srgbClr val="000000">
                  <a:alpha val="40000"/>
                </a:srgbClr>
              </a:outerShdw>
            </a:effectLst>
          </p:spPr>
          <p:txBody>
            <a:bodyPr spcFirstLastPara="1" wrap="square" lIns="42900" tIns="21450" rIns="42900" bIns="21450" anchor="ctr" anchorCtr="0">
              <a:noAutofit/>
            </a:bodyPr>
            <a:lstStyle/>
            <a:p>
              <a:pPr lvl="0" algn="ctr"/>
              <a:endParaRPr sz="1198">
                <a:solidFill>
                  <a:srgbClr val="FFFFFF"/>
                </a:solidFill>
                <a:latin typeface="Helvetica" pitchFamily="2" charset="0"/>
                <a:ea typeface="Calibri"/>
                <a:cs typeface="Calibri"/>
                <a:sym typeface="Calibri"/>
              </a:endParaRPr>
            </a:p>
          </p:txBody>
        </p:sp>
        <p:pic>
          <p:nvPicPr>
            <p:cNvPr id="97" name="Google Shape;97;p17">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2965919" y="-2502009"/>
              <a:ext cx="3762369" cy="3762369"/>
            </a:xfrm>
            <a:prstGeom prst="rect">
              <a:avLst/>
            </a:prstGeom>
            <a:noFill/>
            <a:ln>
              <a:noFill/>
            </a:ln>
          </p:spPr>
        </p:pic>
        <p:pic>
          <p:nvPicPr>
            <p:cNvPr id="98" name="Google Shape;98;p17">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8341727" y="-2498835"/>
              <a:ext cx="3762369" cy="3762369"/>
            </a:xfrm>
            <a:prstGeom prst="rect">
              <a:avLst/>
            </a:prstGeom>
            <a:noFill/>
            <a:ln>
              <a:noFill/>
            </a:ln>
          </p:spPr>
        </p:pic>
      </p:grpSp>
      <p:sp>
        <p:nvSpPr>
          <p:cNvPr id="101" name="Google Shape;101;p17"/>
          <p:cNvSpPr txBox="1">
            <a:spLocks noGrp="1"/>
          </p:cNvSpPr>
          <p:nvPr>
            <p:ph type="title"/>
          </p:nvPr>
        </p:nvSpPr>
        <p:spPr>
          <a:xfrm>
            <a:off x="1292352" y="1121664"/>
            <a:ext cx="9595200" cy="560800"/>
          </a:xfrm>
          <a:prstGeom prst="rect">
            <a:avLst/>
          </a:prstGeom>
        </p:spPr>
        <p:txBody>
          <a:bodyPr spcFirstLastPara="1" wrap="square" lIns="45700" tIns="18275" rIns="45700" bIns="18275" anchor="t" anchorCtr="0">
            <a:noAutofit/>
          </a:bodyPr>
          <a:lstStyle>
            <a:lvl1pPr lvl="0" algn="ctr" rtl="0">
              <a:spcBef>
                <a:spcPts val="0"/>
              </a:spcBef>
              <a:spcAft>
                <a:spcPts val="0"/>
              </a:spcAft>
              <a:buSzPts val="3400"/>
              <a:buNone/>
              <a:defRPr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100" name="Google Shape;100;p17"/>
          <p:cNvSpPr txBox="1">
            <a:spLocks noGrp="1"/>
          </p:cNvSpPr>
          <p:nvPr>
            <p:ph type="subTitle" idx="1"/>
          </p:nvPr>
        </p:nvSpPr>
        <p:spPr>
          <a:xfrm>
            <a:off x="4084320" y="573024"/>
            <a:ext cx="4035600" cy="207200"/>
          </a:xfrm>
          <a:prstGeom prst="rect">
            <a:avLst/>
          </a:prstGeom>
        </p:spPr>
        <p:txBody>
          <a:bodyPr spcFirstLastPara="1" wrap="square" lIns="45700" tIns="18275" rIns="45700" bIns="18275" anchor="t" anchorCtr="0">
            <a:noAutofit/>
          </a:bodyPr>
          <a:lstStyle>
            <a:lvl1pPr marL="0" lvl="0" algn="ctr" rtl="0">
              <a:spcBef>
                <a:spcPts val="0"/>
              </a:spcBef>
              <a:spcAft>
                <a:spcPts val="0"/>
              </a:spcAft>
              <a:buSzPts val="800"/>
              <a:buNone/>
              <a:defRPr sz="1065" b="0" i="0">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99" name="Google Shape;99;p17"/>
          <p:cNvSpPr>
            <a:spLocks noGrp="1"/>
          </p:cNvSpPr>
          <p:nvPr>
            <p:ph type="pic" idx="2"/>
          </p:nvPr>
        </p:nvSpPr>
        <p:spPr>
          <a:xfrm>
            <a:off x="3330400" y="2429890"/>
            <a:ext cx="5543376" cy="3459827"/>
          </a:xfrm>
          <a:prstGeom prst="rect">
            <a:avLst/>
          </a:prstGeom>
          <a:noFill/>
          <a:ln>
            <a:noFill/>
          </a:ln>
        </p:spPr>
        <p:txBody>
          <a:bodyPr anchor="ctr"/>
          <a:lstStyle>
            <a:lvl1pPr marL="0" indent="0" algn="ctr">
              <a:buNone/>
              <a:defRPr sz="1065" b="0" i="0">
                <a:solidFill>
                  <a:schemeClr val="tx1"/>
                </a:solidFill>
                <a:latin typeface="Helvetica" pitchFamily="2" charset="0"/>
              </a:defRPr>
            </a:lvl1pPr>
          </a:lstStyle>
          <a:p>
            <a:endParaRPr lang="en-US"/>
          </a:p>
        </p:txBody>
      </p:sp>
      <p:sp>
        <p:nvSpPr>
          <p:cNvPr id="102" name="Google Shape;102;p17"/>
          <p:cNvSpPr txBox="1">
            <a:spLocks noGrp="1"/>
          </p:cNvSpPr>
          <p:nvPr>
            <p:ph type="body" idx="3"/>
          </p:nvPr>
        </p:nvSpPr>
        <p:spPr>
          <a:xfrm>
            <a:off x="1219201" y="2677281"/>
            <a:ext cx="1633600" cy="231600"/>
          </a:xfrm>
          <a:prstGeom prst="rect">
            <a:avLst/>
          </a:prstGeom>
        </p:spPr>
        <p:txBody>
          <a:bodyPr spcFirstLastPara="1" wrap="square" lIns="45700" tIns="18275" rIns="45700" bIns="18275" anchor="t" anchorCtr="0">
            <a:noAutofit/>
          </a:bodyPr>
          <a:lstStyle>
            <a:lvl1pPr marL="0" lvl="0" indent="0" algn="ctr">
              <a:lnSpc>
                <a:spcPct val="100000"/>
              </a:lnSpc>
              <a:spcBef>
                <a:spcPts val="0"/>
              </a:spcBef>
              <a:spcAft>
                <a:spcPts val="0"/>
              </a:spcAft>
              <a:buSzPts val="900"/>
              <a:buNone/>
              <a:defRPr sz="1198" b="1" i="0">
                <a:solidFill>
                  <a:schemeClr val="bg1"/>
                </a:solidFill>
                <a:latin typeface="Helvetica" pitchFamily="2" charset="0"/>
              </a:defRPr>
            </a:lvl1pPr>
            <a:lvl2pPr marL="1217295" lvl="1" indent="-380405" algn="ctr">
              <a:lnSpc>
                <a:spcPct val="100000"/>
              </a:lnSpc>
              <a:spcBef>
                <a:spcPts val="0"/>
              </a:spcBef>
              <a:spcAft>
                <a:spcPts val="0"/>
              </a:spcAft>
              <a:buSzPts val="900"/>
              <a:buChar char="○"/>
              <a:defRPr sz="1198"/>
            </a:lvl2pPr>
            <a:lvl3pPr marL="1825943" lvl="2" indent="-380405" algn="ctr">
              <a:lnSpc>
                <a:spcPct val="100000"/>
              </a:lnSpc>
              <a:spcBef>
                <a:spcPts val="0"/>
              </a:spcBef>
              <a:spcAft>
                <a:spcPts val="0"/>
              </a:spcAft>
              <a:buSzPts val="900"/>
              <a:buChar char="■"/>
              <a:defRPr sz="1198"/>
            </a:lvl3pPr>
            <a:lvl4pPr marL="2434590" lvl="3" indent="-380405" algn="ctr">
              <a:lnSpc>
                <a:spcPct val="100000"/>
              </a:lnSpc>
              <a:spcBef>
                <a:spcPts val="0"/>
              </a:spcBef>
              <a:spcAft>
                <a:spcPts val="0"/>
              </a:spcAft>
              <a:buSzPts val="900"/>
              <a:buChar char="●"/>
              <a:defRPr sz="1198"/>
            </a:lvl4pPr>
            <a:lvl5pPr marL="3043238" lvl="4" indent="-380405" algn="ctr">
              <a:lnSpc>
                <a:spcPct val="100000"/>
              </a:lnSpc>
              <a:spcBef>
                <a:spcPts val="0"/>
              </a:spcBef>
              <a:spcAft>
                <a:spcPts val="0"/>
              </a:spcAft>
              <a:buSzPts val="900"/>
              <a:buChar char="○"/>
              <a:defRPr sz="1198"/>
            </a:lvl5pPr>
            <a:lvl6pPr marL="3651885" lvl="5" indent="-380405" algn="ctr">
              <a:lnSpc>
                <a:spcPct val="100000"/>
              </a:lnSpc>
              <a:spcBef>
                <a:spcPts val="0"/>
              </a:spcBef>
              <a:spcAft>
                <a:spcPts val="0"/>
              </a:spcAft>
              <a:buSzPts val="900"/>
              <a:buChar char="■"/>
              <a:defRPr sz="1198"/>
            </a:lvl6pPr>
            <a:lvl7pPr marL="4260533" lvl="6" indent="-380405" algn="ctr">
              <a:lnSpc>
                <a:spcPct val="100000"/>
              </a:lnSpc>
              <a:spcBef>
                <a:spcPts val="0"/>
              </a:spcBef>
              <a:spcAft>
                <a:spcPts val="0"/>
              </a:spcAft>
              <a:buSzPts val="900"/>
              <a:buChar char="●"/>
              <a:defRPr sz="1198"/>
            </a:lvl7pPr>
            <a:lvl8pPr marL="4869180" lvl="7" indent="-380405" algn="ctr">
              <a:lnSpc>
                <a:spcPct val="100000"/>
              </a:lnSpc>
              <a:spcBef>
                <a:spcPts val="0"/>
              </a:spcBef>
              <a:spcAft>
                <a:spcPts val="0"/>
              </a:spcAft>
              <a:buSzPts val="900"/>
              <a:buChar char="○"/>
              <a:defRPr sz="1198"/>
            </a:lvl8pPr>
            <a:lvl9pPr marL="5477828" lvl="8" indent="-380405" algn="ctr">
              <a:lnSpc>
                <a:spcPct val="100000"/>
              </a:lnSpc>
              <a:spcBef>
                <a:spcPts val="0"/>
              </a:spcBef>
              <a:spcAft>
                <a:spcPts val="0"/>
              </a:spcAft>
              <a:buSzPts val="900"/>
              <a:buChar char="■"/>
              <a:defRPr sz="1198"/>
            </a:lvl9pPr>
          </a:lstStyle>
          <a:p>
            <a:endParaRPr/>
          </a:p>
        </p:txBody>
      </p:sp>
      <p:sp>
        <p:nvSpPr>
          <p:cNvPr id="106" name="Google Shape;106;p17"/>
          <p:cNvSpPr txBox="1">
            <a:spLocks noGrp="1"/>
          </p:cNvSpPr>
          <p:nvPr>
            <p:ph type="body" idx="7"/>
          </p:nvPr>
        </p:nvSpPr>
        <p:spPr>
          <a:xfrm>
            <a:off x="963168" y="2957698"/>
            <a:ext cx="2121600" cy="414400"/>
          </a:xfrm>
          <a:prstGeom prst="rect">
            <a:avLst/>
          </a:prstGeom>
        </p:spPr>
        <p:txBody>
          <a:bodyPr spcFirstLastPara="1" wrap="square" lIns="82275" tIns="18275" rIns="82275" bIns="18275" anchor="t" anchorCtr="0">
            <a:noAutofit/>
          </a:bodyPr>
          <a:lstStyle>
            <a:lvl1pPr marL="0" lvl="0" indent="0" algn="ctr">
              <a:spcBef>
                <a:spcPts val="0"/>
              </a:spcBef>
              <a:spcAft>
                <a:spcPts val="0"/>
              </a:spcAft>
              <a:buSzPts val="800"/>
              <a:buNone/>
              <a:defRPr sz="1065" b="0" i="0">
                <a:latin typeface="Helvetica" pitchFamily="2" charset="0"/>
              </a:defRPr>
            </a:lvl1pPr>
            <a:lvl2pPr marL="1217295" lvl="1" indent="-371951" algn="ctr">
              <a:spcBef>
                <a:spcPts val="0"/>
              </a:spcBef>
              <a:spcAft>
                <a:spcPts val="0"/>
              </a:spcAft>
              <a:buSzPts val="800"/>
              <a:buChar char="○"/>
              <a:defRPr sz="1065"/>
            </a:lvl2pPr>
            <a:lvl3pPr marL="1825943" lvl="2" indent="-371951" algn="ctr">
              <a:spcBef>
                <a:spcPts val="0"/>
              </a:spcBef>
              <a:spcAft>
                <a:spcPts val="0"/>
              </a:spcAft>
              <a:buSzPts val="800"/>
              <a:buChar char="■"/>
              <a:defRPr sz="1065"/>
            </a:lvl3pPr>
            <a:lvl4pPr marL="2434590" lvl="3" indent="-371951" algn="ctr">
              <a:spcBef>
                <a:spcPts val="0"/>
              </a:spcBef>
              <a:spcAft>
                <a:spcPts val="0"/>
              </a:spcAft>
              <a:buSzPts val="800"/>
              <a:buChar char="●"/>
              <a:defRPr sz="1065"/>
            </a:lvl4pPr>
            <a:lvl5pPr marL="3043238" lvl="4" indent="-371951" algn="ctr">
              <a:spcBef>
                <a:spcPts val="0"/>
              </a:spcBef>
              <a:spcAft>
                <a:spcPts val="0"/>
              </a:spcAft>
              <a:buSzPts val="800"/>
              <a:buChar char="○"/>
              <a:defRPr sz="1065"/>
            </a:lvl5pPr>
            <a:lvl6pPr marL="3651885" lvl="5" indent="-371951" algn="ctr">
              <a:spcBef>
                <a:spcPts val="0"/>
              </a:spcBef>
              <a:spcAft>
                <a:spcPts val="0"/>
              </a:spcAft>
              <a:buSzPts val="800"/>
              <a:buChar char="■"/>
              <a:defRPr sz="1065"/>
            </a:lvl6pPr>
            <a:lvl7pPr marL="4260533" lvl="6" indent="-371951" algn="ctr">
              <a:spcBef>
                <a:spcPts val="0"/>
              </a:spcBef>
              <a:spcAft>
                <a:spcPts val="0"/>
              </a:spcAft>
              <a:buSzPts val="800"/>
              <a:buChar char="●"/>
              <a:defRPr sz="1065"/>
            </a:lvl7pPr>
            <a:lvl8pPr marL="4869180" lvl="7" indent="-371951" algn="ctr">
              <a:spcBef>
                <a:spcPts val="0"/>
              </a:spcBef>
              <a:spcAft>
                <a:spcPts val="0"/>
              </a:spcAft>
              <a:buSzPts val="800"/>
              <a:buChar char="○"/>
              <a:defRPr sz="1065"/>
            </a:lvl8pPr>
            <a:lvl9pPr marL="5477828" lvl="8" indent="-371951" algn="ctr">
              <a:spcBef>
                <a:spcPts val="0"/>
              </a:spcBef>
              <a:spcAft>
                <a:spcPts val="0"/>
              </a:spcAft>
              <a:buSzPts val="800"/>
              <a:buChar char="■"/>
              <a:defRPr sz="1065"/>
            </a:lvl9pPr>
          </a:lstStyle>
          <a:p>
            <a:endParaRPr dirty="0"/>
          </a:p>
        </p:txBody>
      </p:sp>
      <p:sp>
        <p:nvSpPr>
          <p:cNvPr id="103" name="Google Shape;103;p17"/>
          <p:cNvSpPr txBox="1">
            <a:spLocks noGrp="1"/>
          </p:cNvSpPr>
          <p:nvPr>
            <p:ph type="body" idx="4"/>
          </p:nvPr>
        </p:nvSpPr>
        <p:spPr>
          <a:xfrm>
            <a:off x="1219201" y="4298818"/>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900"/>
              <a:buNone/>
              <a:defRPr sz="1198" b="1" i="0">
                <a:solidFill>
                  <a:schemeClr val="bg1"/>
                </a:solidFill>
                <a:latin typeface="Helvetica" pitchFamily="2" charset="0"/>
              </a:defRPr>
            </a:lvl1pPr>
            <a:lvl2pPr marL="1217295" lvl="1" indent="-380405" algn="ctr" rtl="0">
              <a:lnSpc>
                <a:spcPct val="100000"/>
              </a:lnSpc>
              <a:spcBef>
                <a:spcPts val="0"/>
              </a:spcBef>
              <a:spcAft>
                <a:spcPts val="0"/>
              </a:spcAft>
              <a:buSzPts val="900"/>
              <a:buChar char="○"/>
              <a:defRPr sz="1198"/>
            </a:lvl2pPr>
            <a:lvl3pPr marL="1825943" lvl="2" indent="-380405" algn="ctr" rtl="0">
              <a:lnSpc>
                <a:spcPct val="100000"/>
              </a:lnSpc>
              <a:spcBef>
                <a:spcPts val="0"/>
              </a:spcBef>
              <a:spcAft>
                <a:spcPts val="0"/>
              </a:spcAft>
              <a:buSzPts val="900"/>
              <a:buChar char="■"/>
              <a:defRPr sz="1198"/>
            </a:lvl3pPr>
            <a:lvl4pPr marL="2434590" lvl="3" indent="-380405" algn="ctr" rtl="0">
              <a:lnSpc>
                <a:spcPct val="100000"/>
              </a:lnSpc>
              <a:spcBef>
                <a:spcPts val="0"/>
              </a:spcBef>
              <a:spcAft>
                <a:spcPts val="0"/>
              </a:spcAft>
              <a:buSzPts val="900"/>
              <a:buChar char="●"/>
              <a:defRPr sz="1198"/>
            </a:lvl4pPr>
            <a:lvl5pPr marL="3043238" lvl="4" indent="-380405" algn="ctr" rtl="0">
              <a:lnSpc>
                <a:spcPct val="100000"/>
              </a:lnSpc>
              <a:spcBef>
                <a:spcPts val="0"/>
              </a:spcBef>
              <a:spcAft>
                <a:spcPts val="0"/>
              </a:spcAft>
              <a:buSzPts val="900"/>
              <a:buChar char="○"/>
              <a:defRPr sz="1198"/>
            </a:lvl5pPr>
            <a:lvl6pPr marL="3651885" lvl="5" indent="-380405" algn="ctr" rtl="0">
              <a:lnSpc>
                <a:spcPct val="100000"/>
              </a:lnSpc>
              <a:spcBef>
                <a:spcPts val="0"/>
              </a:spcBef>
              <a:spcAft>
                <a:spcPts val="0"/>
              </a:spcAft>
              <a:buSzPts val="900"/>
              <a:buChar char="■"/>
              <a:defRPr sz="1198"/>
            </a:lvl6pPr>
            <a:lvl7pPr marL="4260533" lvl="6" indent="-380405" algn="ctr" rtl="0">
              <a:lnSpc>
                <a:spcPct val="100000"/>
              </a:lnSpc>
              <a:spcBef>
                <a:spcPts val="0"/>
              </a:spcBef>
              <a:spcAft>
                <a:spcPts val="0"/>
              </a:spcAft>
              <a:buSzPts val="900"/>
              <a:buChar char="●"/>
              <a:defRPr sz="1198"/>
            </a:lvl7pPr>
            <a:lvl8pPr marL="4869180" lvl="7" indent="-380405" algn="ctr" rtl="0">
              <a:lnSpc>
                <a:spcPct val="100000"/>
              </a:lnSpc>
              <a:spcBef>
                <a:spcPts val="0"/>
              </a:spcBef>
              <a:spcAft>
                <a:spcPts val="0"/>
              </a:spcAft>
              <a:buSzPts val="900"/>
              <a:buChar char="○"/>
              <a:defRPr sz="1198"/>
            </a:lvl8pPr>
            <a:lvl9pPr marL="5477828" lvl="8" indent="-380405" algn="ctr" rtl="0">
              <a:lnSpc>
                <a:spcPct val="100000"/>
              </a:lnSpc>
              <a:spcBef>
                <a:spcPts val="0"/>
              </a:spcBef>
              <a:spcAft>
                <a:spcPts val="0"/>
              </a:spcAft>
              <a:buSzPts val="900"/>
              <a:buChar char="■"/>
              <a:defRPr sz="1198"/>
            </a:lvl9pPr>
          </a:lstStyle>
          <a:p>
            <a:endParaRPr dirty="0"/>
          </a:p>
        </p:txBody>
      </p:sp>
      <p:sp>
        <p:nvSpPr>
          <p:cNvPr id="107" name="Google Shape;107;p17"/>
          <p:cNvSpPr txBox="1">
            <a:spLocks noGrp="1"/>
          </p:cNvSpPr>
          <p:nvPr>
            <p:ph type="body" idx="8"/>
          </p:nvPr>
        </p:nvSpPr>
        <p:spPr>
          <a:xfrm>
            <a:off x="963168" y="4579233"/>
            <a:ext cx="2121600" cy="414400"/>
          </a:xfrm>
          <a:prstGeom prst="rect">
            <a:avLst/>
          </a:prstGeom>
        </p:spPr>
        <p:txBody>
          <a:bodyPr spcFirstLastPara="1" wrap="square" lIns="82275" tIns="18275" rIns="82275" bIns="18275" anchor="t" anchorCtr="0">
            <a:noAutofit/>
          </a:bodyPr>
          <a:lstStyle>
            <a:lvl1pPr marL="0" lvl="0" indent="0" algn="ctr" rtl="0">
              <a:spcBef>
                <a:spcPts val="0"/>
              </a:spcBef>
              <a:spcAft>
                <a:spcPts val="0"/>
              </a:spcAft>
              <a:buSzPts val="800"/>
              <a:buNone/>
              <a:defRPr sz="1065" b="0" i="0">
                <a:latin typeface="Helvetica" pitchFamily="2" charset="0"/>
              </a:defRPr>
            </a:lvl1pPr>
            <a:lvl2pPr marL="1217295" lvl="1" indent="-371951" algn="ctr" rtl="0">
              <a:spcBef>
                <a:spcPts val="0"/>
              </a:spcBef>
              <a:spcAft>
                <a:spcPts val="0"/>
              </a:spcAft>
              <a:buSzPts val="800"/>
              <a:buChar char="○"/>
              <a:defRPr sz="1065"/>
            </a:lvl2pPr>
            <a:lvl3pPr marL="1825943" lvl="2" indent="-371951" algn="ctr" rtl="0">
              <a:spcBef>
                <a:spcPts val="0"/>
              </a:spcBef>
              <a:spcAft>
                <a:spcPts val="0"/>
              </a:spcAft>
              <a:buSzPts val="800"/>
              <a:buChar char="■"/>
              <a:defRPr sz="1065"/>
            </a:lvl3pPr>
            <a:lvl4pPr marL="2434590" lvl="3" indent="-371951" algn="ctr" rtl="0">
              <a:spcBef>
                <a:spcPts val="0"/>
              </a:spcBef>
              <a:spcAft>
                <a:spcPts val="0"/>
              </a:spcAft>
              <a:buSzPts val="800"/>
              <a:buChar char="●"/>
              <a:defRPr sz="1065"/>
            </a:lvl4pPr>
            <a:lvl5pPr marL="3043238" lvl="4" indent="-371951" algn="ctr" rtl="0">
              <a:spcBef>
                <a:spcPts val="0"/>
              </a:spcBef>
              <a:spcAft>
                <a:spcPts val="0"/>
              </a:spcAft>
              <a:buSzPts val="800"/>
              <a:buChar char="○"/>
              <a:defRPr sz="1065"/>
            </a:lvl5pPr>
            <a:lvl6pPr marL="3651885" lvl="5" indent="-371951" algn="ctr" rtl="0">
              <a:spcBef>
                <a:spcPts val="0"/>
              </a:spcBef>
              <a:spcAft>
                <a:spcPts val="0"/>
              </a:spcAft>
              <a:buSzPts val="800"/>
              <a:buChar char="■"/>
              <a:defRPr sz="1065"/>
            </a:lvl6pPr>
            <a:lvl7pPr marL="4260533" lvl="6" indent="-371951" algn="ctr" rtl="0">
              <a:spcBef>
                <a:spcPts val="0"/>
              </a:spcBef>
              <a:spcAft>
                <a:spcPts val="0"/>
              </a:spcAft>
              <a:buSzPts val="800"/>
              <a:buChar char="●"/>
              <a:defRPr sz="1065"/>
            </a:lvl7pPr>
            <a:lvl8pPr marL="4869180" lvl="7" indent="-371951" algn="ctr" rtl="0">
              <a:spcBef>
                <a:spcPts val="0"/>
              </a:spcBef>
              <a:spcAft>
                <a:spcPts val="0"/>
              </a:spcAft>
              <a:buSzPts val="800"/>
              <a:buChar char="○"/>
              <a:defRPr sz="1065"/>
            </a:lvl8pPr>
            <a:lvl9pPr marL="5477828" lvl="8" indent="-371951" algn="ctr" rtl="0">
              <a:spcBef>
                <a:spcPts val="0"/>
              </a:spcBef>
              <a:spcAft>
                <a:spcPts val="0"/>
              </a:spcAft>
              <a:buSzPts val="800"/>
              <a:buChar char="■"/>
              <a:defRPr sz="1065"/>
            </a:lvl9pPr>
          </a:lstStyle>
          <a:p>
            <a:endParaRPr dirty="0"/>
          </a:p>
        </p:txBody>
      </p:sp>
      <p:sp>
        <p:nvSpPr>
          <p:cNvPr id="104" name="Google Shape;104;p17"/>
          <p:cNvSpPr txBox="1">
            <a:spLocks noGrp="1"/>
          </p:cNvSpPr>
          <p:nvPr>
            <p:ph type="body" idx="5"/>
          </p:nvPr>
        </p:nvSpPr>
        <p:spPr>
          <a:xfrm>
            <a:off x="9351264" y="2680881"/>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900"/>
              <a:buNone/>
              <a:defRPr sz="1198" b="1" i="0">
                <a:solidFill>
                  <a:schemeClr val="bg1"/>
                </a:solidFill>
                <a:latin typeface="Helvetica" pitchFamily="2" charset="0"/>
              </a:defRPr>
            </a:lvl1pPr>
            <a:lvl2pPr marL="1217295" lvl="1" indent="-380405" algn="ctr" rtl="0">
              <a:lnSpc>
                <a:spcPct val="100000"/>
              </a:lnSpc>
              <a:spcBef>
                <a:spcPts val="0"/>
              </a:spcBef>
              <a:spcAft>
                <a:spcPts val="0"/>
              </a:spcAft>
              <a:buSzPts val="900"/>
              <a:buChar char="○"/>
              <a:defRPr sz="1198"/>
            </a:lvl2pPr>
            <a:lvl3pPr marL="1825943" lvl="2" indent="-380405" algn="ctr" rtl="0">
              <a:lnSpc>
                <a:spcPct val="100000"/>
              </a:lnSpc>
              <a:spcBef>
                <a:spcPts val="0"/>
              </a:spcBef>
              <a:spcAft>
                <a:spcPts val="0"/>
              </a:spcAft>
              <a:buSzPts val="900"/>
              <a:buChar char="■"/>
              <a:defRPr sz="1198"/>
            </a:lvl3pPr>
            <a:lvl4pPr marL="2434590" lvl="3" indent="-380405" algn="ctr" rtl="0">
              <a:lnSpc>
                <a:spcPct val="100000"/>
              </a:lnSpc>
              <a:spcBef>
                <a:spcPts val="0"/>
              </a:spcBef>
              <a:spcAft>
                <a:spcPts val="0"/>
              </a:spcAft>
              <a:buSzPts val="900"/>
              <a:buChar char="●"/>
              <a:defRPr sz="1198"/>
            </a:lvl4pPr>
            <a:lvl5pPr marL="3043238" lvl="4" indent="-380405" algn="ctr" rtl="0">
              <a:lnSpc>
                <a:spcPct val="100000"/>
              </a:lnSpc>
              <a:spcBef>
                <a:spcPts val="0"/>
              </a:spcBef>
              <a:spcAft>
                <a:spcPts val="0"/>
              </a:spcAft>
              <a:buSzPts val="900"/>
              <a:buChar char="○"/>
              <a:defRPr sz="1198"/>
            </a:lvl5pPr>
            <a:lvl6pPr marL="3651885" lvl="5" indent="-380405" algn="ctr" rtl="0">
              <a:lnSpc>
                <a:spcPct val="100000"/>
              </a:lnSpc>
              <a:spcBef>
                <a:spcPts val="0"/>
              </a:spcBef>
              <a:spcAft>
                <a:spcPts val="0"/>
              </a:spcAft>
              <a:buSzPts val="900"/>
              <a:buChar char="■"/>
              <a:defRPr sz="1198"/>
            </a:lvl6pPr>
            <a:lvl7pPr marL="4260533" lvl="6" indent="-380405" algn="ctr" rtl="0">
              <a:lnSpc>
                <a:spcPct val="100000"/>
              </a:lnSpc>
              <a:spcBef>
                <a:spcPts val="0"/>
              </a:spcBef>
              <a:spcAft>
                <a:spcPts val="0"/>
              </a:spcAft>
              <a:buSzPts val="900"/>
              <a:buChar char="●"/>
              <a:defRPr sz="1198"/>
            </a:lvl7pPr>
            <a:lvl8pPr marL="4869180" lvl="7" indent="-380405" algn="ctr" rtl="0">
              <a:lnSpc>
                <a:spcPct val="100000"/>
              </a:lnSpc>
              <a:spcBef>
                <a:spcPts val="0"/>
              </a:spcBef>
              <a:spcAft>
                <a:spcPts val="0"/>
              </a:spcAft>
              <a:buSzPts val="900"/>
              <a:buChar char="○"/>
              <a:defRPr sz="1198"/>
            </a:lvl8pPr>
            <a:lvl9pPr marL="5477828" lvl="8" indent="-380405" algn="ctr" rtl="0">
              <a:lnSpc>
                <a:spcPct val="100000"/>
              </a:lnSpc>
              <a:spcBef>
                <a:spcPts val="0"/>
              </a:spcBef>
              <a:spcAft>
                <a:spcPts val="0"/>
              </a:spcAft>
              <a:buSzPts val="900"/>
              <a:buChar char="■"/>
              <a:defRPr sz="1198"/>
            </a:lvl9pPr>
          </a:lstStyle>
          <a:p>
            <a:endParaRPr dirty="0"/>
          </a:p>
        </p:txBody>
      </p:sp>
      <p:sp>
        <p:nvSpPr>
          <p:cNvPr id="108" name="Google Shape;108;p17"/>
          <p:cNvSpPr txBox="1">
            <a:spLocks noGrp="1"/>
          </p:cNvSpPr>
          <p:nvPr>
            <p:ph type="body" idx="9"/>
          </p:nvPr>
        </p:nvSpPr>
        <p:spPr>
          <a:xfrm>
            <a:off x="9095233" y="2969889"/>
            <a:ext cx="2121600" cy="414400"/>
          </a:xfrm>
          <a:prstGeom prst="rect">
            <a:avLst/>
          </a:prstGeom>
        </p:spPr>
        <p:txBody>
          <a:bodyPr spcFirstLastPara="1" wrap="square" lIns="82275" tIns="18275" rIns="82275" bIns="18275" anchor="t" anchorCtr="0">
            <a:noAutofit/>
          </a:bodyPr>
          <a:lstStyle>
            <a:lvl1pPr marL="0" lvl="0" indent="0" algn="ctr" rtl="0">
              <a:spcBef>
                <a:spcPts val="0"/>
              </a:spcBef>
              <a:spcAft>
                <a:spcPts val="0"/>
              </a:spcAft>
              <a:buSzPts val="800"/>
              <a:buNone/>
              <a:defRPr sz="1065" b="0" i="0">
                <a:latin typeface="Helvetica" pitchFamily="2" charset="0"/>
              </a:defRPr>
            </a:lvl1pPr>
            <a:lvl2pPr marL="1217295" lvl="1" indent="-371951" algn="ctr" rtl="0">
              <a:spcBef>
                <a:spcPts val="0"/>
              </a:spcBef>
              <a:spcAft>
                <a:spcPts val="0"/>
              </a:spcAft>
              <a:buSzPts val="800"/>
              <a:buChar char="○"/>
              <a:defRPr sz="1065"/>
            </a:lvl2pPr>
            <a:lvl3pPr marL="1825943" lvl="2" indent="-371951" algn="ctr" rtl="0">
              <a:spcBef>
                <a:spcPts val="0"/>
              </a:spcBef>
              <a:spcAft>
                <a:spcPts val="0"/>
              </a:spcAft>
              <a:buSzPts val="800"/>
              <a:buChar char="■"/>
              <a:defRPr sz="1065"/>
            </a:lvl3pPr>
            <a:lvl4pPr marL="2434590" lvl="3" indent="-371951" algn="ctr" rtl="0">
              <a:spcBef>
                <a:spcPts val="0"/>
              </a:spcBef>
              <a:spcAft>
                <a:spcPts val="0"/>
              </a:spcAft>
              <a:buSzPts val="800"/>
              <a:buChar char="●"/>
              <a:defRPr sz="1065"/>
            </a:lvl4pPr>
            <a:lvl5pPr marL="3043238" lvl="4" indent="-371951" algn="ctr" rtl="0">
              <a:spcBef>
                <a:spcPts val="0"/>
              </a:spcBef>
              <a:spcAft>
                <a:spcPts val="0"/>
              </a:spcAft>
              <a:buSzPts val="800"/>
              <a:buChar char="○"/>
              <a:defRPr sz="1065"/>
            </a:lvl5pPr>
            <a:lvl6pPr marL="3651885" lvl="5" indent="-371951" algn="ctr" rtl="0">
              <a:spcBef>
                <a:spcPts val="0"/>
              </a:spcBef>
              <a:spcAft>
                <a:spcPts val="0"/>
              </a:spcAft>
              <a:buSzPts val="800"/>
              <a:buChar char="■"/>
              <a:defRPr sz="1065"/>
            </a:lvl6pPr>
            <a:lvl7pPr marL="4260533" lvl="6" indent="-371951" algn="ctr" rtl="0">
              <a:spcBef>
                <a:spcPts val="0"/>
              </a:spcBef>
              <a:spcAft>
                <a:spcPts val="0"/>
              </a:spcAft>
              <a:buSzPts val="800"/>
              <a:buChar char="●"/>
              <a:defRPr sz="1065"/>
            </a:lvl7pPr>
            <a:lvl8pPr marL="4869180" lvl="7" indent="-371951" algn="ctr" rtl="0">
              <a:spcBef>
                <a:spcPts val="0"/>
              </a:spcBef>
              <a:spcAft>
                <a:spcPts val="0"/>
              </a:spcAft>
              <a:buSzPts val="800"/>
              <a:buChar char="○"/>
              <a:defRPr sz="1065"/>
            </a:lvl8pPr>
            <a:lvl9pPr marL="5477828" lvl="8" indent="-371951" algn="ctr" rtl="0">
              <a:spcBef>
                <a:spcPts val="0"/>
              </a:spcBef>
              <a:spcAft>
                <a:spcPts val="0"/>
              </a:spcAft>
              <a:buSzPts val="800"/>
              <a:buChar char="■"/>
              <a:defRPr sz="1065"/>
            </a:lvl9pPr>
          </a:lstStyle>
          <a:p>
            <a:endParaRPr dirty="0"/>
          </a:p>
        </p:txBody>
      </p:sp>
      <p:sp>
        <p:nvSpPr>
          <p:cNvPr id="105" name="Google Shape;105;p17"/>
          <p:cNvSpPr txBox="1">
            <a:spLocks noGrp="1"/>
          </p:cNvSpPr>
          <p:nvPr>
            <p:ph type="body" idx="6"/>
          </p:nvPr>
        </p:nvSpPr>
        <p:spPr>
          <a:xfrm>
            <a:off x="9351400" y="4298818"/>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900"/>
              <a:buNone/>
              <a:defRPr sz="1198" b="1" i="0">
                <a:solidFill>
                  <a:schemeClr val="bg1"/>
                </a:solidFill>
                <a:latin typeface="Helvetica" pitchFamily="2" charset="0"/>
              </a:defRPr>
            </a:lvl1pPr>
            <a:lvl2pPr marL="1217295" lvl="1" indent="-380405" algn="ctr" rtl="0">
              <a:lnSpc>
                <a:spcPct val="100000"/>
              </a:lnSpc>
              <a:spcBef>
                <a:spcPts val="0"/>
              </a:spcBef>
              <a:spcAft>
                <a:spcPts val="0"/>
              </a:spcAft>
              <a:buSzPts val="900"/>
              <a:buChar char="○"/>
              <a:defRPr sz="1198"/>
            </a:lvl2pPr>
            <a:lvl3pPr marL="1825943" lvl="2" indent="-380405" algn="ctr" rtl="0">
              <a:lnSpc>
                <a:spcPct val="100000"/>
              </a:lnSpc>
              <a:spcBef>
                <a:spcPts val="0"/>
              </a:spcBef>
              <a:spcAft>
                <a:spcPts val="0"/>
              </a:spcAft>
              <a:buSzPts val="900"/>
              <a:buChar char="■"/>
              <a:defRPr sz="1198"/>
            </a:lvl3pPr>
            <a:lvl4pPr marL="2434590" lvl="3" indent="-380405" algn="ctr" rtl="0">
              <a:lnSpc>
                <a:spcPct val="100000"/>
              </a:lnSpc>
              <a:spcBef>
                <a:spcPts val="0"/>
              </a:spcBef>
              <a:spcAft>
                <a:spcPts val="0"/>
              </a:spcAft>
              <a:buSzPts val="900"/>
              <a:buChar char="●"/>
              <a:defRPr sz="1198"/>
            </a:lvl4pPr>
            <a:lvl5pPr marL="3043238" lvl="4" indent="-380405" algn="ctr" rtl="0">
              <a:lnSpc>
                <a:spcPct val="100000"/>
              </a:lnSpc>
              <a:spcBef>
                <a:spcPts val="0"/>
              </a:spcBef>
              <a:spcAft>
                <a:spcPts val="0"/>
              </a:spcAft>
              <a:buSzPts val="900"/>
              <a:buChar char="○"/>
              <a:defRPr sz="1198"/>
            </a:lvl5pPr>
            <a:lvl6pPr marL="3651885" lvl="5" indent="-380405" algn="ctr" rtl="0">
              <a:lnSpc>
                <a:spcPct val="100000"/>
              </a:lnSpc>
              <a:spcBef>
                <a:spcPts val="0"/>
              </a:spcBef>
              <a:spcAft>
                <a:spcPts val="0"/>
              </a:spcAft>
              <a:buSzPts val="900"/>
              <a:buChar char="■"/>
              <a:defRPr sz="1198"/>
            </a:lvl6pPr>
            <a:lvl7pPr marL="4260533" lvl="6" indent="-380405" algn="ctr" rtl="0">
              <a:lnSpc>
                <a:spcPct val="100000"/>
              </a:lnSpc>
              <a:spcBef>
                <a:spcPts val="0"/>
              </a:spcBef>
              <a:spcAft>
                <a:spcPts val="0"/>
              </a:spcAft>
              <a:buSzPts val="900"/>
              <a:buChar char="●"/>
              <a:defRPr sz="1198"/>
            </a:lvl7pPr>
            <a:lvl8pPr marL="4869180" lvl="7" indent="-380405" algn="ctr" rtl="0">
              <a:lnSpc>
                <a:spcPct val="100000"/>
              </a:lnSpc>
              <a:spcBef>
                <a:spcPts val="0"/>
              </a:spcBef>
              <a:spcAft>
                <a:spcPts val="0"/>
              </a:spcAft>
              <a:buSzPts val="900"/>
              <a:buChar char="○"/>
              <a:defRPr sz="1198"/>
            </a:lvl8pPr>
            <a:lvl9pPr marL="5477828" lvl="8" indent="-380405" algn="ctr" rtl="0">
              <a:lnSpc>
                <a:spcPct val="100000"/>
              </a:lnSpc>
              <a:spcBef>
                <a:spcPts val="0"/>
              </a:spcBef>
              <a:spcAft>
                <a:spcPts val="0"/>
              </a:spcAft>
              <a:buSzPts val="900"/>
              <a:buChar char="■"/>
              <a:defRPr sz="1198"/>
            </a:lvl9pPr>
          </a:lstStyle>
          <a:p>
            <a:endParaRPr dirty="0"/>
          </a:p>
        </p:txBody>
      </p:sp>
      <p:sp>
        <p:nvSpPr>
          <p:cNvPr id="109" name="Google Shape;109;p17"/>
          <p:cNvSpPr txBox="1">
            <a:spLocks noGrp="1"/>
          </p:cNvSpPr>
          <p:nvPr>
            <p:ph type="body" idx="13"/>
          </p:nvPr>
        </p:nvSpPr>
        <p:spPr>
          <a:xfrm>
            <a:off x="9095233" y="4591426"/>
            <a:ext cx="2121600" cy="414400"/>
          </a:xfrm>
          <a:prstGeom prst="rect">
            <a:avLst/>
          </a:prstGeom>
        </p:spPr>
        <p:txBody>
          <a:bodyPr spcFirstLastPara="1" wrap="square" lIns="82275" tIns="18275" rIns="82275" bIns="18275" anchor="t" anchorCtr="0">
            <a:noAutofit/>
          </a:bodyPr>
          <a:lstStyle>
            <a:lvl1pPr marL="0" lvl="0" indent="0" algn="ctr" rtl="0">
              <a:spcBef>
                <a:spcPts val="0"/>
              </a:spcBef>
              <a:spcAft>
                <a:spcPts val="0"/>
              </a:spcAft>
              <a:buSzPts val="800"/>
              <a:buNone/>
              <a:defRPr sz="1065" b="0" i="0">
                <a:latin typeface="Helvetica" pitchFamily="2" charset="0"/>
              </a:defRPr>
            </a:lvl1pPr>
            <a:lvl2pPr marL="1217295" lvl="1" indent="-371951" algn="ctr" rtl="0">
              <a:spcBef>
                <a:spcPts val="0"/>
              </a:spcBef>
              <a:spcAft>
                <a:spcPts val="0"/>
              </a:spcAft>
              <a:buSzPts val="800"/>
              <a:buChar char="○"/>
              <a:defRPr sz="1065"/>
            </a:lvl2pPr>
            <a:lvl3pPr marL="1825943" lvl="2" indent="-371951" algn="ctr" rtl="0">
              <a:spcBef>
                <a:spcPts val="0"/>
              </a:spcBef>
              <a:spcAft>
                <a:spcPts val="0"/>
              </a:spcAft>
              <a:buSzPts val="800"/>
              <a:buChar char="■"/>
              <a:defRPr sz="1065"/>
            </a:lvl3pPr>
            <a:lvl4pPr marL="2434590" lvl="3" indent="-371951" algn="ctr" rtl="0">
              <a:spcBef>
                <a:spcPts val="0"/>
              </a:spcBef>
              <a:spcAft>
                <a:spcPts val="0"/>
              </a:spcAft>
              <a:buSzPts val="800"/>
              <a:buChar char="●"/>
              <a:defRPr sz="1065"/>
            </a:lvl4pPr>
            <a:lvl5pPr marL="3043238" lvl="4" indent="-371951" algn="ctr" rtl="0">
              <a:spcBef>
                <a:spcPts val="0"/>
              </a:spcBef>
              <a:spcAft>
                <a:spcPts val="0"/>
              </a:spcAft>
              <a:buSzPts val="800"/>
              <a:buChar char="○"/>
              <a:defRPr sz="1065"/>
            </a:lvl5pPr>
            <a:lvl6pPr marL="3651885" lvl="5" indent="-371951" algn="ctr" rtl="0">
              <a:spcBef>
                <a:spcPts val="0"/>
              </a:spcBef>
              <a:spcAft>
                <a:spcPts val="0"/>
              </a:spcAft>
              <a:buSzPts val="800"/>
              <a:buChar char="■"/>
              <a:defRPr sz="1065"/>
            </a:lvl6pPr>
            <a:lvl7pPr marL="4260533" lvl="6" indent="-371951" algn="ctr" rtl="0">
              <a:spcBef>
                <a:spcPts val="0"/>
              </a:spcBef>
              <a:spcAft>
                <a:spcPts val="0"/>
              </a:spcAft>
              <a:buSzPts val="800"/>
              <a:buChar char="●"/>
              <a:defRPr sz="1065"/>
            </a:lvl7pPr>
            <a:lvl8pPr marL="4869180" lvl="7" indent="-371951" algn="ctr" rtl="0">
              <a:spcBef>
                <a:spcPts val="0"/>
              </a:spcBef>
              <a:spcAft>
                <a:spcPts val="0"/>
              </a:spcAft>
              <a:buSzPts val="800"/>
              <a:buChar char="○"/>
              <a:defRPr sz="1065"/>
            </a:lvl8pPr>
            <a:lvl9pPr marL="5477828" lvl="8" indent="-371951" algn="ctr" rtl="0">
              <a:spcBef>
                <a:spcPts val="0"/>
              </a:spcBef>
              <a:spcAft>
                <a:spcPts val="0"/>
              </a:spcAft>
              <a:buSzPts val="800"/>
              <a:buChar char="■"/>
              <a:defRPr sz="1065"/>
            </a:lvl9pPr>
          </a:lstStyle>
          <a:p>
            <a:endParaRPr dirty="0"/>
          </a:p>
        </p:txBody>
      </p:sp>
    </p:spTree>
    <p:extLst>
      <p:ext uri="{BB962C8B-B14F-4D97-AF65-F5344CB8AC3E}">
        <p14:creationId xmlns:p14="http://schemas.microsoft.com/office/powerpoint/2010/main" val="136768045"/>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matchingName="Top-Bottom Split" preserve="1">
  <p:cSld name="Top-Bottom Split">
    <p:spTree>
      <p:nvGrpSpPr>
        <p:cNvPr id="1" name="Shape 110"/>
        <p:cNvGrpSpPr/>
        <p:nvPr/>
      </p:nvGrpSpPr>
      <p:grpSpPr>
        <a:xfrm>
          <a:off x="0" y="0"/>
          <a:ext cx="0" cy="0"/>
          <a:chOff x="0" y="0"/>
          <a:chExt cx="0" cy="0"/>
        </a:xfrm>
      </p:grpSpPr>
      <p:grpSp>
        <p:nvGrpSpPr>
          <p:cNvPr id="3" name="Group 2">
            <a:extLst>
              <a:ext uri="{FF2B5EF4-FFF2-40B4-BE49-F238E27FC236}">
                <a16:creationId xmlns:a16="http://schemas.microsoft.com/office/drawing/2014/main" id="{AE3E3842-1A1C-DFC2-C6F6-A988610AABA6}"/>
              </a:ext>
              <a:ext uri="{C183D7F6-B498-43B3-948B-1728B52AA6E4}">
                <adec:decorative xmlns:adec="http://schemas.microsoft.com/office/drawing/2017/decorative" val="1"/>
              </a:ext>
            </a:extLst>
          </p:cNvPr>
          <p:cNvGrpSpPr/>
          <p:nvPr userDrawn="1"/>
        </p:nvGrpSpPr>
        <p:grpSpPr>
          <a:xfrm>
            <a:off x="543900" y="-4209151"/>
            <a:ext cx="11648205" cy="15887968"/>
            <a:chOff x="407925" y="-3156864"/>
            <a:chExt cx="8736154" cy="11915976"/>
          </a:xfrm>
        </p:grpSpPr>
        <p:cxnSp>
          <p:nvCxnSpPr>
            <p:cNvPr id="113" name="Google Shape;113;p18">
              <a:extLst>
                <a:ext uri="{C183D7F6-B498-43B3-948B-1728B52AA6E4}">
                  <adec:decorative xmlns:adec="http://schemas.microsoft.com/office/drawing/2017/decorative" val="1"/>
                </a:ext>
              </a:extLst>
            </p:cNvPr>
            <p:cNvCxnSpPr/>
            <p:nvPr/>
          </p:nvCxnSpPr>
          <p:spPr>
            <a:xfrm>
              <a:off x="836471" y="737356"/>
              <a:ext cx="2070300" cy="0"/>
            </a:xfrm>
            <a:prstGeom prst="straightConnector1">
              <a:avLst/>
            </a:prstGeom>
            <a:noFill/>
            <a:ln w="12700" cap="flat" cmpd="sng">
              <a:solidFill>
                <a:srgbClr val="627597"/>
              </a:solidFill>
              <a:prstDash val="solid"/>
              <a:miter lim="800000"/>
              <a:headEnd type="none" w="sm" len="sm"/>
              <a:tailEnd type="none" w="sm" len="sm"/>
            </a:ln>
          </p:spPr>
        </p:cxnSp>
        <p:grpSp>
          <p:nvGrpSpPr>
            <p:cNvPr id="115" name="Google Shape;115;p18">
              <a:extLst>
                <a:ext uri="{C183D7F6-B498-43B3-948B-1728B52AA6E4}">
                  <adec:decorative xmlns:adec="http://schemas.microsoft.com/office/drawing/2017/decorative" val="1"/>
                </a:ext>
              </a:extLst>
            </p:cNvPr>
            <p:cNvGrpSpPr/>
            <p:nvPr/>
          </p:nvGrpSpPr>
          <p:grpSpPr>
            <a:xfrm>
              <a:off x="4679511" y="3094843"/>
              <a:ext cx="507623" cy="506585"/>
              <a:chOff x="8210789" y="6930887"/>
              <a:chExt cx="1081200" cy="1080600"/>
            </a:xfrm>
          </p:grpSpPr>
          <p:sp>
            <p:nvSpPr>
              <p:cNvPr id="116" name="Google Shape;116;p18"/>
              <p:cNvSpPr/>
              <p:nvPr/>
            </p:nvSpPr>
            <p:spPr>
              <a:xfrm>
                <a:off x="8210789" y="6930887"/>
                <a:ext cx="1081200" cy="1080600"/>
              </a:xfrm>
              <a:prstGeom prst="ellipse">
                <a:avLst/>
              </a:prstGeom>
              <a:solidFill>
                <a:srgbClr val="1F9CF0">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117" name="Google Shape;117;p18"/>
              <p:cNvSpPr/>
              <p:nvPr/>
            </p:nvSpPr>
            <p:spPr>
              <a:xfrm>
                <a:off x="8393115" y="7113123"/>
                <a:ext cx="716700" cy="7164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grpSp>
          <p:nvGrpSpPr>
            <p:cNvPr id="2" name="Group 1">
              <a:extLst>
                <a:ext uri="{FF2B5EF4-FFF2-40B4-BE49-F238E27FC236}">
                  <a16:creationId xmlns:a16="http://schemas.microsoft.com/office/drawing/2014/main" id="{E94EB603-8C2E-D4C8-50E5-D722D006D0A4}"/>
                </a:ext>
              </a:extLst>
            </p:cNvPr>
            <p:cNvGrpSpPr/>
            <p:nvPr userDrawn="1"/>
          </p:nvGrpSpPr>
          <p:grpSpPr>
            <a:xfrm>
              <a:off x="407925" y="-3156864"/>
              <a:ext cx="8736154" cy="11915976"/>
              <a:chOff x="407925" y="-3156864"/>
              <a:chExt cx="8736154" cy="11915976"/>
            </a:xfrm>
          </p:grpSpPr>
          <p:sp>
            <p:nvSpPr>
              <p:cNvPr id="111" name="Google Shape;111;p18">
                <a:extLst>
                  <a:ext uri="{C183D7F6-B498-43B3-948B-1728B52AA6E4}">
                    <adec:decorative xmlns:adec="http://schemas.microsoft.com/office/drawing/2017/decorative" val="1"/>
                  </a:ext>
                </a:extLst>
              </p:cNvPr>
              <p:cNvSpPr/>
              <p:nvPr/>
            </p:nvSpPr>
            <p:spPr>
              <a:xfrm>
                <a:off x="425779" y="2838193"/>
                <a:ext cx="8718300" cy="2305200"/>
              </a:xfrm>
              <a:prstGeom prst="round2SameRect">
                <a:avLst>
                  <a:gd name="adj1" fmla="val 4610"/>
                  <a:gd name="adj2" fmla="val 0"/>
                </a:avLst>
              </a:prstGeom>
              <a:gradFill>
                <a:gsLst>
                  <a:gs pos="0">
                    <a:srgbClr val="1F9CF0"/>
                  </a:gs>
                  <a:gs pos="48500">
                    <a:srgbClr val="9477E2">
                      <a:alpha val="48627"/>
                    </a:srgbClr>
                  </a:gs>
                  <a:gs pos="97000">
                    <a:srgbClr val="9477E2">
                      <a:alpha val="0"/>
                    </a:srgbClr>
                  </a:gs>
                  <a:gs pos="100000">
                    <a:srgbClr val="9477E2">
                      <a:alpha val="0"/>
                    </a:srgbClr>
                  </a:gs>
                </a:gsLst>
                <a:lin ang="0"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pic>
            <p:nvPicPr>
              <p:cNvPr id="112" name="Google Shape;112;p18">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4672027" y="-3156864"/>
                <a:ext cx="3762369" cy="3762369"/>
              </a:xfrm>
              <a:prstGeom prst="rect">
                <a:avLst/>
              </a:prstGeom>
              <a:noFill/>
              <a:ln>
                <a:noFill/>
              </a:ln>
            </p:spPr>
          </p:pic>
          <p:pic>
            <p:nvPicPr>
              <p:cNvPr id="114" name="Google Shape;114;p18">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4672026" y="4996743"/>
                <a:ext cx="3762369" cy="3762369"/>
              </a:xfrm>
              <a:prstGeom prst="rect">
                <a:avLst/>
              </a:prstGeom>
              <a:noFill/>
              <a:ln>
                <a:noFill/>
              </a:ln>
            </p:spPr>
          </p:pic>
          <p:sp>
            <p:nvSpPr>
              <p:cNvPr id="118" name="Google Shape;118;p18">
                <a:extLst>
                  <a:ext uri="{C183D7F6-B498-43B3-948B-1728B52AA6E4}">
                    <adec:decorative xmlns:adec="http://schemas.microsoft.com/office/drawing/2017/decorative" val="1"/>
                  </a:ext>
                </a:extLst>
              </p:cNvPr>
              <p:cNvSpPr/>
              <p:nvPr/>
            </p:nvSpPr>
            <p:spPr>
              <a:xfrm rot="10800000">
                <a:off x="407925" y="325"/>
                <a:ext cx="73200" cy="2216400"/>
              </a:xfrm>
              <a:prstGeom prst="rect">
                <a:avLst/>
              </a:prstGeom>
              <a:gradFill>
                <a:gsLst>
                  <a:gs pos="0">
                    <a:srgbClr val="D59DFF"/>
                  </a:gs>
                  <a:gs pos="100000">
                    <a:srgbClr val="28AFE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96" b="0" i="0">
                  <a:latin typeface="Helvetica" pitchFamily="2" charset="0"/>
                </a:endParaRPr>
              </a:p>
            </p:txBody>
          </p:sp>
        </p:grpSp>
      </p:grpSp>
      <p:sp>
        <p:nvSpPr>
          <p:cNvPr id="119" name="Google Shape;119;p18"/>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rtl="0">
              <a:lnSpc>
                <a:spcPct val="100000"/>
              </a:lnSpc>
              <a:spcBef>
                <a:spcPts val="0"/>
              </a:spcBef>
              <a:spcAft>
                <a:spcPts val="0"/>
              </a:spcAft>
              <a:buSzPts val="800"/>
              <a:buNone/>
              <a:defRPr sz="1065" b="0" i="0">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120" name="Google Shape;120;p18"/>
          <p:cNvSpPr txBox="1">
            <a:spLocks noGrp="1"/>
          </p:cNvSpPr>
          <p:nvPr>
            <p:ph type="title"/>
          </p:nvPr>
        </p:nvSpPr>
        <p:spPr>
          <a:xfrm>
            <a:off x="1060704" y="1243584"/>
            <a:ext cx="4681600" cy="17924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263" b="0"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1" name="Google Shape;121;p18"/>
          <p:cNvSpPr txBox="1">
            <a:spLocks noGrp="1"/>
          </p:cNvSpPr>
          <p:nvPr>
            <p:ph type="body" idx="2"/>
          </p:nvPr>
        </p:nvSpPr>
        <p:spPr>
          <a:xfrm>
            <a:off x="6230112" y="1243584"/>
            <a:ext cx="4596400" cy="14996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1000"/>
              <a:buNone/>
              <a:defRPr b="0" i="0">
                <a:latin typeface="Helvetica" pitchFamily="2" charset="0"/>
              </a:defRPr>
            </a:lvl1pPr>
            <a:lvl2pPr marL="1217295" lvl="1" indent="-388858">
              <a:spcBef>
                <a:spcPts val="0"/>
              </a:spcBef>
              <a:spcAft>
                <a:spcPts val="0"/>
              </a:spcAft>
              <a:buSzPts val="1000"/>
              <a:buChar char="○"/>
              <a:defRPr/>
            </a:lvl2pPr>
            <a:lvl3pPr marL="1825943" lvl="2" indent="-388858">
              <a:spcBef>
                <a:spcPts val="0"/>
              </a:spcBef>
              <a:spcAft>
                <a:spcPts val="0"/>
              </a:spcAft>
              <a:buSzPts val="1000"/>
              <a:buChar char="■"/>
              <a:defRPr/>
            </a:lvl3pPr>
            <a:lvl4pPr marL="2434590" lvl="3" indent="-388858">
              <a:spcBef>
                <a:spcPts val="0"/>
              </a:spcBef>
              <a:spcAft>
                <a:spcPts val="0"/>
              </a:spcAft>
              <a:buSzPts val="1000"/>
              <a:buChar char="●"/>
              <a:defRPr/>
            </a:lvl4pPr>
            <a:lvl5pPr marL="3043238" lvl="4" indent="-388858">
              <a:spcBef>
                <a:spcPts val="0"/>
              </a:spcBef>
              <a:spcAft>
                <a:spcPts val="0"/>
              </a:spcAft>
              <a:buSzPts val="1000"/>
              <a:buChar char="○"/>
              <a:defRPr/>
            </a:lvl5pPr>
            <a:lvl6pPr marL="3651885" lvl="5" indent="-388858">
              <a:spcBef>
                <a:spcPts val="0"/>
              </a:spcBef>
              <a:spcAft>
                <a:spcPts val="0"/>
              </a:spcAft>
              <a:buSzPts val="1000"/>
              <a:buChar char="■"/>
              <a:defRPr/>
            </a:lvl6pPr>
            <a:lvl7pPr marL="4260533" lvl="6" indent="-388858">
              <a:spcBef>
                <a:spcPts val="0"/>
              </a:spcBef>
              <a:spcAft>
                <a:spcPts val="0"/>
              </a:spcAft>
              <a:buSzPts val="1000"/>
              <a:buChar char="●"/>
              <a:defRPr/>
            </a:lvl7pPr>
            <a:lvl8pPr marL="4869180" lvl="7" indent="-388858">
              <a:spcBef>
                <a:spcPts val="0"/>
              </a:spcBef>
              <a:spcAft>
                <a:spcPts val="0"/>
              </a:spcAft>
              <a:buSzPts val="1000"/>
              <a:buChar char="○"/>
              <a:defRPr/>
            </a:lvl8pPr>
            <a:lvl9pPr marL="5477828" lvl="8" indent="-388858">
              <a:spcBef>
                <a:spcPts val="0"/>
              </a:spcBef>
              <a:spcAft>
                <a:spcPts val="0"/>
              </a:spcAft>
              <a:buSzPts val="1000"/>
              <a:buChar char="■"/>
              <a:defRPr/>
            </a:lvl9pPr>
          </a:lstStyle>
          <a:p>
            <a:endParaRPr/>
          </a:p>
        </p:txBody>
      </p:sp>
      <p:sp>
        <p:nvSpPr>
          <p:cNvPr id="122" name="Google Shape;122;p18"/>
          <p:cNvSpPr>
            <a:spLocks noGrp="1"/>
          </p:cNvSpPr>
          <p:nvPr>
            <p:ph type="pic" idx="3"/>
          </p:nvPr>
        </p:nvSpPr>
        <p:spPr>
          <a:xfrm>
            <a:off x="6409670" y="4296087"/>
            <a:ext cx="336187" cy="336187"/>
          </a:xfrm>
          <a:prstGeom prst="ellipse">
            <a:avLst/>
          </a:prstGeom>
          <a:noFill/>
          <a:ln>
            <a:noFill/>
          </a:ln>
        </p:spPr>
        <p:txBody>
          <a:bodyPr lIns="0" tIns="0" rIns="0" bIns="0" anchor="ctr"/>
          <a:lstStyle>
            <a:lvl1pPr marL="0" indent="0" algn="ctr">
              <a:buNone/>
              <a:defRPr sz="399" b="0" i="0">
                <a:latin typeface="Helvetica" pitchFamily="2" charset="0"/>
              </a:defRPr>
            </a:lvl1pPr>
          </a:lstStyle>
          <a:p>
            <a:endParaRPr lang="en-US"/>
          </a:p>
        </p:txBody>
      </p:sp>
      <p:sp>
        <p:nvSpPr>
          <p:cNvPr id="123" name="Google Shape;123;p18"/>
          <p:cNvSpPr txBox="1">
            <a:spLocks noGrp="1"/>
          </p:cNvSpPr>
          <p:nvPr>
            <p:ph type="title" idx="4"/>
          </p:nvPr>
        </p:nvSpPr>
        <p:spPr>
          <a:xfrm>
            <a:off x="7034784" y="4255008"/>
            <a:ext cx="3755200" cy="4024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263"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 name="Google Shape;124;p18"/>
          <p:cNvSpPr txBox="1">
            <a:spLocks noGrp="1"/>
          </p:cNvSpPr>
          <p:nvPr>
            <p:ph type="body" idx="5"/>
          </p:nvPr>
        </p:nvSpPr>
        <p:spPr>
          <a:xfrm>
            <a:off x="6353483" y="4974336"/>
            <a:ext cx="4424228" cy="8780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5" b="0" i="0">
                <a:latin typeface="Helvetica" pitchFamily="2" charset="0"/>
              </a:defRPr>
            </a:lvl1pPr>
            <a:lvl2pPr marL="1217295" lvl="1" indent="-371951">
              <a:spcBef>
                <a:spcPts val="0"/>
              </a:spcBef>
              <a:spcAft>
                <a:spcPts val="0"/>
              </a:spcAft>
              <a:buSzPts val="800"/>
              <a:buChar char="○"/>
              <a:defRPr sz="1065"/>
            </a:lvl2pPr>
            <a:lvl3pPr marL="1825943" lvl="2" indent="-371951">
              <a:spcBef>
                <a:spcPts val="0"/>
              </a:spcBef>
              <a:spcAft>
                <a:spcPts val="0"/>
              </a:spcAft>
              <a:buSzPts val="800"/>
              <a:buChar char="■"/>
              <a:defRPr sz="1065"/>
            </a:lvl3pPr>
            <a:lvl4pPr marL="2434590" lvl="3" indent="-371951">
              <a:spcBef>
                <a:spcPts val="0"/>
              </a:spcBef>
              <a:spcAft>
                <a:spcPts val="0"/>
              </a:spcAft>
              <a:buSzPts val="800"/>
              <a:buChar char="●"/>
              <a:defRPr sz="1065"/>
            </a:lvl4pPr>
            <a:lvl5pPr marL="3043238" lvl="4" indent="-371951">
              <a:spcBef>
                <a:spcPts val="0"/>
              </a:spcBef>
              <a:spcAft>
                <a:spcPts val="0"/>
              </a:spcAft>
              <a:buSzPts val="800"/>
              <a:buChar char="○"/>
              <a:defRPr sz="1065"/>
            </a:lvl5pPr>
            <a:lvl6pPr marL="3651885" lvl="5" indent="-371951">
              <a:spcBef>
                <a:spcPts val="0"/>
              </a:spcBef>
              <a:spcAft>
                <a:spcPts val="0"/>
              </a:spcAft>
              <a:buSzPts val="800"/>
              <a:buChar char="■"/>
              <a:defRPr sz="1065"/>
            </a:lvl6pPr>
            <a:lvl7pPr marL="4260533" lvl="6" indent="-371951">
              <a:spcBef>
                <a:spcPts val="0"/>
              </a:spcBef>
              <a:spcAft>
                <a:spcPts val="0"/>
              </a:spcAft>
              <a:buSzPts val="800"/>
              <a:buChar char="●"/>
              <a:defRPr sz="1065"/>
            </a:lvl7pPr>
            <a:lvl8pPr marL="4869180" lvl="7" indent="-371951">
              <a:spcBef>
                <a:spcPts val="0"/>
              </a:spcBef>
              <a:spcAft>
                <a:spcPts val="0"/>
              </a:spcAft>
              <a:buSzPts val="800"/>
              <a:buChar char="○"/>
              <a:defRPr sz="1065"/>
            </a:lvl8pPr>
            <a:lvl9pPr marL="5477828" lvl="8" indent="-371951">
              <a:spcBef>
                <a:spcPts val="0"/>
              </a:spcBef>
              <a:spcAft>
                <a:spcPts val="0"/>
              </a:spcAft>
              <a:buSzPts val="800"/>
              <a:buChar char="■"/>
              <a:defRPr sz="1065"/>
            </a:lvl9pPr>
          </a:lstStyle>
          <a:p>
            <a:endParaRPr/>
          </a:p>
        </p:txBody>
      </p:sp>
    </p:spTree>
    <p:extLst>
      <p:ext uri="{BB962C8B-B14F-4D97-AF65-F5344CB8AC3E}">
        <p14:creationId xmlns:p14="http://schemas.microsoft.com/office/powerpoint/2010/main" val="3856415419"/>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matchingName="Four Sections" preserve="1" userDrawn="1">
  <p:cSld name="Four Sections">
    <p:spTree>
      <p:nvGrpSpPr>
        <p:cNvPr id="1" name="Shape 125"/>
        <p:cNvGrpSpPr/>
        <p:nvPr/>
      </p:nvGrpSpPr>
      <p:grpSpPr>
        <a:xfrm>
          <a:off x="0" y="0"/>
          <a:ext cx="0" cy="0"/>
          <a:chOff x="0" y="0"/>
          <a:chExt cx="0" cy="0"/>
        </a:xfrm>
      </p:grpSpPr>
      <p:sp>
        <p:nvSpPr>
          <p:cNvPr id="151" name="Google Shape;151;p19"/>
          <p:cNvSpPr txBox="1">
            <a:spLocks noGrp="1"/>
          </p:cNvSpPr>
          <p:nvPr>
            <p:ph type="title" idx="15"/>
          </p:nvPr>
        </p:nvSpPr>
        <p:spPr>
          <a:xfrm>
            <a:off x="558001" y="304769"/>
            <a:ext cx="11136159" cy="713523"/>
          </a:xfrm>
          <a:prstGeom prst="rect">
            <a:avLst/>
          </a:prstGeom>
        </p:spPr>
        <p:txBody>
          <a:bodyPr spcFirstLastPara="1" wrap="square" lIns="0" tIns="18275" rIns="0" bIns="18275" anchor="t" anchorCtr="0">
            <a:noAutofit/>
          </a:bodyPr>
          <a:lstStyle>
            <a:lvl1pPr lvl="0" rtl="0">
              <a:lnSpc>
                <a:spcPct val="100000"/>
              </a:lnSpc>
              <a:spcBef>
                <a:spcPts val="0"/>
              </a:spcBef>
              <a:spcAft>
                <a:spcPts val="0"/>
              </a:spcAft>
              <a:buSzPts val="2300"/>
              <a:buNone/>
              <a:defRPr sz="3195"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129" name="Google Shape;129;p19"/>
          <p:cNvSpPr>
            <a:spLocks noGrp="1"/>
          </p:cNvSpPr>
          <p:nvPr>
            <p:ph type="pic" idx="5"/>
          </p:nvPr>
        </p:nvSpPr>
        <p:spPr>
          <a:xfrm>
            <a:off x="0" y="1110227"/>
            <a:ext cx="3043600" cy="1853184"/>
          </a:xfrm>
          <a:prstGeom prst="rect">
            <a:avLst/>
          </a:prstGeom>
          <a:noFill/>
          <a:ln>
            <a:noFill/>
          </a:ln>
        </p:spPr>
        <p:txBody>
          <a:bodyPr anchor="ctr"/>
          <a:lstStyle>
            <a:lvl1pPr marL="0" indent="0" algn="ctr">
              <a:buNone/>
              <a:defRPr b="0" i="0">
                <a:latin typeface="Helvetica" pitchFamily="2" charset="0"/>
              </a:defRPr>
            </a:lvl1pPr>
          </a:lstStyle>
          <a:p>
            <a:endParaRPr lang="en-US"/>
          </a:p>
        </p:txBody>
      </p:sp>
      <p:grpSp>
        <p:nvGrpSpPr>
          <p:cNvPr id="5" name="Group 4">
            <a:extLst>
              <a:ext uri="{FF2B5EF4-FFF2-40B4-BE49-F238E27FC236}">
                <a16:creationId xmlns:a16="http://schemas.microsoft.com/office/drawing/2014/main" id="{C6D0AEF3-20C9-E36E-10B3-45993C86AF77}"/>
              </a:ext>
              <a:ext uri="{C183D7F6-B498-43B3-948B-1728B52AA6E4}">
                <adec:decorative xmlns:adec="http://schemas.microsoft.com/office/drawing/2017/decorative" val="1"/>
              </a:ext>
            </a:extLst>
          </p:cNvPr>
          <p:cNvGrpSpPr/>
          <p:nvPr userDrawn="1"/>
        </p:nvGrpSpPr>
        <p:grpSpPr>
          <a:xfrm>
            <a:off x="0" y="2504317"/>
            <a:ext cx="3048000" cy="2291203"/>
            <a:chOff x="0" y="1878238"/>
            <a:chExt cx="2286000" cy="1718402"/>
          </a:xfrm>
        </p:grpSpPr>
        <p:sp>
          <p:nvSpPr>
            <p:cNvPr id="133" name="Google Shape;133;p19">
              <a:extLst>
                <a:ext uri="{C183D7F6-B498-43B3-948B-1728B52AA6E4}">
                  <adec:decorative xmlns:adec="http://schemas.microsoft.com/office/drawing/2017/decorative" val="1"/>
                </a:ext>
              </a:extLst>
            </p:cNvPr>
            <p:cNvSpPr/>
            <p:nvPr/>
          </p:nvSpPr>
          <p:spPr>
            <a:xfrm>
              <a:off x="0" y="2231132"/>
              <a:ext cx="2286000" cy="1365508"/>
            </a:xfrm>
            <a:prstGeom prst="rect">
              <a:avLst/>
            </a:prstGeom>
            <a:gradFill>
              <a:gsLst>
                <a:gs pos="0">
                  <a:srgbClr val="1F9CF0"/>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nvGrpSpPr>
            <p:cNvPr id="39" name="Google Shape;115;p18">
              <a:extLst>
                <a:ext uri="{FF2B5EF4-FFF2-40B4-BE49-F238E27FC236}">
                  <a16:creationId xmlns:a16="http://schemas.microsoft.com/office/drawing/2014/main" id="{2CABBAFB-D7E4-4946-8936-326967B61E08}"/>
                </a:ext>
                <a:ext uri="{C183D7F6-B498-43B3-948B-1728B52AA6E4}">
                  <adec:decorative xmlns:adec="http://schemas.microsoft.com/office/drawing/2017/decorative" val="1"/>
                </a:ext>
              </a:extLst>
            </p:cNvPr>
            <p:cNvGrpSpPr/>
            <p:nvPr userDrawn="1"/>
          </p:nvGrpSpPr>
          <p:grpSpPr>
            <a:xfrm>
              <a:off x="725202" y="1878238"/>
              <a:ext cx="720446" cy="718973"/>
              <a:chOff x="8210789" y="6930887"/>
              <a:chExt cx="1081200" cy="1080600"/>
            </a:xfrm>
          </p:grpSpPr>
          <p:sp>
            <p:nvSpPr>
              <p:cNvPr id="40" name="Google Shape;116;p18">
                <a:extLst>
                  <a:ext uri="{FF2B5EF4-FFF2-40B4-BE49-F238E27FC236}">
                    <a16:creationId xmlns:a16="http://schemas.microsoft.com/office/drawing/2014/main" id="{927C82E0-53EB-9E40-B93B-79D8C7C49530}"/>
                  </a:ext>
                </a:extLst>
              </p:cNvPr>
              <p:cNvSpPr/>
              <p:nvPr/>
            </p:nvSpPr>
            <p:spPr>
              <a:xfrm>
                <a:off x="8210789" y="6930887"/>
                <a:ext cx="1081200" cy="1080600"/>
              </a:xfrm>
              <a:prstGeom prst="ellipse">
                <a:avLst/>
              </a:prstGeom>
              <a:solidFill>
                <a:srgbClr val="1F9CF0">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41" name="Google Shape;117;p18">
                <a:extLst>
                  <a:ext uri="{FF2B5EF4-FFF2-40B4-BE49-F238E27FC236}">
                    <a16:creationId xmlns:a16="http://schemas.microsoft.com/office/drawing/2014/main" id="{33518440-89C6-C546-AC7B-32EBE9911FC2}"/>
                  </a:ext>
                </a:extLst>
              </p:cNvPr>
              <p:cNvSpPr/>
              <p:nvPr/>
            </p:nvSpPr>
            <p:spPr>
              <a:xfrm>
                <a:off x="8393115" y="7113123"/>
                <a:ext cx="716700" cy="7164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grpSp>
      <p:sp>
        <p:nvSpPr>
          <p:cNvPr id="42" name="Google Shape;122;p18">
            <a:extLst>
              <a:ext uri="{FF2B5EF4-FFF2-40B4-BE49-F238E27FC236}">
                <a16:creationId xmlns:a16="http://schemas.microsoft.com/office/drawing/2014/main" id="{770EE0F9-203B-9148-A3BA-831953FEF71D}"/>
              </a:ext>
            </a:extLst>
          </p:cNvPr>
          <p:cNvSpPr>
            <a:spLocks noGrp="1"/>
          </p:cNvSpPr>
          <p:nvPr>
            <p:ph type="pic" idx="23"/>
          </p:nvPr>
        </p:nvSpPr>
        <p:spPr>
          <a:xfrm>
            <a:off x="1208668" y="2745067"/>
            <a:ext cx="477135" cy="477134"/>
          </a:xfrm>
          <a:prstGeom prst="ellipse">
            <a:avLst/>
          </a:prstGeom>
          <a:noFill/>
          <a:ln>
            <a:noFill/>
          </a:ln>
        </p:spPr>
        <p:txBody>
          <a:bodyPr lIns="0" tIns="0" rIns="0" bIns="0" anchor="ctr"/>
          <a:lstStyle>
            <a:lvl1pPr marL="0" indent="0" algn="ctr">
              <a:buNone/>
              <a:defRPr sz="399" b="0" i="0">
                <a:latin typeface="Helvetica" pitchFamily="2" charset="0"/>
              </a:defRPr>
            </a:lvl1pPr>
          </a:lstStyle>
          <a:p>
            <a:endParaRPr lang="en-US"/>
          </a:p>
        </p:txBody>
      </p:sp>
      <p:sp>
        <p:nvSpPr>
          <p:cNvPr id="148" name="Google Shape;148;p19"/>
          <p:cNvSpPr txBox="1">
            <a:spLocks noGrp="1"/>
          </p:cNvSpPr>
          <p:nvPr>
            <p:ph type="body" idx="1"/>
          </p:nvPr>
        </p:nvSpPr>
        <p:spPr>
          <a:xfrm>
            <a:off x="451104" y="3472990"/>
            <a:ext cx="1670400" cy="319524"/>
          </a:xfrm>
          <a:prstGeom prst="rect">
            <a:avLst/>
          </a:prstGeom>
        </p:spPr>
        <p:txBody>
          <a:bodyPr spcFirstLastPara="1" wrap="square" lIns="45700" tIns="18275" rIns="45700" bIns="18275" anchor="t" anchorCtr="0">
            <a:noAutofit/>
          </a:bodyPr>
          <a:lstStyle>
            <a:lvl1pPr marL="0" lvl="0" indent="0">
              <a:lnSpc>
                <a:spcPct val="100000"/>
              </a:lnSpc>
              <a:spcBef>
                <a:spcPts val="0"/>
              </a:spcBef>
              <a:spcAft>
                <a:spcPts val="0"/>
              </a:spcAft>
              <a:buSzPts val="800"/>
              <a:buNone/>
              <a:defRPr sz="1331" b="0" i="0">
                <a:solidFill>
                  <a:schemeClr val="bg1"/>
                </a:solidFill>
                <a:latin typeface="Helvetica" pitchFamily="2" charset="0"/>
              </a:defRPr>
            </a:lvl1pPr>
            <a:lvl2pPr marL="1217295" lvl="1" indent="-371951">
              <a:spcBef>
                <a:spcPts val="0"/>
              </a:spcBef>
              <a:spcAft>
                <a:spcPts val="0"/>
              </a:spcAft>
              <a:buSzPts val="800"/>
              <a:buChar char="○"/>
              <a:defRPr sz="1065"/>
            </a:lvl2pPr>
            <a:lvl3pPr marL="1825943" lvl="2" indent="-371951">
              <a:spcBef>
                <a:spcPts val="0"/>
              </a:spcBef>
              <a:spcAft>
                <a:spcPts val="0"/>
              </a:spcAft>
              <a:buSzPts val="800"/>
              <a:buChar char="■"/>
              <a:defRPr sz="1065"/>
            </a:lvl3pPr>
            <a:lvl4pPr marL="2434590" lvl="3" indent="-371951">
              <a:spcBef>
                <a:spcPts val="0"/>
              </a:spcBef>
              <a:spcAft>
                <a:spcPts val="0"/>
              </a:spcAft>
              <a:buSzPts val="800"/>
              <a:buChar char="●"/>
              <a:defRPr sz="1065"/>
            </a:lvl4pPr>
            <a:lvl5pPr marL="3043238" lvl="4" indent="-371951">
              <a:spcBef>
                <a:spcPts val="0"/>
              </a:spcBef>
              <a:spcAft>
                <a:spcPts val="0"/>
              </a:spcAft>
              <a:buSzPts val="800"/>
              <a:buChar char="○"/>
              <a:defRPr sz="1065"/>
            </a:lvl5pPr>
            <a:lvl6pPr marL="3651885" lvl="5" indent="-371951">
              <a:spcBef>
                <a:spcPts val="0"/>
              </a:spcBef>
              <a:spcAft>
                <a:spcPts val="0"/>
              </a:spcAft>
              <a:buSzPts val="800"/>
              <a:buChar char="■"/>
              <a:defRPr sz="1065"/>
            </a:lvl6pPr>
            <a:lvl7pPr marL="4260533" lvl="6" indent="-371951">
              <a:spcBef>
                <a:spcPts val="0"/>
              </a:spcBef>
              <a:spcAft>
                <a:spcPts val="0"/>
              </a:spcAft>
              <a:buSzPts val="800"/>
              <a:buChar char="●"/>
              <a:defRPr sz="1065"/>
            </a:lvl7pPr>
            <a:lvl8pPr marL="4869180" lvl="7" indent="-371951">
              <a:spcBef>
                <a:spcPts val="0"/>
              </a:spcBef>
              <a:spcAft>
                <a:spcPts val="0"/>
              </a:spcAft>
              <a:buSzPts val="800"/>
              <a:buChar char="○"/>
              <a:defRPr sz="1065"/>
            </a:lvl8pPr>
            <a:lvl9pPr marL="5477828" lvl="8" indent="-371951">
              <a:spcBef>
                <a:spcPts val="0"/>
              </a:spcBef>
              <a:spcAft>
                <a:spcPts val="0"/>
              </a:spcAft>
              <a:buSzPts val="800"/>
              <a:buChar char="■"/>
              <a:defRPr sz="1065"/>
            </a:lvl9pPr>
          </a:lstStyle>
          <a:p>
            <a:endParaRPr/>
          </a:p>
        </p:txBody>
      </p:sp>
      <p:sp>
        <p:nvSpPr>
          <p:cNvPr id="149" name="Google Shape;149;p19"/>
          <p:cNvSpPr txBox="1">
            <a:spLocks noGrp="1"/>
          </p:cNvSpPr>
          <p:nvPr>
            <p:ph type="body" idx="13"/>
          </p:nvPr>
        </p:nvSpPr>
        <p:spPr>
          <a:xfrm>
            <a:off x="451104" y="3778676"/>
            <a:ext cx="2255600" cy="924911"/>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5" b="0" i="0">
                <a:latin typeface="Helvetica" pitchFamily="2" charset="0"/>
              </a:defRPr>
            </a:lvl1pPr>
            <a:lvl2pPr marL="1217295" lvl="1" indent="-371951">
              <a:spcBef>
                <a:spcPts val="0"/>
              </a:spcBef>
              <a:spcAft>
                <a:spcPts val="0"/>
              </a:spcAft>
              <a:buSzPts val="800"/>
              <a:buChar char="○"/>
              <a:defRPr sz="1065"/>
            </a:lvl2pPr>
            <a:lvl3pPr marL="1825943" lvl="2" indent="-371951">
              <a:spcBef>
                <a:spcPts val="0"/>
              </a:spcBef>
              <a:spcAft>
                <a:spcPts val="0"/>
              </a:spcAft>
              <a:buSzPts val="800"/>
              <a:buChar char="■"/>
              <a:defRPr sz="1065"/>
            </a:lvl3pPr>
            <a:lvl4pPr marL="2434590" lvl="3" indent="-371951">
              <a:spcBef>
                <a:spcPts val="0"/>
              </a:spcBef>
              <a:spcAft>
                <a:spcPts val="0"/>
              </a:spcAft>
              <a:buSzPts val="800"/>
              <a:buChar char="●"/>
              <a:defRPr sz="1065"/>
            </a:lvl4pPr>
            <a:lvl5pPr marL="3043238" lvl="4" indent="-371951">
              <a:spcBef>
                <a:spcPts val="0"/>
              </a:spcBef>
              <a:spcAft>
                <a:spcPts val="0"/>
              </a:spcAft>
              <a:buSzPts val="800"/>
              <a:buChar char="○"/>
              <a:defRPr sz="1065"/>
            </a:lvl5pPr>
            <a:lvl6pPr marL="3651885" lvl="5" indent="-371951">
              <a:spcBef>
                <a:spcPts val="0"/>
              </a:spcBef>
              <a:spcAft>
                <a:spcPts val="0"/>
              </a:spcAft>
              <a:buSzPts val="800"/>
              <a:buChar char="■"/>
              <a:defRPr sz="1065"/>
            </a:lvl6pPr>
            <a:lvl7pPr marL="4260533" lvl="6" indent="-371951">
              <a:spcBef>
                <a:spcPts val="0"/>
              </a:spcBef>
              <a:spcAft>
                <a:spcPts val="0"/>
              </a:spcAft>
              <a:buSzPts val="800"/>
              <a:buChar char="●"/>
              <a:defRPr sz="1065"/>
            </a:lvl7pPr>
            <a:lvl8pPr marL="4869180" lvl="7" indent="-371951">
              <a:spcBef>
                <a:spcPts val="0"/>
              </a:spcBef>
              <a:spcAft>
                <a:spcPts val="0"/>
              </a:spcAft>
              <a:buSzPts val="800"/>
              <a:buChar char="○"/>
              <a:defRPr sz="1065"/>
            </a:lvl8pPr>
            <a:lvl9pPr marL="5477828" lvl="8" indent="-371951">
              <a:spcBef>
                <a:spcPts val="0"/>
              </a:spcBef>
              <a:spcAft>
                <a:spcPts val="0"/>
              </a:spcAft>
              <a:buSzPts val="800"/>
              <a:buChar char="■"/>
              <a:defRPr sz="1065"/>
            </a:lvl9pPr>
          </a:lstStyle>
          <a:p>
            <a:endParaRPr/>
          </a:p>
        </p:txBody>
      </p:sp>
      <p:grpSp>
        <p:nvGrpSpPr>
          <p:cNvPr id="6" name="Group 5">
            <a:extLst>
              <a:ext uri="{FF2B5EF4-FFF2-40B4-BE49-F238E27FC236}">
                <a16:creationId xmlns:a16="http://schemas.microsoft.com/office/drawing/2014/main" id="{7F7888B4-45D0-5024-C25B-EFA6D164CE21}"/>
              </a:ext>
              <a:ext uri="{C183D7F6-B498-43B3-948B-1728B52AA6E4}">
                <adec:decorative xmlns:adec="http://schemas.microsoft.com/office/drawing/2017/decorative" val="1"/>
              </a:ext>
            </a:extLst>
          </p:cNvPr>
          <p:cNvGrpSpPr/>
          <p:nvPr userDrawn="1"/>
        </p:nvGrpSpPr>
        <p:grpSpPr>
          <a:xfrm>
            <a:off x="3043534" y="2502357"/>
            <a:ext cx="3048000" cy="2293163"/>
            <a:chOff x="2282650" y="1876768"/>
            <a:chExt cx="2286000" cy="1719872"/>
          </a:xfrm>
        </p:grpSpPr>
        <p:sp>
          <p:nvSpPr>
            <p:cNvPr id="132" name="Google Shape;132;p19">
              <a:extLst>
                <a:ext uri="{C183D7F6-B498-43B3-948B-1728B52AA6E4}">
                  <adec:decorative xmlns:adec="http://schemas.microsoft.com/office/drawing/2017/decorative" val="1"/>
                </a:ext>
              </a:extLst>
            </p:cNvPr>
            <p:cNvSpPr/>
            <p:nvPr/>
          </p:nvSpPr>
          <p:spPr>
            <a:xfrm>
              <a:off x="2282650" y="2231132"/>
              <a:ext cx="2286000" cy="1365508"/>
            </a:xfrm>
            <a:prstGeom prst="rect">
              <a:avLst/>
            </a:prstGeom>
            <a:gradFill>
              <a:gsLst>
                <a:gs pos="0">
                  <a:srgbClr val="9477E2">
                    <a:alpha val="20000"/>
                  </a:srgbClr>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nvGrpSpPr>
            <p:cNvPr id="2" name="Group 1">
              <a:extLst>
                <a:ext uri="{FF2B5EF4-FFF2-40B4-BE49-F238E27FC236}">
                  <a16:creationId xmlns:a16="http://schemas.microsoft.com/office/drawing/2014/main" id="{80DF5EDE-E7F7-6146-AC08-AF61888173CC}"/>
                </a:ext>
                <a:ext uri="{C183D7F6-B498-43B3-948B-1728B52AA6E4}">
                  <adec:decorative xmlns:adec="http://schemas.microsoft.com/office/drawing/2017/decorative" val="1"/>
                </a:ext>
              </a:extLst>
            </p:cNvPr>
            <p:cNvGrpSpPr/>
            <p:nvPr userDrawn="1"/>
          </p:nvGrpSpPr>
          <p:grpSpPr>
            <a:xfrm>
              <a:off x="3068238" y="1876768"/>
              <a:ext cx="720300" cy="719400"/>
              <a:chOff x="3068238" y="1382291"/>
              <a:chExt cx="720300" cy="719400"/>
            </a:xfrm>
          </p:grpSpPr>
          <p:sp>
            <p:nvSpPr>
              <p:cNvPr id="134" name="Google Shape;134;p19"/>
              <p:cNvSpPr/>
              <p:nvPr/>
            </p:nvSpPr>
            <p:spPr>
              <a:xfrm>
                <a:off x="3068238" y="1382291"/>
                <a:ext cx="720300" cy="719400"/>
              </a:xfrm>
              <a:prstGeom prst="ellipse">
                <a:avLst/>
              </a:prstGeom>
              <a:solidFill>
                <a:srgbClr val="8661C5">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lvl="0" indent="0" algn="ctr">
                  <a:buNone/>
                </a:pPr>
                <a:endParaRPr sz="1065">
                  <a:solidFill>
                    <a:schemeClr val="lt1"/>
                  </a:solidFill>
                  <a:latin typeface="Helvetica" pitchFamily="2" charset="0"/>
                  <a:ea typeface="Calibri"/>
                  <a:cs typeface="Calibri"/>
                  <a:sym typeface="Calibri"/>
                </a:endParaRPr>
              </a:p>
            </p:txBody>
          </p:sp>
          <p:sp>
            <p:nvSpPr>
              <p:cNvPr id="135" name="Google Shape;135;p19"/>
              <p:cNvSpPr/>
              <p:nvPr userDrawn="1"/>
            </p:nvSpPr>
            <p:spPr>
              <a:xfrm>
                <a:off x="3190019" y="1504824"/>
                <a:ext cx="477600" cy="476700"/>
              </a:xfrm>
              <a:prstGeom prst="ellipse">
                <a:avLst/>
              </a:prstGeom>
              <a:solidFill>
                <a:srgbClr val="8661C5"/>
              </a:solidFill>
              <a:ln>
                <a:noFill/>
              </a:ln>
            </p:spPr>
            <p:txBody>
              <a:bodyPr spcFirstLastPara="1" wrap="square" lIns="42900" tIns="21450" rIns="42900" bIns="21450" anchor="ctr" anchorCtr="0">
                <a:noAutofit/>
              </a:bodyPr>
              <a:lstStyle/>
              <a:p>
                <a:pPr marL="0" lvl="0" indent="0" algn="ctr">
                  <a:buNone/>
                </a:pPr>
                <a:endParaRPr sz="1065">
                  <a:solidFill>
                    <a:schemeClr val="lt1"/>
                  </a:solidFill>
                  <a:latin typeface="Helvetica" pitchFamily="2" charset="0"/>
                  <a:ea typeface="Calibri"/>
                  <a:cs typeface="Calibri"/>
                  <a:sym typeface="Calibri"/>
                </a:endParaRPr>
              </a:p>
            </p:txBody>
          </p:sp>
        </p:grpSp>
      </p:grpSp>
      <p:grpSp>
        <p:nvGrpSpPr>
          <p:cNvPr id="7" name="Group 6">
            <a:extLst>
              <a:ext uri="{FF2B5EF4-FFF2-40B4-BE49-F238E27FC236}">
                <a16:creationId xmlns:a16="http://schemas.microsoft.com/office/drawing/2014/main" id="{B258C728-B08C-223E-4D1B-66EB88D64B9F}"/>
              </a:ext>
              <a:ext uri="{C183D7F6-B498-43B3-948B-1728B52AA6E4}">
                <adec:decorative xmlns:adec="http://schemas.microsoft.com/office/drawing/2017/decorative" val="1"/>
              </a:ext>
            </a:extLst>
          </p:cNvPr>
          <p:cNvGrpSpPr/>
          <p:nvPr userDrawn="1"/>
        </p:nvGrpSpPr>
        <p:grpSpPr>
          <a:xfrm>
            <a:off x="6090910" y="2502357"/>
            <a:ext cx="3048000" cy="2293163"/>
            <a:chOff x="4568183" y="1876768"/>
            <a:chExt cx="2286000" cy="1719872"/>
          </a:xfrm>
        </p:grpSpPr>
        <p:sp>
          <p:nvSpPr>
            <p:cNvPr id="131" name="Google Shape;131;p19">
              <a:extLst>
                <a:ext uri="{C183D7F6-B498-43B3-948B-1728B52AA6E4}">
                  <adec:decorative xmlns:adec="http://schemas.microsoft.com/office/drawing/2017/decorative" val="1"/>
                </a:ext>
              </a:extLst>
            </p:cNvPr>
            <p:cNvSpPr/>
            <p:nvPr/>
          </p:nvSpPr>
          <p:spPr>
            <a:xfrm>
              <a:off x="4568183" y="2231132"/>
              <a:ext cx="2286000" cy="1365508"/>
            </a:xfrm>
            <a:prstGeom prst="rect">
              <a:avLst/>
            </a:prstGeom>
            <a:gradFill>
              <a:gsLst>
                <a:gs pos="0">
                  <a:srgbClr val="6A37C7">
                    <a:alpha val="20000"/>
                  </a:srgbClr>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nvGrpSpPr>
            <p:cNvPr id="3" name="Group 2">
              <a:extLst>
                <a:ext uri="{FF2B5EF4-FFF2-40B4-BE49-F238E27FC236}">
                  <a16:creationId xmlns:a16="http://schemas.microsoft.com/office/drawing/2014/main" id="{62153F02-68F3-1F42-A78B-072046ECEDD4}"/>
                </a:ext>
                <a:ext uri="{C183D7F6-B498-43B3-948B-1728B52AA6E4}">
                  <adec:decorative xmlns:adec="http://schemas.microsoft.com/office/drawing/2017/decorative" val="1"/>
                </a:ext>
              </a:extLst>
            </p:cNvPr>
            <p:cNvGrpSpPr/>
            <p:nvPr userDrawn="1"/>
          </p:nvGrpSpPr>
          <p:grpSpPr>
            <a:xfrm>
              <a:off x="5357600" y="1876768"/>
              <a:ext cx="720300" cy="719400"/>
              <a:chOff x="5357600" y="1382291"/>
              <a:chExt cx="720300" cy="719400"/>
            </a:xfrm>
          </p:grpSpPr>
          <p:sp>
            <p:nvSpPr>
              <p:cNvPr id="138" name="Google Shape;138;p19"/>
              <p:cNvSpPr/>
              <p:nvPr/>
            </p:nvSpPr>
            <p:spPr>
              <a:xfrm>
                <a:off x="5357600" y="1382291"/>
                <a:ext cx="720300" cy="719400"/>
              </a:xfrm>
              <a:prstGeom prst="ellipse">
                <a:avLst/>
              </a:prstGeom>
              <a:solidFill>
                <a:srgbClr val="8661C5">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dirty="0">
                  <a:solidFill>
                    <a:schemeClr val="lt1"/>
                  </a:solidFill>
                  <a:latin typeface="Helvetica" pitchFamily="2" charset="0"/>
                  <a:ea typeface="Calibri"/>
                  <a:cs typeface="Calibri"/>
                  <a:sym typeface="Calibri"/>
                </a:endParaRPr>
              </a:p>
            </p:txBody>
          </p:sp>
          <p:sp>
            <p:nvSpPr>
              <p:cNvPr id="139" name="Google Shape;139;p19"/>
              <p:cNvSpPr/>
              <p:nvPr/>
            </p:nvSpPr>
            <p:spPr>
              <a:xfrm>
                <a:off x="5479381" y="1504824"/>
                <a:ext cx="477600" cy="476700"/>
              </a:xfrm>
              <a:prstGeom prst="ellipse">
                <a:avLst/>
              </a:prstGeom>
              <a:solidFill>
                <a:srgbClr val="8661C5"/>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grpSp>
      <p:grpSp>
        <p:nvGrpSpPr>
          <p:cNvPr id="8" name="Group 7">
            <a:extLst>
              <a:ext uri="{FF2B5EF4-FFF2-40B4-BE49-F238E27FC236}">
                <a16:creationId xmlns:a16="http://schemas.microsoft.com/office/drawing/2014/main" id="{4722DEE5-5AA0-E252-08EF-A18B4CD34D13}"/>
              </a:ext>
              <a:ext uri="{C183D7F6-B498-43B3-948B-1728B52AA6E4}">
                <adec:decorative xmlns:adec="http://schemas.microsoft.com/office/drawing/2017/decorative" val="1"/>
              </a:ext>
            </a:extLst>
          </p:cNvPr>
          <p:cNvGrpSpPr/>
          <p:nvPr userDrawn="1"/>
        </p:nvGrpSpPr>
        <p:grpSpPr>
          <a:xfrm>
            <a:off x="9143381" y="2502357"/>
            <a:ext cx="3048000" cy="2293163"/>
            <a:chOff x="6857536" y="1876768"/>
            <a:chExt cx="2286000" cy="1719872"/>
          </a:xfrm>
        </p:grpSpPr>
        <p:sp>
          <p:nvSpPr>
            <p:cNvPr id="130" name="Google Shape;130;p19">
              <a:extLst>
                <a:ext uri="{C183D7F6-B498-43B3-948B-1728B52AA6E4}">
                  <adec:decorative xmlns:adec="http://schemas.microsoft.com/office/drawing/2017/decorative" val="1"/>
                </a:ext>
              </a:extLst>
            </p:cNvPr>
            <p:cNvSpPr/>
            <p:nvPr/>
          </p:nvSpPr>
          <p:spPr>
            <a:xfrm>
              <a:off x="6857536" y="2231132"/>
              <a:ext cx="2286000" cy="1365508"/>
            </a:xfrm>
            <a:prstGeom prst="rect">
              <a:avLst/>
            </a:prstGeom>
            <a:gradFill>
              <a:gsLst>
                <a:gs pos="0">
                  <a:srgbClr val="9477E2">
                    <a:alpha val="20000"/>
                  </a:srgbClr>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nvGrpSpPr>
            <p:cNvPr id="4" name="Group 3">
              <a:extLst>
                <a:ext uri="{FF2B5EF4-FFF2-40B4-BE49-F238E27FC236}">
                  <a16:creationId xmlns:a16="http://schemas.microsoft.com/office/drawing/2014/main" id="{0E2775DA-4DCB-AD4E-B04F-182EF29AE8A8}"/>
                </a:ext>
                <a:ext uri="{C183D7F6-B498-43B3-948B-1728B52AA6E4}">
                  <adec:decorative xmlns:adec="http://schemas.microsoft.com/office/drawing/2017/decorative" val="1"/>
                </a:ext>
              </a:extLst>
            </p:cNvPr>
            <p:cNvGrpSpPr/>
            <p:nvPr userDrawn="1"/>
          </p:nvGrpSpPr>
          <p:grpSpPr>
            <a:xfrm>
              <a:off x="7645560" y="1876768"/>
              <a:ext cx="720300" cy="719400"/>
              <a:chOff x="7645560" y="1382291"/>
              <a:chExt cx="720300" cy="719400"/>
            </a:xfrm>
          </p:grpSpPr>
          <p:sp>
            <p:nvSpPr>
              <p:cNvPr id="136" name="Google Shape;136;p19"/>
              <p:cNvSpPr/>
              <p:nvPr/>
            </p:nvSpPr>
            <p:spPr>
              <a:xfrm>
                <a:off x="7645560" y="1382291"/>
                <a:ext cx="720300" cy="719400"/>
              </a:xfrm>
              <a:prstGeom prst="ellipse">
                <a:avLst/>
              </a:prstGeom>
              <a:solidFill>
                <a:srgbClr val="8661C5">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lvl="0" indent="0" algn="ctr">
                  <a:buNone/>
                </a:pPr>
                <a:endParaRPr sz="1065">
                  <a:solidFill>
                    <a:schemeClr val="lt1"/>
                  </a:solidFill>
                  <a:latin typeface="Helvetica" pitchFamily="2" charset="0"/>
                  <a:ea typeface="Calibri"/>
                  <a:cs typeface="Calibri"/>
                  <a:sym typeface="Calibri"/>
                </a:endParaRPr>
              </a:p>
            </p:txBody>
          </p:sp>
          <p:sp>
            <p:nvSpPr>
              <p:cNvPr id="137" name="Google Shape;137;p19"/>
              <p:cNvSpPr/>
              <p:nvPr/>
            </p:nvSpPr>
            <p:spPr>
              <a:xfrm>
                <a:off x="7767340" y="1504824"/>
                <a:ext cx="477600" cy="476700"/>
              </a:xfrm>
              <a:prstGeom prst="ellipse">
                <a:avLst/>
              </a:prstGeom>
              <a:solidFill>
                <a:srgbClr val="8661C5"/>
              </a:solidFill>
              <a:ln>
                <a:noFill/>
              </a:ln>
            </p:spPr>
            <p:txBody>
              <a:bodyPr spcFirstLastPara="1" wrap="square" lIns="42900" tIns="21450" rIns="42900" bIns="21450" anchor="ctr" anchorCtr="0">
                <a:noAutofit/>
              </a:bodyPr>
              <a:lstStyle/>
              <a:p>
                <a:pPr marL="0" lvl="0" indent="0" algn="ctr">
                  <a:buNone/>
                </a:pPr>
                <a:endParaRPr sz="1065">
                  <a:solidFill>
                    <a:schemeClr val="lt1"/>
                  </a:solidFill>
                  <a:latin typeface="Helvetica" pitchFamily="2" charset="0"/>
                  <a:ea typeface="Calibri"/>
                  <a:cs typeface="Calibri"/>
                  <a:sym typeface="Calibri"/>
                </a:endParaRPr>
              </a:p>
            </p:txBody>
          </p:sp>
        </p:grpSp>
      </p:grpSp>
      <p:sp>
        <p:nvSpPr>
          <p:cNvPr id="48" name="Google Shape;122;p18">
            <a:extLst>
              <a:ext uri="{FF2B5EF4-FFF2-40B4-BE49-F238E27FC236}">
                <a16:creationId xmlns:a16="http://schemas.microsoft.com/office/drawing/2014/main" id="{257D24F3-611A-FCC2-A794-C0EA49B74D6D}"/>
              </a:ext>
            </a:extLst>
          </p:cNvPr>
          <p:cNvSpPr>
            <a:spLocks noGrp="1"/>
          </p:cNvSpPr>
          <p:nvPr>
            <p:ph type="pic" idx="30"/>
          </p:nvPr>
        </p:nvSpPr>
        <p:spPr>
          <a:xfrm>
            <a:off x="4328966" y="2745067"/>
            <a:ext cx="477135" cy="477134"/>
          </a:xfrm>
          <a:prstGeom prst="ellipse">
            <a:avLst/>
          </a:prstGeom>
          <a:noFill/>
          <a:ln>
            <a:noFill/>
          </a:ln>
        </p:spPr>
        <p:txBody>
          <a:bodyPr lIns="0" tIns="0" rIns="0" bIns="0" anchor="ctr"/>
          <a:lstStyle>
            <a:lvl1pPr marL="0" indent="0" algn="ctr">
              <a:buNone/>
              <a:defRPr sz="399" b="0" i="0">
                <a:latin typeface="Helvetica" pitchFamily="2" charset="0"/>
              </a:defRPr>
            </a:lvl1pPr>
          </a:lstStyle>
          <a:p>
            <a:endParaRPr lang="en-US"/>
          </a:p>
        </p:txBody>
      </p:sp>
      <p:sp>
        <p:nvSpPr>
          <p:cNvPr id="153" name="Google Shape;153;p19"/>
          <p:cNvSpPr txBox="1">
            <a:spLocks noGrp="1"/>
          </p:cNvSpPr>
          <p:nvPr>
            <p:ph type="body" idx="17"/>
          </p:nvPr>
        </p:nvSpPr>
        <p:spPr>
          <a:xfrm>
            <a:off x="3596637" y="3472990"/>
            <a:ext cx="1670400" cy="319524"/>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331" b="0" i="0">
                <a:solidFill>
                  <a:schemeClr val="bg1"/>
                </a:solidFill>
                <a:latin typeface="Helvetica" pitchFamily="2" charset="0"/>
              </a:defRPr>
            </a:lvl1pPr>
            <a:lvl2pPr marL="1217295" lvl="1" indent="-371951" rtl="0">
              <a:lnSpc>
                <a:spcPct val="100000"/>
              </a:lnSpc>
              <a:spcBef>
                <a:spcPts val="0"/>
              </a:spcBef>
              <a:spcAft>
                <a:spcPts val="0"/>
              </a:spcAft>
              <a:buSzPts val="800"/>
              <a:buChar char="○"/>
              <a:defRPr sz="1065"/>
            </a:lvl2pPr>
            <a:lvl3pPr marL="1825943" lvl="2" indent="-371951" rtl="0">
              <a:lnSpc>
                <a:spcPct val="100000"/>
              </a:lnSpc>
              <a:spcBef>
                <a:spcPts val="0"/>
              </a:spcBef>
              <a:spcAft>
                <a:spcPts val="0"/>
              </a:spcAft>
              <a:buSzPts val="800"/>
              <a:buChar char="■"/>
              <a:defRPr sz="1065"/>
            </a:lvl3pPr>
            <a:lvl4pPr marL="2434590" lvl="3" indent="-371951" rtl="0">
              <a:lnSpc>
                <a:spcPct val="100000"/>
              </a:lnSpc>
              <a:spcBef>
                <a:spcPts val="0"/>
              </a:spcBef>
              <a:spcAft>
                <a:spcPts val="0"/>
              </a:spcAft>
              <a:buSzPts val="800"/>
              <a:buChar char="●"/>
              <a:defRPr sz="1065"/>
            </a:lvl4pPr>
            <a:lvl5pPr marL="3043238" lvl="4" indent="-371951" rtl="0">
              <a:lnSpc>
                <a:spcPct val="100000"/>
              </a:lnSpc>
              <a:spcBef>
                <a:spcPts val="0"/>
              </a:spcBef>
              <a:spcAft>
                <a:spcPts val="0"/>
              </a:spcAft>
              <a:buSzPts val="800"/>
              <a:buChar char="○"/>
              <a:defRPr sz="1065"/>
            </a:lvl5pPr>
            <a:lvl6pPr marL="3651885" lvl="5" indent="-371951" rtl="0">
              <a:lnSpc>
                <a:spcPct val="100000"/>
              </a:lnSpc>
              <a:spcBef>
                <a:spcPts val="0"/>
              </a:spcBef>
              <a:spcAft>
                <a:spcPts val="0"/>
              </a:spcAft>
              <a:buSzPts val="800"/>
              <a:buChar char="■"/>
              <a:defRPr sz="1065"/>
            </a:lvl6pPr>
            <a:lvl7pPr marL="4260533" lvl="6" indent="-371951" rtl="0">
              <a:lnSpc>
                <a:spcPct val="100000"/>
              </a:lnSpc>
              <a:spcBef>
                <a:spcPts val="0"/>
              </a:spcBef>
              <a:spcAft>
                <a:spcPts val="0"/>
              </a:spcAft>
              <a:buSzPts val="800"/>
              <a:buChar char="●"/>
              <a:defRPr sz="1065"/>
            </a:lvl7pPr>
            <a:lvl8pPr marL="4869180" lvl="7" indent="-371951" rtl="0">
              <a:lnSpc>
                <a:spcPct val="100000"/>
              </a:lnSpc>
              <a:spcBef>
                <a:spcPts val="0"/>
              </a:spcBef>
              <a:spcAft>
                <a:spcPts val="0"/>
              </a:spcAft>
              <a:buSzPts val="800"/>
              <a:buChar char="○"/>
              <a:defRPr sz="1065"/>
            </a:lvl8pPr>
            <a:lvl9pPr marL="5477828" lvl="8" indent="-371951" rtl="0">
              <a:lnSpc>
                <a:spcPct val="100000"/>
              </a:lnSpc>
              <a:spcBef>
                <a:spcPts val="0"/>
              </a:spcBef>
              <a:spcAft>
                <a:spcPts val="0"/>
              </a:spcAft>
              <a:buSzPts val="800"/>
              <a:buChar char="■"/>
              <a:defRPr sz="1065"/>
            </a:lvl9pPr>
          </a:lstStyle>
          <a:p>
            <a:endParaRPr dirty="0"/>
          </a:p>
        </p:txBody>
      </p:sp>
      <p:sp>
        <p:nvSpPr>
          <p:cNvPr id="154" name="Google Shape;154;p19"/>
          <p:cNvSpPr txBox="1">
            <a:spLocks noGrp="1"/>
          </p:cNvSpPr>
          <p:nvPr>
            <p:ph type="body" idx="18"/>
          </p:nvPr>
        </p:nvSpPr>
        <p:spPr>
          <a:xfrm>
            <a:off x="3596637" y="3778676"/>
            <a:ext cx="2255600" cy="924911"/>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5" b="0" i="0">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52" name="Google Shape;129;p19">
            <a:extLst>
              <a:ext uri="{FF2B5EF4-FFF2-40B4-BE49-F238E27FC236}">
                <a16:creationId xmlns:a16="http://schemas.microsoft.com/office/drawing/2014/main" id="{183614BC-81FB-DD41-94B5-38C9366C2FD7}"/>
              </a:ext>
            </a:extLst>
          </p:cNvPr>
          <p:cNvSpPr>
            <a:spLocks noGrp="1"/>
          </p:cNvSpPr>
          <p:nvPr>
            <p:ph type="pic" idx="28"/>
          </p:nvPr>
        </p:nvSpPr>
        <p:spPr>
          <a:xfrm>
            <a:off x="3043533" y="5000075"/>
            <a:ext cx="3043600" cy="1857926"/>
          </a:xfrm>
          <a:prstGeom prst="rect">
            <a:avLst/>
          </a:prstGeom>
          <a:noFill/>
          <a:ln>
            <a:noFill/>
          </a:ln>
        </p:spPr>
        <p:txBody>
          <a:bodyPr anchor="ctr"/>
          <a:lstStyle>
            <a:lvl1pPr marL="0" indent="0" algn="ctr">
              <a:buNone/>
              <a:defRPr b="0" i="0">
                <a:latin typeface="Helvetica" pitchFamily="2" charset="0"/>
              </a:defRPr>
            </a:lvl1pPr>
          </a:lstStyle>
          <a:p>
            <a:endParaRPr lang="en-US" dirty="0"/>
          </a:p>
        </p:txBody>
      </p:sp>
      <p:sp>
        <p:nvSpPr>
          <p:cNvPr id="51" name="Google Shape;129;p19">
            <a:extLst>
              <a:ext uri="{FF2B5EF4-FFF2-40B4-BE49-F238E27FC236}">
                <a16:creationId xmlns:a16="http://schemas.microsoft.com/office/drawing/2014/main" id="{D02644DB-3AB0-6A40-906C-1B97F6BB74DF}"/>
              </a:ext>
            </a:extLst>
          </p:cNvPr>
          <p:cNvSpPr>
            <a:spLocks noGrp="1"/>
          </p:cNvSpPr>
          <p:nvPr>
            <p:ph type="pic" idx="27"/>
          </p:nvPr>
        </p:nvSpPr>
        <p:spPr>
          <a:xfrm>
            <a:off x="6090911" y="1110227"/>
            <a:ext cx="3043600" cy="1853184"/>
          </a:xfrm>
          <a:prstGeom prst="rect">
            <a:avLst/>
          </a:prstGeom>
          <a:noFill/>
          <a:ln>
            <a:noFill/>
          </a:ln>
        </p:spPr>
        <p:txBody>
          <a:bodyPr anchor="ctr"/>
          <a:lstStyle>
            <a:lvl1pPr marL="0" indent="0" algn="ctr">
              <a:buNone/>
              <a:defRPr b="0" i="0">
                <a:latin typeface="Helvetica" pitchFamily="2" charset="0"/>
              </a:defRPr>
            </a:lvl1pPr>
          </a:lstStyle>
          <a:p>
            <a:endParaRPr lang="en-US" dirty="0"/>
          </a:p>
        </p:txBody>
      </p:sp>
      <p:sp>
        <p:nvSpPr>
          <p:cNvPr id="49" name="Google Shape;122;p18">
            <a:extLst>
              <a:ext uri="{FF2B5EF4-FFF2-40B4-BE49-F238E27FC236}">
                <a16:creationId xmlns:a16="http://schemas.microsoft.com/office/drawing/2014/main" id="{8125D358-82E1-5146-9868-59151E4787F5}"/>
              </a:ext>
            </a:extLst>
          </p:cNvPr>
          <p:cNvSpPr>
            <a:spLocks noGrp="1"/>
          </p:cNvSpPr>
          <p:nvPr>
            <p:ph type="pic" idx="25"/>
          </p:nvPr>
        </p:nvSpPr>
        <p:spPr>
          <a:xfrm>
            <a:off x="7385101" y="2743392"/>
            <a:ext cx="477135" cy="477134"/>
          </a:xfrm>
          <a:prstGeom prst="ellipse">
            <a:avLst/>
          </a:prstGeom>
          <a:noFill/>
          <a:ln>
            <a:noFill/>
          </a:ln>
        </p:spPr>
        <p:txBody>
          <a:bodyPr lIns="0" tIns="0" rIns="0" bIns="0" anchor="ctr"/>
          <a:lstStyle>
            <a:lvl1pPr marL="0" indent="0" algn="ctr">
              <a:buNone/>
              <a:defRPr sz="399" b="0" i="0">
                <a:latin typeface="Helvetica" pitchFamily="2" charset="0"/>
              </a:defRPr>
            </a:lvl1pPr>
          </a:lstStyle>
          <a:p>
            <a:endParaRPr lang="en-US" dirty="0"/>
          </a:p>
        </p:txBody>
      </p:sp>
      <p:sp>
        <p:nvSpPr>
          <p:cNvPr id="155" name="Google Shape;155;p19"/>
          <p:cNvSpPr txBox="1">
            <a:spLocks noGrp="1"/>
          </p:cNvSpPr>
          <p:nvPr>
            <p:ph type="body" idx="19"/>
          </p:nvPr>
        </p:nvSpPr>
        <p:spPr>
          <a:xfrm>
            <a:off x="6547104" y="3472990"/>
            <a:ext cx="1670400" cy="319524"/>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331" b="0" i="0">
                <a:solidFill>
                  <a:schemeClr val="bg1"/>
                </a:solidFill>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156" name="Google Shape;156;p19"/>
          <p:cNvSpPr txBox="1">
            <a:spLocks noGrp="1"/>
          </p:cNvSpPr>
          <p:nvPr>
            <p:ph type="body" idx="20"/>
          </p:nvPr>
        </p:nvSpPr>
        <p:spPr>
          <a:xfrm>
            <a:off x="6547104" y="3778676"/>
            <a:ext cx="2255600" cy="924911"/>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5" b="0" i="0">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50" name="Google Shape;122;p18">
            <a:extLst>
              <a:ext uri="{FF2B5EF4-FFF2-40B4-BE49-F238E27FC236}">
                <a16:creationId xmlns:a16="http://schemas.microsoft.com/office/drawing/2014/main" id="{D612543C-1131-2740-B754-942B3C674732}"/>
              </a:ext>
            </a:extLst>
          </p:cNvPr>
          <p:cNvSpPr>
            <a:spLocks noGrp="1"/>
          </p:cNvSpPr>
          <p:nvPr>
            <p:ph type="pic" idx="26"/>
          </p:nvPr>
        </p:nvSpPr>
        <p:spPr>
          <a:xfrm>
            <a:off x="10435714" y="2743392"/>
            <a:ext cx="477135" cy="477134"/>
          </a:xfrm>
          <a:prstGeom prst="ellipse">
            <a:avLst/>
          </a:prstGeom>
          <a:noFill/>
          <a:ln>
            <a:noFill/>
          </a:ln>
        </p:spPr>
        <p:txBody>
          <a:bodyPr lIns="0" tIns="0" rIns="0" bIns="0" anchor="ctr"/>
          <a:lstStyle>
            <a:lvl1pPr marL="0" indent="0" algn="ctr">
              <a:buNone/>
              <a:defRPr sz="399" b="0" i="0">
                <a:latin typeface="Helvetica" pitchFamily="2" charset="0"/>
              </a:defRPr>
            </a:lvl1pPr>
          </a:lstStyle>
          <a:p>
            <a:endParaRPr lang="en-US" dirty="0"/>
          </a:p>
        </p:txBody>
      </p:sp>
      <p:sp>
        <p:nvSpPr>
          <p:cNvPr id="157" name="Google Shape;157;p19"/>
          <p:cNvSpPr txBox="1">
            <a:spLocks noGrp="1"/>
          </p:cNvSpPr>
          <p:nvPr>
            <p:ph type="body" idx="21"/>
          </p:nvPr>
        </p:nvSpPr>
        <p:spPr>
          <a:xfrm>
            <a:off x="9595104" y="3472990"/>
            <a:ext cx="1670400" cy="319524"/>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331" b="0" i="0">
                <a:solidFill>
                  <a:schemeClr val="bg1"/>
                </a:solidFill>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158" name="Google Shape;158;p19"/>
          <p:cNvSpPr txBox="1">
            <a:spLocks noGrp="1"/>
          </p:cNvSpPr>
          <p:nvPr>
            <p:ph type="body" idx="22"/>
          </p:nvPr>
        </p:nvSpPr>
        <p:spPr>
          <a:xfrm>
            <a:off x="9595104" y="3778676"/>
            <a:ext cx="2255600" cy="924911"/>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5" b="0" i="0">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53" name="Google Shape;129;p19">
            <a:extLst>
              <a:ext uri="{FF2B5EF4-FFF2-40B4-BE49-F238E27FC236}">
                <a16:creationId xmlns:a16="http://schemas.microsoft.com/office/drawing/2014/main" id="{DE9CF3D8-208C-EF41-A2C5-9CB01676BFCD}"/>
              </a:ext>
            </a:extLst>
          </p:cNvPr>
          <p:cNvSpPr>
            <a:spLocks noGrp="1"/>
          </p:cNvSpPr>
          <p:nvPr>
            <p:ph type="pic" idx="29"/>
          </p:nvPr>
        </p:nvSpPr>
        <p:spPr>
          <a:xfrm>
            <a:off x="9147781" y="5000075"/>
            <a:ext cx="3043600" cy="1857926"/>
          </a:xfrm>
          <a:prstGeom prst="rect">
            <a:avLst/>
          </a:prstGeom>
          <a:noFill/>
          <a:ln>
            <a:noFill/>
          </a:ln>
        </p:spPr>
        <p:txBody>
          <a:bodyPr anchor="ctr"/>
          <a:lstStyle>
            <a:lvl1pPr marL="0" indent="0" algn="ctr">
              <a:buNone/>
              <a:defRPr b="0" i="0">
                <a:latin typeface="Helvetica" pitchFamily="2" charset="0"/>
              </a:defRPr>
            </a:lvl1pPr>
          </a:lstStyle>
          <a:p>
            <a:endParaRPr lang="en-US" dirty="0"/>
          </a:p>
        </p:txBody>
      </p:sp>
    </p:spTree>
    <p:extLst>
      <p:ext uri="{BB962C8B-B14F-4D97-AF65-F5344CB8AC3E}">
        <p14:creationId xmlns:p14="http://schemas.microsoft.com/office/powerpoint/2010/main" val="26075736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op_Banner_Trio_Dark">
    <p:spTree>
      <p:nvGrpSpPr>
        <p:cNvPr id="1" name=""/>
        <p:cNvGrpSpPr/>
        <p:nvPr/>
      </p:nvGrpSpPr>
      <p:grpSpPr>
        <a:xfrm>
          <a:off x="0" y="0"/>
          <a:ext cx="0" cy="0"/>
          <a:chOff x="0" y="0"/>
          <a:chExt cx="0" cy="0"/>
        </a:xfrm>
      </p:grpSpPr>
      <p:sp>
        <p:nvSpPr>
          <p:cNvPr id="7" name="Freeform: Shape 11">
            <a:extLst>
              <a:ext uri="{FF2B5EF4-FFF2-40B4-BE49-F238E27FC236}">
                <a16:creationId xmlns:a16="http://schemas.microsoft.com/office/drawing/2014/main" id="{0D00EF44-C02F-AAF8-DBC7-45C3F502D815}"/>
              </a:ext>
            </a:extLst>
          </p:cNvPr>
          <p:cNvSpPr/>
          <p:nvPr userDrawn="1"/>
        </p:nvSpPr>
        <p:spPr bwMode="auto">
          <a:xfrm>
            <a:off x="0" y="0"/>
            <a:ext cx="12192000" cy="969206"/>
          </a:xfrm>
          <a:custGeom>
            <a:avLst/>
            <a:gdLst>
              <a:gd name="connsiteX0" fmla="*/ 0 w 12192000"/>
              <a:gd name="connsiteY0" fmla="*/ 0 h 1696720"/>
              <a:gd name="connsiteX1" fmla="*/ 12192000 w 12192000"/>
              <a:gd name="connsiteY1" fmla="*/ 0 h 1696720"/>
              <a:gd name="connsiteX2" fmla="*/ 12192000 w 12192000"/>
              <a:gd name="connsiteY2" fmla="*/ 1696720 h 1696720"/>
              <a:gd name="connsiteX3" fmla="*/ 0 w 12192000"/>
              <a:gd name="connsiteY3" fmla="*/ 1696720 h 1696720"/>
            </a:gdLst>
            <a:ahLst/>
            <a:cxnLst>
              <a:cxn ang="0">
                <a:pos x="connsiteX0" y="connsiteY0"/>
              </a:cxn>
              <a:cxn ang="0">
                <a:pos x="connsiteX1" y="connsiteY1"/>
              </a:cxn>
              <a:cxn ang="0">
                <a:pos x="connsiteX2" y="connsiteY2"/>
              </a:cxn>
              <a:cxn ang="0">
                <a:pos x="connsiteX3" y="connsiteY3"/>
              </a:cxn>
            </a:cxnLst>
            <a:rect l="l" t="t" r="r" b="b"/>
            <a:pathLst>
              <a:path w="12192000" h="1696720">
                <a:moveTo>
                  <a:pt x="0" y="0"/>
                </a:moveTo>
                <a:lnTo>
                  <a:pt x="12192000" y="0"/>
                </a:lnTo>
                <a:lnTo>
                  <a:pt x="12192000" y="1696720"/>
                </a:lnTo>
                <a:lnTo>
                  <a:pt x="0" y="169672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10" name="Text Placeholder 2">
            <a:extLst>
              <a:ext uri="{FF2B5EF4-FFF2-40B4-BE49-F238E27FC236}">
                <a16:creationId xmlns:a16="http://schemas.microsoft.com/office/drawing/2014/main" id="{AF0B0EAB-A284-A8BB-179E-428AF2429D6E}"/>
              </a:ext>
            </a:extLst>
          </p:cNvPr>
          <p:cNvSpPr>
            <a:spLocks noGrp="1"/>
          </p:cNvSpPr>
          <p:nvPr>
            <p:ph type="body" sz="quarter" idx="11" hasCustomPrompt="1"/>
          </p:nvPr>
        </p:nvSpPr>
        <p:spPr>
          <a:xfrm>
            <a:off x="563499" y="186252"/>
            <a:ext cx="11045888" cy="553998"/>
          </a:xfrm>
        </p:spPr>
        <p:txBody>
          <a:bodyPr/>
          <a:lstStyle>
            <a:lvl1pPr marL="0" indent="0">
              <a:buNone/>
              <a:defRPr sz="36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title</a:t>
            </a:r>
            <a:endParaRPr lang="en-IN" sz="6600" b="1">
              <a:latin typeface="Segoe UI" panose="020B0502040204020203" pitchFamily="34" charset="0"/>
            </a:endParaRPr>
          </a:p>
        </p:txBody>
      </p:sp>
      <p:sp>
        <p:nvSpPr>
          <p:cNvPr id="5" name="Text Placeholder 4">
            <a:extLst>
              <a:ext uri="{FF2B5EF4-FFF2-40B4-BE49-F238E27FC236}">
                <a16:creationId xmlns:a16="http://schemas.microsoft.com/office/drawing/2014/main" id="{561E4086-C3F0-04BD-CE4A-65EB1DA1C581}"/>
              </a:ext>
            </a:extLst>
          </p:cNvPr>
          <p:cNvSpPr>
            <a:spLocks noGrp="1"/>
          </p:cNvSpPr>
          <p:nvPr>
            <p:ph type="body" sz="quarter" idx="13" hasCustomPrompt="1"/>
          </p:nvPr>
        </p:nvSpPr>
        <p:spPr>
          <a:xfrm>
            <a:off x="563499" y="1125401"/>
            <a:ext cx="5532501" cy="5164233"/>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11" name="Text Placeholder 4">
            <a:extLst>
              <a:ext uri="{FF2B5EF4-FFF2-40B4-BE49-F238E27FC236}">
                <a16:creationId xmlns:a16="http://schemas.microsoft.com/office/drawing/2014/main" id="{9D00ECC6-76CF-D27F-DB49-A2E81E9B8F3D}"/>
              </a:ext>
            </a:extLst>
          </p:cNvPr>
          <p:cNvSpPr>
            <a:spLocks noGrp="1"/>
          </p:cNvSpPr>
          <p:nvPr>
            <p:ph type="body" sz="quarter" idx="19" hasCustomPrompt="1"/>
          </p:nvPr>
        </p:nvSpPr>
        <p:spPr>
          <a:xfrm>
            <a:off x="6269535" y="1114221"/>
            <a:ext cx="5532501" cy="5164233"/>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Tree>
    <p:extLst>
      <p:ext uri="{BB962C8B-B14F-4D97-AF65-F5344CB8AC3E}">
        <p14:creationId xmlns:p14="http://schemas.microsoft.com/office/powerpoint/2010/main" val="1048196133"/>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matchingName="Three Features" preserve="1" userDrawn="1">
  <p:cSld name="Three Features">
    <p:spTree>
      <p:nvGrpSpPr>
        <p:cNvPr id="1" name="Shape 159"/>
        <p:cNvGrpSpPr/>
        <p:nvPr/>
      </p:nvGrpSpPr>
      <p:grpSpPr>
        <a:xfrm>
          <a:off x="0" y="0"/>
          <a:ext cx="0" cy="0"/>
          <a:chOff x="0" y="0"/>
          <a:chExt cx="0" cy="0"/>
        </a:xfrm>
      </p:grpSpPr>
      <p:grpSp>
        <p:nvGrpSpPr>
          <p:cNvPr id="3" name="Group 2">
            <a:extLst>
              <a:ext uri="{FF2B5EF4-FFF2-40B4-BE49-F238E27FC236}">
                <a16:creationId xmlns:a16="http://schemas.microsoft.com/office/drawing/2014/main" id="{713EB9D9-6A50-217C-4FBA-3F7BF6C6CB74}"/>
              </a:ext>
              <a:ext uri="{C183D7F6-B498-43B3-948B-1728B52AA6E4}">
                <adec:decorative xmlns:adec="http://schemas.microsoft.com/office/drawing/2017/decorative" val="1"/>
              </a:ext>
            </a:extLst>
          </p:cNvPr>
          <p:cNvGrpSpPr/>
          <p:nvPr userDrawn="1"/>
        </p:nvGrpSpPr>
        <p:grpSpPr>
          <a:xfrm>
            <a:off x="1" y="-1396268"/>
            <a:ext cx="12381658" cy="8254440"/>
            <a:chOff x="0" y="-1047201"/>
            <a:chExt cx="9286243" cy="6190830"/>
          </a:xfrm>
        </p:grpSpPr>
        <p:cxnSp>
          <p:nvCxnSpPr>
            <p:cNvPr id="177" name="Google Shape;177;p20">
              <a:extLst>
                <a:ext uri="{C183D7F6-B498-43B3-948B-1728B52AA6E4}">
                  <adec:decorative xmlns:adec="http://schemas.microsoft.com/office/drawing/2017/decorative" val="1"/>
                </a:ext>
              </a:extLst>
            </p:cNvPr>
            <p:cNvCxnSpPr/>
            <p:nvPr/>
          </p:nvCxnSpPr>
          <p:spPr>
            <a:xfrm>
              <a:off x="836471" y="737356"/>
              <a:ext cx="2070300" cy="0"/>
            </a:xfrm>
            <a:prstGeom prst="straightConnector1">
              <a:avLst/>
            </a:prstGeom>
            <a:noFill/>
            <a:ln w="12700" cap="flat" cmpd="sng">
              <a:solidFill>
                <a:srgbClr val="627597"/>
              </a:solidFill>
              <a:prstDash val="solid"/>
              <a:miter lim="800000"/>
              <a:headEnd type="none" w="sm" len="sm"/>
              <a:tailEnd type="none" w="sm" len="sm"/>
            </a:ln>
          </p:spPr>
        </p:cxnSp>
        <p:grpSp>
          <p:nvGrpSpPr>
            <p:cNvPr id="2" name="Group 1">
              <a:extLst>
                <a:ext uri="{FF2B5EF4-FFF2-40B4-BE49-F238E27FC236}">
                  <a16:creationId xmlns:a16="http://schemas.microsoft.com/office/drawing/2014/main" id="{E55E3903-7657-27AD-96AA-DB6E07D9B62F}"/>
                </a:ext>
              </a:extLst>
            </p:cNvPr>
            <p:cNvGrpSpPr/>
            <p:nvPr userDrawn="1"/>
          </p:nvGrpSpPr>
          <p:grpSpPr>
            <a:xfrm>
              <a:off x="0" y="-1047201"/>
              <a:ext cx="9286243" cy="6190830"/>
              <a:chOff x="0" y="-1047201"/>
              <a:chExt cx="9286243" cy="6190830"/>
            </a:xfrm>
          </p:grpSpPr>
          <p:pic>
            <p:nvPicPr>
              <p:cNvPr id="160" name="Google Shape;160;p20">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5523874" y="-1047201"/>
                <a:ext cx="3762369" cy="3762369"/>
              </a:xfrm>
              <a:prstGeom prst="rect">
                <a:avLst/>
              </a:prstGeom>
              <a:noFill/>
              <a:ln>
                <a:noFill/>
              </a:ln>
            </p:spPr>
          </p:pic>
          <p:sp>
            <p:nvSpPr>
              <p:cNvPr id="161" name="Google Shape;161;p20">
                <a:extLst>
                  <a:ext uri="{C183D7F6-B498-43B3-948B-1728B52AA6E4}">
                    <adec:decorative xmlns:adec="http://schemas.microsoft.com/office/drawing/2017/decorative" val="1"/>
                  </a:ext>
                </a:extLst>
              </p:cNvPr>
              <p:cNvSpPr/>
              <p:nvPr/>
            </p:nvSpPr>
            <p:spPr>
              <a:xfrm>
                <a:off x="0" y="3028029"/>
                <a:ext cx="3048000" cy="2115600"/>
              </a:xfrm>
              <a:prstGeom prst="rect">
                <a:avLst/>
              </a:prstGeom>
              <a:gradFill>
                <a:gsLst>
                  <a:gs pos="0">
                    <a:srgbClr val="1F9CF0"/>
                  </a:gs>
                  <a:gs pos="2000">
                    <a:srgbClr val="1F9CF0"/>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162" name="Google Shape;162;p20">
                <a:extLst>
                  <a:ext uri="{C183D7F6-B498-43B3-948B-1728B52AA6E4}">
                    <adec:decorative xmlns:adec="http://schemas.microsoft.com/office/drawing/2017/decorative" val="1"/>
                  </a:ext>
                </a:extLst>
              </p:cNvPr>
              <p:cNvSpPr/>
              <p:nvPr/>
            </p:nvSpPr>
            <p:spPr>
              <a:xfrm>
                <a:off x="3048002" y="3028029"/>
                <a:ext cx="3048000" cy="2115600"/>
              </a:xfrm>
              <a:prstGeom prst="rect">
                <a:avLst/>
              </a:prstGeom>
              <a:gradFill>
                <a:gsLst>
                  <a:gs pos="0">
                    <a:srgbClr val="9477E2">
                      <a:alpha val="20000"/>
                    </a:srgbClr>
                  </a:gs>
                  <a:gs pos="2000">
                    <a:srgbClr val="9477E2">
                      <a:alpha val="20000"/>
                    </a:srgbClr>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163" name="Google Shape;163;p20">
                <a:extLst>
                  <a:ext uri="{C183D7F6-B498-43B3-948B-1728B52AA6E4}">
                    <adec:decorative xmlns:adec="http://schemas.microsoft.com/office/drawing/2017/decorative" val="1"/>
                  </a:ext>
                </a:extLst>
              </p:cNvPr>
              <p:cNvSpPr/>
              <p:nvPr/>
            </p:nvSpPr>
            <p:spPr>
              <a:xfrm>
                <a:off x="6096004" y="3028029"/>
                <a:ext cx="3048000" cy="2115600"/>
              </a:xfrm>
              <a:prstGeom prst="rect">
                <a:avLst/>
              </a:prstGeom>
              <a:gradFill>
                <a:gsLst>
                  <a:gs pos="0">
                    <a:srgbClr val="352559"/>
                  </a:gs>
                  <a:gs pos="2000">
                    <a:srgbClr val="352559"/>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nvGrpSpPr>
              <p:cNvPr id="164" name="Google Shape;164;p20">
                <a:extLst>
                  <a:ext uri="{C183D7F6-B498-43B3-948B-1728B52AA6E4}">
                    <adec:decorative xmlns:adec="http://schemas.microsoft.com/office/drawing/2017/decorative" val="1"/>
                  </a:ext>
                </a:extLst>
              </p:cNvPr>
              <p:cNvGrpSpPr/>
              <p:nvPr/>
            </p:nvGrpSpPr>
            <p:grpSpPr>
              <a:xfrm>
                <a:off x="1026526" y="2558754"/>
                <a:ext cx="940705" cy="938664"/>
                <a:chOff x="6104965" y="2265289"/>
                <a:chExt cx="1855800" cy="1855800"/>
              </a:xfrm>
            </p:grpSpPr>
            <p:sp>
              <p:nvSpPr>
                <p:cNvPr id="165" name="Google Shape;165;p20"/>
                <p:cNvSpPr/>
                <p:nvPr/>
              </p:nvSpPr>
              <p:spPr>
                <a:xfrm>
                  <a:off x="6104965" y="2265289"/>
                  <a:ext cx="1855800" cy="1855800"/>
                </a:xfrm>
                <a:prstGeom prst="ellipse">
                  <a:avLst/>
                </a:prstGeom>
                <a:solidFill>
                  <a:srgbClr val="1F9CF0">
                    <a:alpha val="30980"/>
                  </a:srgbClr>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166" name="Google Shape;166;p20"/>
                <p:cNvSpPr/>
                <p:nvPr/>
              </p:nvSpPr>
              <p:spPr>
                <a:xfrm>
                  <a:off x="6326459" y="2482124"/>
                  <a:ext cx="1422000" cy="1422000"/>
                </a:xfrm>
                <a:prstGeom prst="ellipse">
                  <a:avLst/>
                </a:prstGeom>
                <a:solidFill>
                  <a:srgbClr val="1F9CF0">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167" name="Google Shape;167;p20"/>
                <p:cNvSpPr/>
                <p:nvPr/>
              </p:nvSpPr>
              <p:spPr>
                <a:xfrm>
                  <a:off x="6566834" y="2724359"/>
                  <a:ext cx="942600" cy="9426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pic>
            <p:nvPicPr>
              <p:cNvPr id="168" name="Google Shape;168;p20">
                <a:extLs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5550356" y="0"/>
                <a:ext cx="3587500" cy="3028029"/>
              </a:xfrm>
              <a:prstGeom prst="rect">
                <a:avLst/>
              </a:prstGeom>
              <a:noFill/>
              <a:ln>
                <a:noFill/>
              </a:ln>
            </p:spPr>
          </p:pic>
          <p:grpSp>
            <p:nvGrpSpPr>
              <p:cNvPr id="169" name="Google Shape;169;p20">
                <a:extLst>
                  <a:ext uri="{C183D7F6-B498-43B3-948B-1728B52AA6E4}">
                    <adec:decorative xmlns:adec="http://schemas.microsoft.com/office/drawing/2017/decorative" val="1"/>
                  </a:ext>
                </a:extLst>
              </p:cNvPr>
              <p:cNvGrpSpPr/>
              <p:nvPr/>
            </p:nvGrpSpPr>
            <p:grpSpPr>
              <a:xfrm>
                <a:off x="4094240" y="2556866"/>
                <a:ext cx="940148" cy="938664"/>
                <a:chOff x="6104965" y="2265289"/>
                <a:chExt cx="1855800" cy="1855800"/>
              </a:xfrm>
            </p:grpSpPr>
            <p:sp>
              <p:nvSpPr>
                <p:cNvPr id="170" name="Google Shape;170;p20"/>
                <p:cNvSpPr/>
                <p:nvPr/>
              </p:nvSpPr>
              <p:spPr>
                <a:xfrm>
                  <a:off x="6104965" y="2265289"/>
                  <a:ext cx="1855800" cy="1855800"/>
                </a:xfrm>
                <a:prstGeom prst="ellipse">
                  <a:avLst/>
                </a:prstGeom>
                <a:solidFill>
                  <a:srgbClr val="9477E2">
                    <a:alpha val="30980"/>
                  </a:srgbClr>
                </a:solidFill>
                <a:ln>
                  <a:noFill/>
                </a:ln>
              </p:spPr>
              <p:txBody>
                <a:bodyPr spcFirstLastPara="1" wrap="square" lIns="42900" tIns="21450" rIns="42900" bIns="21450" anchor="ctr" anchorCtr="0">
                  <a:noAutofit/>
                </a:bodyPr>
                <a:lstStyle/>
                <a:p>
                  <a:pPr marL="0" lvl="0" indent="0" algn="ctr" defTabSz="1217295" eaLnBrk="1" fontAlgn="auto" latinLnBrk="0" hangingPunct="1">
                    <a:buClrTx/>
                    <a:buSzTx/>
                    <a:buFontTx/>
                    <a:buNone/>
                    <a:tabLst/>
                  </a:pPr>
                  <a:endParaRPr kumimoji="0" sz="1065" kern="0" spc="0" normalizeH="0" baseline="0">
                    <a:ln>
                      <a:noFill/>
                    </a:ln>
                    <a:solidFill>
                      <a:srgbClr val="FFFFFF"/>
                    </a:solidFill>
                    <a:effectLst/>
                    <a:uLnTx/>
                    <a:uFillTx/>
                    <a:latin typeface="Helvetica" pitchFamily="2" charset="0"/>
                    <a:ea typeface="Calibri"/>
                    <a:cs typeface="Calibri"/>
                    <a:sym typeface="Calibri"/>
                  </a:endParaRPr>
                </a:p>
              </p:txBody>
            </p:sp>
            <p:sp>
              <p:nvSpPr>
                <p:cNvPr id="171" name="Google Shape;171;p20"/>
                <p:cNvSpPr/>
                <p:nvPr/>
              </p:nvSpPr>
              <p:spPr>
                <a:xfrm>
                  <a:off x="6326458" y="2482124"/>
                  <a:ext cx="1422000" cy="1422000"/>
                </a:xfrm>
                <a:prstGeom prst="ellipse">
                  <a:avLst/>
                </a:prstGeom>
                <a:solidFill>
                  <a:srgbClr val="9477E2">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lvl="0" indent="0" algn="ctr" defTabSz="1217295" eaLnBrk="1" fontAlgn="auto" latinLnBrk="0" hangingPunct="1">
                    <a:buClrTx/>
                    <a:buSzTx/>
                    <a:buFontTx/>
                    <a:buNone/>
                    <a:tabLst/>
                  </a:pPr>
                  <a:endParaRPr kumimoji="0" sz="1065" kern="0" spc="0" normalizeH="0" baseline="0">
                    <a:ln>
                      <a:noFill/>
                    </a:ln>
                    <a:solidFill>
                      <a:srgbClr val="FFFFFF"/>
                    </a:solidFill>
                    <a:effectLst/>
                    <a:uLnTx/>
                    <a:uFillTx/>
                    <a:latin typeface="Helvetica" pitchFamily="2" charset="0"/>
                    <a:ea typeface="Calibri"/>
                    <a:cs typeface="Calibri"/>
                    <a:sym typeface="Calibri"/>
                  </a:endParaRPr>
                </a:p>
              </p:txBody>
            </p:sp>
            <p:sp>
              <p:nvSpPr>
                <p:cNvPr id="172" name="Google Shape;172;p20"/>
                <p:cNvSpPr/>
                <p:nvPr/>
              </p:nvSpPr>
              <p:spPr>
                <a:xfrm>
                  <a:off x="6566834" y="2724359"/>
                  <a:ext cx="942600" cy="942600"/>
                </a:xfrm>
                <a:prstGeom prst="ellipse">
                  <a:avLst/>
                </a:prstGeom>
                <a:solidFill>
                  <a:srgbClr val="9477E2"/>
                </a:solidFill>
                <a:ln>
                  <a:noFill/>
                </a:ln>
              </p:spPr>
              <p:txBody>
                <a:bodyPr spcFirstLastPara="1" wrap="square" lIns="42900" tIns="21450" rIns="42900" bIns="21450" anchor="ctr" anchorCtr="0">
                  <a:noAutofit/>
                </a:bodyPr>
                <a:lstStyle/>
                <a:p>
                  <a:pPr marL="0" lvl="0" indent="0" algn="ctr" defTabSz="1217295" eaLnBrk="1" fontAlgn="auto" latinLnBrk="0" hangingPunct="1">
                    <a:buClrTx/>
                    <a:buSzTx/>
                    <a:buFontTx/>
                    <a:buNone/>
                    <a:tabLst/>
                  </a:pPr>
                  <a:endParaRPr kumimoji="0" sz="1065" kern="0" spc="0" normalizeH="0" baseline="0">
                    <a:ln>
                      <a:noFill/>
                    </a:ln>
                    <a:solidFill>
                      <a:srgbClr val="FFFFFF"/>
                    </a:solidFill>
                    <a:effectLst/>
                    <a:uLnTx/>
                    <a:uFillTx/>
                    <a:latin typeface="Helvetica" pitchFamily="2" charset="0"/>
                    <a:ea typeface="Calibri"/>
                    <a:cs typeface="Calibri"/>
                    <a:sym typeface="Calibri"/>
                  </a:endParaRPr>
                </a:p>
              </p:txBody>
            </p:sp>
          </p:grpSp>
          <p:grpSp>
            <p:nvGrpSpPr>
              <p:cNvPr id="173" name="Google Shape;173;p20">
                <a:extLst>
                  <a:ext uri="{C183D7F6-B498-43B3-948B-1728B52AA6E4}">
                    <adec:decorative xmlns:adec="http://schemas.microsoft.com/office/drawing/2017/decorative" val="1"/>
                  </a:ext>
                </a:extLst>
              </p:cNvPr>
              <p:cNvGrpSpPr/>
              <p:nvPr/>
            </p:nvGrpSpPr>
            <p:grpSpPr>
              <a:xfrm>
                <a:off x="7149441" y="2559599"/>
                <a:ext cx="940148" cy="938664"/>
                <a:chOff x="6104965" y="2265289"/>
                <a:chExt cx="1855800" cy="1855800"/>
              </a:xfrm>
            </p:grpSpPr>
            <p:sp>
              <p:nvSpPr>
                <p:cNvPr id="174" name="Google Shape;174;p20"/>
                <p:cNvSpPr/>
                <p:nvPr/>
              </p:nvSpPr>
              <p:spPr>
                <a:xfrm>
                  <a:off x="6104965" y="2265289"/>
                  <a:ext cx="1855800" cy="1855800"/>
                </a:xfrm>
                <a:prstGeom prst="ellipse">
                  <a:avLst/>
                </a:prstGeom>
                <a:solidFill>
                  <a:srgbClr val="8661C5">
                    <a:alpha val="30980"/>
                  </a:srgbClr>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175" name="Google Shape;175;p20"/>
                <p:cNvSpPr/>
                <p:nvPr/>
              </p:nvSpPr>
              <p:spPr>
                <a:xfrm>
                  <a:off x="6326458" y="2482124"/>
                  <a:ext cx="1422000" cy="1422000"/>
                </a:xfrm>
                <a:prstGeom prst="ellipse">
                  <a:avLst/>
                </a:prstGeom>
                <a:solidFill>
                  <a:srgbClr val="8661C5">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176" name="Google Shape;176;p20"/>
                <p:cNvSpPr/>
                <p:nvPr/>
              </p:nvSpPr>
              <p:spPr>
                <a:xfrm>
                  <a:off x="6566834" y="2724359"/>
                  <a:ext cx="942600" cy="942600"/>
                </a:xfrm>
                <a:prstGeom prst="ellipse">
                  <a:avLst/>
                </a:prstGeom>
                <a:solidFill>
                  <a:srgbClr val="8661C5"/>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sp>
            <p:nvSpPr>
              <p:cNvPr id="178" name="Google Shape;178;p20">
                <a:extLst>
                  <a:ext uri="{C183D7F6-B498-43B3-948B-1728B52AA6E4}">
                    <adec:decorative xmlns:adec="http://schemas.microsoft.com/office/drawing/2017/decorative" val="1"/>
                  </a:ext>
                </a:extLst>
              </p:cNvPr>
              <p:cNvSpPr/>
              <p:nvPr/>
            </p:nvSpPr>
            <p:spPr>
              <a:xfrm rot="10800000">
                <a:off x="407925" y="275"/>
                <a:ext cx="73200" cy="2243100"/>
              </a:xfrm>
              <a:prstGeom prst="rect">
                <a:avLst/>
              </a:prstGeom>
              <a:gradFill>
                <a:gsLst>
                  <a:gs pos="0">
                    <a:srgbClr val="D59DFF"/>
                  </a:gs>
                  <a:gs pos="100000">
                    <a:srgbClr val="28AFE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96" b="0" i="0">
                  <a:latin typeface="Helvetica" pitchFamily="2" charset="0"/>
                </a:endParaRPr>
              </a:p>
            </p:txBody>
          </p:sp>
          <p:cxnSp>
            <p:nvCxnSpPr>
              <p:cNvPr id="37" name="Google Shape;67;p15">
                <a:extLst>
                  <a:ext uri="{FF2B5EF4-FFF2-40B4-BE49-F238E27FC236}">
                    <a16:creationId xmlns:a16="http://schemas.microsoft.com/office/drawing/2014/main" id="{D78CD110-237A-5F43-8A7B-221443C4F7EB}"/>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grpSp>
      <p:sp>
        <p:nvSpPr>
          <p:cNvPr id="32" name="Google Shape;120;p18">
            <a:extLst>
              <a:ext uri="{FF2B5EF4-FFF2-40B4-BE49-F238E27FC236}">
                <a16:creationId xmlns:a16="http://schemas.microsoft.com/office/drawing/2014/main" id="{E7A6AB27-0469-C841-892F-B81BA63227CF}"/>
              </a:ext>
            </a:extLst>
          </p:cNvPr>
          <p:cNvSpPr txBox="1">
            <a:spLocks noGrp="1"/>
          </p:cNvSpPr>
          <p:nvPr>
            <p:ph type="title"/>
          </p:nvPr>
        </p:nvSpPr>
        <p:spPr>
          <a:xfrm>
            <a:off x="1060704" y="1243584"/>
            <a:ext cx="4681600" cy="17924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263" b="0"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79" name="Google Shape;179;p20"/>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a:spcBef>
                <a:spcPts val="0"/>
              </a:spcBef>
              <a:spcAft>
                <a:spcPts val="0"/>
              </a:spcAft>
              <a:buSzPts val="800"/>
              <a:buNone/>
              <a:defRPr sz="1065" b="0" i="0">
                <a:latin typeface="Helvetica" pitchFamily="2" charset="0"/>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lang="en-US" dirty="0"/>
          </a:p>
        </p:txBody>
      </p:sp>
      <p:sp>
        <p:nvSpPr>
          <p:cNvPr id="33" name="Google Shape;122;p18">
            <a:extLst>
              <a:ext uri="{FF2B5EF4-FFF2-40B4-BE49-F238E27FC236}">
                <a16:creationId xmlns:a16="http://schemas.microsoft.com/office/drawing/2014/main" id="{CCD79018-57BD-894A-9B47-70A12FA8EE6C}"/>
              </a:ext>
            </a:extLst>
          </p:cNvPr>
          <p:cNvSpPr>
            <a:spLocks noGrp="1"/>
          </p:cNvSpPr>
          <p:nvPr>
            <p:ph type="pic" idx="23"/>
          </p:nvPr>
        </p:nvSpPr>
        <p:spPr>
          <a:xfrm>
            <a:off x="1757272" y="3798882"/>
            <a:ext cx="477135" cy="477134"/>
          </a:xfrm>
          <a:prstGeom prst="ellipse">
            <a:avLst/>
          </a:prstGeom>
          <a:noFill/>
          <a:ln>
            <a:noFill/>
          </a:ln>
        </p:spPr>
        <p:txBody>
          <a:bodyPr lIns="0" tIns="0" rIns="0" bIns="0" anchor="ctr"/>
          <a:lstStyle>
            <a:lvl1pPr marL="0" indent="0" algn="ctr">
              <a:buNone/>
              <a:defRPr sz="399" b="0" i="0">
                <a:latin typeface="Helvetica" pitchFamily="2" charset="0"/>
              </a:defRPr>
            </a:lvl1pPr>
          </a:lstStyle>
          <a:p>
            <a:endParaRPr lang="en-US" dirty="0"/>
          </a:p>
        </p:txBody>
      </p:sp>
      <p:sp>
        <p:nvSpPr>
          <p:cNvPr id="185" name="Google Shape;185;p20"/>
          <p:cNvSpPr txBox="1">
            <a:spLocks noGrp="1"/>
          </p:cNvSpPr>
          <p:nvPr>
            <p:ph type="body" idx="7"/>
          </p:nvPr>
        </p:nvSpPr>
        <p:spPr>
          <a:xfrm>
            <a:off x="903928" y="4876800"/>
            <a:ext cx="2239696" cy="292800"/>
          </a:xfrm>
          <a:prstGeom prst="rect">
            <a:avLst/>
          </a:prstGeom>
        </p:spPr>
        <p:txBody>
          <a:bodyPr spcFirstLastPara="1" wrap="square" lIns="45700" tIns="18275" rIns="45700" bIns="18275" anchor="t" anchorCtr="0">
            <a:noAutofit/>
          </a:bodyPr>
          <a:lstStyle>
            <a:lvl1pPr marL="0" lvl="0" indent="0" algn="ctr">
              <a:lnSpc>
                <a:spcPct val="100000"/>
              </a:lnSpc>
              <a:spcBef>
                <a:spcPts val="0"/>
              </a:spcBef>
              <a:spcAft>
                <a:spcPts val="0"/>
              </a:spcAft>
              <a:buSzPts val="1100"/>
              <a:buNone/>
              <a:defRPr sz="1464" b="1" i="0">
                <a:solidFill>
                  <a:schemeClr val="bg1"/>
                </a:solidFill>
                <a:latin typeface="Helvetica" pitchFamily="2" charset="0"/>
              </a:defRPr>
            </a:lvl1pPr>
            <a:lvl2pPr marL="1217295" lvl="1" indent="-388858">
              <a:spcBef>
                <a:spcPts val="0"/>
              </a:spcBef>
              <a:spcAft>
                <a:spcPts val="0"/>
              </a:spcAft>
              <a:buSzPts val="1000"/>
              <a:buChar char="○"/>
              <a:defRPr/>
            </a:lvl2pPr>
            <a:lvl3pPr marL="1825943" lvl="2" indent="-388858">
              <a:spcBef>
                <a:spcPts val="0"/>
              </a:spcBef>
              <a:spcAft>
                <a:spcPts val="0"/>
              </a:spcAft>
              <a:buSzPts val="1000"/>
              <a:buChar char="■"/>
              <a:defRPr/>
            </a:lvl3pPr>
            <a:lvl4pPr marL="2434590" lvl="3" indent="-388858">
              <a:spcBef>
                <a:spcPts val="0"/>
              </a:spcBef>
              <a:spcAft>
                <a:spcPts val="0"/>
              </a:spcAft>
              <a:buSzPts val="1000"/>
              <a:buChar char="●"/>
              <a:defRPr/>
            </a:lvl4pPr>
            <a:lvl5pPr marL="3043238" lvl="4" indent="-388858">
              <a:spcBef>
                <a:spcPts val="0"/>
              </a:spcBef>
              <a:spcAft>
                <a:spcPts val="0"/>
              </a:spcAft>
              <a:buSzPts val="1000"/>
              <a:buChar char="○"/>
              <a:defRPr/>
            </a:lvl5pPr>
            <a:lvl6pPr marL="3651885" lvl="5" indent="-388858">
              <a:spcBef>
                <a:spcPts val="0"/>
              </a:spcBef>
              <a:spcAft>
                <a:spcPts val="0"/>
              </a:spcAft>
              <a:buSzPts val="1000"/>
              <a:buChar char="■"/>
              <a:defRPr/>
            </a:lvl6pPr>
            <a:lvl7pPr marL="4260533" lvl="6" indent="-388858">
              <a:spcBef>
                <a:spcPts val="0"/>
              </a:spcBef>
              <a:spcAft>
                <a:spcPts val="0"/>
              </a:spcAft>
              <a:buSzPts val="1000"/>
              <a:buChar char="●"/>
              <a:defRPr/>
            </a:lvl7pPr>
            <a:lvl8pPr marL="4869180" lvl="7" indent="-388858">
              <a:spcBef>
                <a:spcPts val="0"/>
              </a:spcBef>
              <a:spcAft>
                <a:spcPts val="0"/>
              </a:spcAft>
              <a:buSzPts val="1000"/>
              <a:buChar char="○"/>
              <a:defRPr/>
            </a:lvl8pPr>
            <a:lvl9pPr marL="5477828" lvl="8" indent="-388858">
              <a:spcBef>
                <a:spcPts val="0"/>
              </a:spcBef>
              <a:spcAft>
                <a:spcPts val="0"/>
              </a:spcAft>
              <a:buSzPts val="1000"/>
              <a:buChar char="■"/>
              <a:defRPr/>
            </a:lvl9pPr>
          </a:lstStyle>
          <a:p>
            <a:endParaRPr dirty="0"/>
          </a:p>
        </p:txBody>
      </p:sp>
      <p:sp>
        <p:nvSpPr>
          <p:cNvPr id="184" name="Google Shape;184;p20"/>
          <p:cNvSpPr txBox="1">
            <a:spLocks noGrp="1"/>
          </p:cNvSpPr>
          <p:nvPr>
            <p:ph type="body" idx="6"/>
          </p:nvPr>
        </p:nvSpPr>
        <p:spPr>
          <a:xfrm>
            <a:off x="670560" y="5218176"/>
            <a:ext cx="2731200" cy="1085200"/>
          </a:xfrm>
          <a:prstGeom prst="rect">
            <a:avLst/>
          </a:prstGeom>
        </p:spPr>
        <p:txBody>
          <a:bodyPr spcFirstLastPara="1" wrap="square" lIns="45700" tIns="18275" rIns="45700" bIns="18275" anchor="t" anchorCtr="0">
            <a:noAutofit/>
          </a:bodyPr>
          <a:lstStyle>
            <a:lvl1pPr marL="0" lvl="0" indent="0" algn="ctr">
              <a:spcBef>
                <a:spcPts val="0"/>
              </a:spcBef>
              <a:spcAft>
                <a:spcPts val="0"/>
              </a:spcAft>
              <a:buSzPts val="800"/>
              <a:buNone/>
              <a:defRPr sz="1065" b="0" i="0">
                <a:latin typeface="Helvetica" pitchFamily="2" charset="0"/>
              </a:defRPr>
            </a:lvl1pPr>
            <a:lvl2pPr marL="1217295" lvl="1" indent="-371951">
              <a:spcBef>
                <a:spcPts val="0"/>
              </a:spcBef>
              <a:spcAft>
                <a:spcPts val="0"/>
              </a:spcAft>
              <a:buSzPts val="800"/>
              <a:buChar char="○"/>
              <a:defRPr sz="1065"/>
            </a:lvl2pPr>
            <a:lvl3pPr marL="1825943" lvl="2" indent="-371951">
              <a:spcBef>
                <a:spcPts val="0"/>
              </a:spcBef>
              <a:spcAft>
                <a:spcPts val="0"/>
              </a:spcAft>
              <a:buSzPts val="800"/>
              <a:buChar char="■"/>
              <a:defRPr sz="1065"/>
            </a:lvl3pPr>
            <a:lvl4pPr marL="2434590" lvl="3" indent="-371951">
              <a:spcBef>
                <a:spcPts val="0"/>
              </a:spcBef>
              <a:spcAft>
                <a:spcPts val="0"/>
              </a:spcAft>
              <a:buSzPts val="800"/>
              <a:buChar char="●"/>
              <a:defRPr sz="1065"/>
            </a:lvl4pPr>
            <a:lvl5pPr marL="3043238" lvl="4" indent="-371951">
              <a:spcBef>
                <a:spcPts val="0"/>
              </a:spcBef>
              <a:spcAft>
                <a:spcPts val="0"/>
              </a:spcAft>
              <a:buSzPts val="800"/>
              <a:buChar char="○"/>
              <a:defRPr sz="1065"/>
            </a:lvl5pPr>
            <a:lvl6pPr marL="3651885" lvl="5" indent="-371951">
              <a:spcBef>
                <a:spcPts val="0"/>
              </a:spcBef>
              <a:spcAft>
                <a:spcPts val="0"/>
              </a:spcAft>
              <a:buSzPts val="800"/>
              <a:buChar char="■"/>
              <a:defRPr sz="1065"/>
            </a:lvl6pPr>
            <a:lvl7pPr marL="4260533" lvl="6" indent="-371951">
              <a:spcBef>
                <a:spcPts val="0"/>
              </a:spcBef>
              <a:spcAft>
                <a:spcPts val="0"/>
              </a:spcAft>
              <a:buSzPts val="800"/>
              <a:buChar char="●"/>
              <a:defRPr sz="1065"/>
            </a:lvl7pPr>
            <a:lvl8pPr marL="4869180" lvl="7" indent="-371951">
              <a:spcBef>
                <a:spcPts val="0"/>
              </a:spcBef>
              <a:spcAft>
                <a:spcPts val="0"/>
              </a:spcAft>
              <a:buSzPts val="800"/>
              <a:buChar char="○"/>
              <a:defRPr sz="1065"/>
            </a:lvl8pPr>
            <a:lvl9pPr marL="5477828" lvl="8" indent="-371951">
              <a:spcBef>
                <a:spcPts val="0"/>
              </a:spcBef>
              <a:spcAft>
                <a:spcPts val="0"/>
              </a:spcAft>
              <a:buSzPts val="800"/>
              <a:buChar char="■"/>
              <a:defRPr sz="1065"/>
            </a:lvl9pPr>
          </a:lstStyle>
          <a:p>
            <a:endParaRPr dirty="0"/>
          </a:p>
        </p:txBody>
      </p:sp>
      <p:sp>
        <p:nvSpPr>
          <p:cNvPr id="34" name="Google Shape;122;p18">
            <a:extLst>
              <a:ext uri="{FF2B5EF4-FFF2-40B4-BE49-F238E27FC236}">
                <a16:creationId xmlns:a16="http://schemas.microsoft.com/office/drawing/2014/main" id="{3821B06F-3407-5C43-AD89-CD938462AD20}"/>
              </a:ext>
            </a:extLst>
          </p:cNvPr>
          <p:cNvSpPr>
            <a:spLocks noGrp="1"/>
          </p:cNvSpPr>
          <p:nvPr>
            <p:ph type="pic" idx="24"/>
          </p:nvPr>
        </p:nvSpPr>
        <p:spPr>
          <a:xfrm>
            <a:off x="5847186" y="3796366"/>
            <a:ext cx="477135" cy="477134"/>
          </a:xfrm>
          <a:prstGeom prst="ellipse">
            <a:avLst/>
          </a:prstGeom>
          <a:noFill/>
          <a:ln>
            <a:noFill/>
          </a:ln>
        </p:spPr>
        <p:txBody>
          <a:bodyPr lIns="0" tIns="0" rIns="0" bIns="0" anchor="ctr"/>
          <a:lstStyle>
            <a:lvl1pPr marL="0" indent="0" algn="ctr">
              <a:buNone/>
              <a:defRPr sz="399" b="0" i="0">
                <a:latin typeface="Helvetica" pitchFamily="2" charset="0"/>
              </a:defRPr>
            </a:lvl1pPr>
          </a:lstStyle>
          <a:p>
            <a:endParaRPr lang="en-US" dirty="0"/>
          </a:p>
        </p:txBody>
      </p:sp>
      <p:sp>
        <p:nvSpPr>
          <p:cNvPr id="187" name="Google Shape;187;p20"/>
          <p:cNvSpPr txBox="1">
            <a:spLocks noGrp="1"/>
          </p:cNvSpPr>
          <p:nvPr>
            <p:ph type="body" idx="9"/>
          </p:nvPr>
        </p:nvSpPr>
        <p:spPr>
          <a:xfrm>
            <a:off x="4730112" y="4876800"/>
            <a:ext cx="2731584" cy="2928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1100"/>
              <a:buNone/>
              <a:defRPr sz="1464" b="1" i="0">
                <a:solidFill>
                  <a:schemeClr val="bg1"/>
                </a:solidFill>
                <a:latin typeface="Helvetica" pitchFamily="2" charset="0"/>
              </a:defRPr>
            </a:lvl1pPr>
            <a:lvl2pPr marL="1217295" lvl="1" indent="-388858" rtl="0">
              <a:spcBef>
                <a:spcPts val="0"/>
              </a:spcBef>
              <a:spcAft>
                <a:spcPts val="0"/>
              </a:spcAft>
              <a:buSzPts val="1000"/>
              <a:buChar char="○"/>
              <a:defRPr/>
            </a:lvl2pPr>
            <a:lvl3pPr marL="1825943" lvl="2" indent="-388858" rtl="0">
              <a:spcBef>
                <a:spcPts val="0"/>
              </a:spcBef>
              <a:spcAft>
                <a:spcPts val="0"/>
              </a:spcAft>
              <a:buSzPts val="1000"/>
              <a:buChar char="■"/>
              <a:defRPr/>
            </a:lvl3pPr>
            <a:lvl4pPr marL="2434590" lvl="3" indent="-388858" rtl="0">
              <a:spcBef>
                <a:spcPts val="0"/>
              </a:spcBef>
              <a:spcAft>
                <a:spcPts val="0"/>
              </a:spcAft>
              <a:buSzPts val="1000"/>
              <a:buChar char="●"/>
              <a:defRPr/>
            </a:lvl4pPr>
            <a:lvl5pPr marL="3043238" lvl="4" indent="-388858" rtl="0">
              <a:spcBef>
                <a:spcPts val="0"/>
              </a:spcBef>
              <a:spcAft>
                <a:spcPts val="0"/>
              </a:spcAft>
              <a:buSzPts val="1000"/>
              <a:buChar char="○"/>
              <a:defRPr/>
            </a:lvl5pPr>
            <a:lvl6pPr marL="3651885" lvl="5" indent="-388858" rtl="0">
              <a:spcBef>
                <a:spcPts val="0"/>
              </a:spcBef>
              <a:spcAft>
                <a:spcPts val="0"/>
              </a:spcAft>
              <a:buSzPts val="1000"/>
              <a:buChar char="■"/>
              <a:defRPr/>
            </a:lvl6pPr>
            <a:lvl7pPr marL="4260533" lvl="6" indent="-388858" rtl="0">
              <a:spcBef>
                <a:spcPts val="0"/>
              </a:spcBef>
              <a:spcAft>
                <a:spcPts val="0"/>
              </a:spcAft>
              <a:buSzPts val="1000"/>
              <a:buChar char="●"/>
              <a:defRPr/>
            </a:lvl7pPr>
            <a:lvl8pPr marL="4869180" lvl="7" indent="-388858" rtl="0">
              <a:spcBef>
                <a:spcPts val="0"/>
              </a:spcBef>
              <a:spcAft>
                <a:spcPts val="0"/>
              </a:spcAft>
              <a:buSzPts val="1000"/>
              <a:buChar char="○"/>
              <a:defRPr/>
            </a:lvl8pPr>
            <a:lvl9pPr marL="5477828" lvl="8" indent="-388858" rtl="0">
              <a:spcBef>
                <a:spcPts val="0"/>
              </a:spcBef>
              <a:spcAft>
                <a:spcPts val="0"/>
              </a:spcAft>
              <a:buSzPts val="1000"/>
              <a:buChar char="■"/>
              <a:defRPr/>
            </a:lvl9pPr>
          </a:lstStyle>
          <a:p>
            <a:endParaRPr dirty="0"/>
          </a:p>
        </p:txBody>
      </p:sp>
      <p:sp>
        <p:nvSpPr>
          <p:cNvPr id="186" name="Google Shape;186;p20"/>
          <p:cNvSpPr txBox="1">
            <a:spLocks noGrp="1"/>
          </p:cNvSpPr>
          <p:nvPr>
            <p:ph type="body" idx="8"/>
          </p:nvPr>
        </p:nvSpPr>
        <p:spPr>
          <a:xfrm>
            <a:off x="4730496" y="5218176"/>
            <a:ext cx="2731200" cy="1085200"/>
          </a:xfrm>
          <a:prstGeom prst="rect">
            <a:avLst/>
          </a:prstGeom>
        </p:spPr>
        <p:txBody>
          <a:bodyPr spcFirstLastPara="1" wrap="square" lIns="45700" tIns="18275" rIns="45700" bIns="18275" anchor="t" anchorCtr="0">
            <a:noAutofit/>
          </a:bodyPr>
          <a:lstStyle>
            <a:lvl1pPr marL="0" lvl="0" indent="0" algn="ctr" rtl="0">
              <a:spcBef>
                <a:spcPts val="0"/>
              </a:spcBef>
              <a:spcAft>
                <a:spcPts val="0"/>
              </a:spcAft>
              <a:buSzPts val="800"/>
              <a:buNone/>
              <a:defRPr sz="1065" b="0" i="0">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35" name="Google Shape;122;p18">
            <a:extLst>
              <a:ext uri="{FF2B5EF4-FFF2-40B4-BE49-F238E27FC236}">
                <a16:creationId xmlns:a16="http://schemas.microsoft.com/office/drawing/2014/main" id="{86A4FF54-90AF-1547-A759-FE79ACB06627}"/>
              </a:ext>
            </a:extLst>
          </p:cNvPr>
          <p:cNvSpPr>
            <a:spLocks noGrp="1"/>
          </p:cNvSpPr>
          <p:nvPr>
            <p:ph type="pic" idx="25"/>
          </p:nvPr>
        </p:nvSpPr>
        <p:spPr>
          <a:xfrm>
            <a:off x="9920788" y="3800009"/>
            <a:ext cx="477135" cy="477134"/>
          </a:xfrm>
          <a:prstGeom prst="ellipse">
            <a:avLst/>
          </a:prstGeom>
          <a:noFill/>
          <a:ln>
            <a:noFill/>
          </a:ln>
        </p:spPr>
        <p:txBody>
          <a:bodyPr lIns="0" tIns="0" rIns="0" bIns="0" anchor="ctr"/>
          <a:lstStyle>
            <a:lvl1pPr marL="0" indent="0" algn="ctr">
              <a:buNone/>
              <a:defRPr sz="399" b="0" i="0">
                <a:latin typeface="Helvetica" pitchFamily="2" charset="0"/>
              </a:defRPr>
            </a:lvl1pPr>
          </a:lstStyle>
          <a:p>
            <a:endParaRPr lang="en-US" dirty="0"/>
          </a:p>
        </p:txBody>
      </p:sp>
      <p:sp>
        <p:nvSpPr>
          <p:cNvPr id="189" name="Google Shape;189;p20"/>
          <p:cNvSpPr txBox="1">
            <a:spLocks noGrp="1"/>
          </p:cNvSpPr>
          <p:nvPr>
            <p:ph type="body" idx="14"/>
          </p:nvPr>
        </p:nvSpPr>
        <p:spPr>
          <a:xfrm>
            <a:off x="8884668" y="4888992"/>
            <a:ext cx="2542344" cy="2928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1100"/>
              <a:buNone/>
              <a:defRPr sz="1464" b="1" i="0">
                <a:solidFill>
                  <a:schemeClr val="bg1"/>
                </a:solidFill>
                <a:latin typeface="Helvetica" pitchFamily="2" charset="0"/>
              </a:defRPr>
            </a:lvl1pPr>
            <a:lvl2pPr marL="1217295" lvl="1" indent="-388858" rtl="0">
              <a:spcBef>
                <a:spcPts val="0"/>
              </a:spcBef>
              <a:spcAft>
                <a:spcPts val="0"/>
              </a:spcAft>
              <a:buSzPts val="1000"/>
              <a:buChar char="○"/>
              <a:defRPr/>
            </a:lvl2pPr>
            <a:lvl3pPr marL="1825943" lvl="2" indent="-388858" rtl="0">
              <a:spcBef>
                <a:spcPts val="0"/>
              </a:spcBef>
              <a:spcAft>
                <a:spcPts val="0"/>
              </a:spcAft>
              <a:buSzPts val="1000"/>
              <a:buChar char="■"/>
              <a:defRPr/>
            </a:lvl3pPr>
            <a:lvl4pPr marL="2434590" lvl="3" indent="-388858" rtl="0">
              <a:spcBef>
                <a:spcPts val="0"/>
              </a:spcBef>
              <a:spcAft>
                <a:spcPts val="0"/>
              </a:spcAft>
              <a:buSzPts val="1000"/>
              <a:buChar char="●"/>
              <a:defRPr/>
            </a:lvl4pPr>
            <a:lvl5pPr marL="3043238" lvl="4" indent="-388858" rtl="0">
              <a:spcBef>
                <a:spcPts val="0"/>
              </a:spcBef>
              <a:spcAft>
                <a:spcPts val="0"/>
              </a:spcAft>
              <a:buSzPts val="1000"/>
              <a:buChar char="○"/>
              <a:defRPr/>
            </a:lvl5pPr>
            <a:lvl6pPr marL="3651885" lvl="5" indent="-388858" rtl="0">
              <a:spcBef>
                <a:spcPts val="0"/>
              </a:spcBef>
              <a:spcAft>
                <a:spcPts val="0"/>
              </a:spcAft>
              <a:buSzPts val="1000"/>
              <a:buChar char="■"/>
              <a:defRPr/>
            </a:lvl6pPr>
            <a:lvl7pPr marL="4260533" lvl="6" indent="-388858" rtl="0">
              <a:spcBef>
                <a:spcPts val="0"/>
              </a:spcBef>
              <a:spcAft>
                <a:spcPts val="0"/>
              </a:spcAft>
              <a:buSzPts val="1000"/>
              <a:buChar char="●"/>
              <a:defRPr/>
            </a:lvl7pPr>
            <a:lvl8pPr marL="4869180" lvl="7" indent="-388858" rtl="0">
              <a:spcBef>
                <a:spcPts val="0"/>
              </a:spcBef>
              <a:spcAft>
                <a:spcPts val="0"/>
              </a:spcAft>
              <a:buSzPts val="1000"/>
              <a:buChar char="○"/>
              <a:defRPr/>
            </a:lvl8pPr>
            <a:lvl9pPr marL="5477828" lvl="8" indent="-388858" rtl="0">
              <a:spcBef>
                <a:spcPts val="0"/>
              </a:spcBef>
              <a:spcAft>
                <a:spcPts val="0"/>
              </a:spcAft>
              <a:buSzPts val="1000"/>
              <a:buChar char="■"/>
              <a:defRPr/>
            </a:lvl9pPr>
          </a:lstStyle>
          <a:p>
            <a:endParaRPr dirty="0"/>
          </a:p>
        </p:txBody>
      </p:sp>
      <p:sp>
        <p:nvSpPr>
          <p:cNvPr id="188" name="Google Shape;188;p20"/>
          <p:cNvSpPr txBox="1">
            <a:spLocks noGrp="1"/>
          </p:cNvSpPr>
          <p:nvPr>
            <p:ph type="body" idx="13"/>
          </p:nvPr>
        </p:nvSpPr>
        <p:spPr>
          <a:xfrm>
            <a:off x="8790227" y="5230368"/>
            <a:ext cx="2731200" cy="1085200"/>
          </a:xfrm>
          <a:prstGeom prst="rect">
            <a:avLst/>
          </a:prstGeom>
        </p:spPr>
        <p:txBody>
          <a:bodyPr spcFirstLastPara="1" wrap="square" lIns="45700" tIns="18275" rIns="45700" bIns="18275" anchor="t" anchorCtr="0">
            <a:noAutofit/>
          </a:bodyPr>
          <a:lstStyle>
            <a:lvl1pPr marL="0" lvl="0" indent="0" algn="ctr" rtl="0">
              <a:spcBef>
                <a:spcPts val="0"/>
              </a:spcBef>
              <a:spcAft>
                <a:spcPts val="0"/>
              </a:spcAft>
              <a:buSzPts val="800"/>
              <a:buNone/>
              <a:defRPr sz="1065" b="0" i="0">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36" name="Google Shape;268;p27">
            <a:extLst>
              <a:ext uri="{FF2B5EF4-FFF2-40B4-BE49-F238E27FC236}">
                <a16:creationId xmlns:a16="http://schemas.microsoft.com/office/drawing/2014/main" id="{7E4BF4A8-E0B6-8242-AC99-775A759DE1A5}"/>
              </a:ext>
              <a:ext uri="{C183D7F6-B498-43B3-948B-1728B52AA6E4}">
                <adec:decorative xmlns:adec="http://schemas.microsoft.com/office/drawing/2017/decorative" val="1"/>
              </a:ext>
            </a:extLst>
          </p:cNvPr>
          <p:cNvSpPr/>
          <p:nvPr userDrawn="1"/>
        </p:nvSpPr>
        <p:spPr>
          <a:xfrm>
            <a:off x="7266888" y="6534431"/>
            <a:ext cx="4794400" cy="166400"/>
          </a:xfrm>
          <a:prstGeom prst="rect">
            <a:avLst/>
          </a:prstGeom>
          <a:noFill/>
          <a:ln>
            <a:noFill/>
          </a:ln>
        </p:spPr>
        <p:txBody>
          <a:bodyPr spcFirstLastPara="1" wrap="square" lIns="57111" tIns="28556" rIns="57111" bIns="28556" anchor="t" anchorCtr="0">
            <a:noAutofit/>
          </a:bodyPr>
          <a:lstStyle/>
          <a:p>
            <a:pPr marL="0" marR="0" lvl="0" indent="0" algn="r" rtl="0">
              <a:lnSpc>
                <a:spcPct val="120000"/>
              </a:lnSpc>
              <a:spcBef>
                <a:spcPts val="0"/>
              </a:spcBef>
              <a:spcAft>
                <a:spcPts val="0"/>
              </a:spcAft>
              <a:buNone/>
            </a:pPr>
            <a:fld id="{00000000-1234-1234-1234-123412341234}" type="slidenum">
              <a:rPr lang="en" sz="666" b="0" i="0">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6" b="0" i="0" dirty="0">
              <a:solidFill>
                <a:schemeClr val="lt1"/>
              </a:solidFill>
              <a:latin typeface="Helvetica" pitchFamily="2" charset="0"/>
              <a:ea typeface="Helvetica Neue"/>
              <a:cs typeface="Helvetica Neue"/>
              <a:sym typeface="Helvetica Neue"/>
            </a:endParaRPr>
          </a:p>
        </p:txBody>
      </p:sp>
      <p:sp>
        <p:nvSpPr>
          <p:cNvPr id="7" name="Google Shape;56;p14">
            <a:extLst>
              <a:ext uri="{FF2B5EF4-FFF2-40B4-BE49-F238E27FC236}">
                <a16:creationId xmlns:a16="http://schemas.microsoft.com/office/drawing/2014/main" id="{78379644-2D0E-8017-C510-B607AB39D656}"/>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111" tIns="28556" rIns="57111" bIns="28556" anchor="t" anchorCtr="0">
            <a:noAutofit/>
          </a:bodyPr>
          <a:lstStyle/>
          <a:p>
            <a:pPr marL="0" marR="0" lvl="0" indent="0" algn="l" defTabSz="285750" rtl="0" eaLnBrk="1" latinLnBrk="0" hangingPunct="1">
              <a:lnSpc>
                <a:spcPct val="120000"/>
              </a:lnSpc>
              <a:spcBef>
                <a:spcPts val="0"/>
              </a:spcBef>
              <a:spcAft>
                <a:spcPts val="0"/>
              </a:spcAft>
              <a:buNone/>
            </a:pPr>
            <a:r>
              <a:rPr lang="en-US" sz="625" kern="1200" spc="375" dirty="0">
                <a:solidFill>
                  <a:srgbClr val="627597"/>
                </a:solidFill>
                <a:latin typeface="Helvetica" pitchFamily="2" charset="0"/>
                <a:ea typeface="+mn-ea"/>
                <a:cs typeface="Segoe UI Light" panose="020B0502040204020203" pitchFamily="34" charset="0"/>
              </a:rPr>
              <a:t>ACCELERATING INNOVATION WITH DEVOPS</a:t>
            </a:r>
          </a:p>
        </p:txBody>
      </p:sp>
    </p:spTree>
    <p:extLst>
      <p:ext uri="{BB962C8B-B14F-4D97-AF65-F5344CB8AC3E}">
        <p14:creationId xmlns:p14="http://schemas.microsoft.com/office/powerpoint/2010/main" val="2435291292"/>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matchingName="Subsection Cover E" preserve="1">
  <p:cSld name="Subsection Cover E">
    <p:spTree>
      <p:nvGrpSpPr>
        <p:cNvPr id="1" name="Shape 190"/>
        <p:cNvGrpSpPr/>
        <p:nvPr/>
      </p:nvGrpSpPr>
      <p:grpSpPr>
        <a:xfrm>
          <a:off x="0" y="0"/>
          <a:ext cx="0" cy="0"/>
          <a:chOff x="0" y="0"/>
          <a:chExt cx="0" cy="0"/>
        </a:xfrm>
      </p:grpSpPr>
      <p:grpSp>
        <p:nvGrpSpPr>
          <p:cNvPr id="2" name="Group 1">
            <a:extLst>
              <a:ext uri="{FF2B5EF4-FFF2-40B4-BE49-F238E27FC236}">
                <a16:creationId xmlns:a16="http://schemas.microsoft.com/office/drawing/2014/main" id="{EAB10C81-7E96-8DBC-D29F-80FF1F4E4FE8}"/>
              </a:ext>
              <a:ext uri="{C183D7F6-B498-43B3-948B-1728B52AA6E4}">
                <adec:decorative xmlns:adec="http://schemas.microsoft.com/office/drawing/2017/decorative" val="1"/>
              </a:ext>
            </a:extLst>
          </p:cNvPr>
          <p:cNvGrpSpPr/>
          <p:nvPr userDrawn="1"/>
        </p:nvGrpSpPr>
        <p:grpSpPr>
          <a:xfrm>
            <a:off x="0" y="-34"/>
            <a:ext cx="14229232" cy="10254376"/>
            <a:chOff x="0" y="-25"/>
            <a:chExt cx="10671924" cy="7690782"/>
          </a:xfrm>
        </p:grpSpPr>
        <p:pic>
          <p:nvPicPr>
            <p:cNvPr id="191" name="Google Shape;191;p21">
              <a:extLst>
                <a:ext uri="{C183D7F6-B498-43B3-948B-1728B52AA6E4}">
                  <adec:decorative xmlns:adec="http://schemas.microsoft.com/office/drawing/2017/decorative" val="1"/>
                </a:ext>
              </a:extLst>
            </p:cNvPr>
            <p:cNvPicPr preferRelativeResize="0"/>
            <p:nvPr/>
          </p:nvPicPr>
          <p:blipFill rotWithShape="1">
            <a:blip r:embed="rId2">
              <a:alphaModFix/>
            </a:blip>
            <a:srcRect l="17695" t="23177" b="8771"/>
            <a:stretch/>
          </p:blipFill>
          <p:spPr>
            <a:xfrm>
              <a:off x="0" y="-25"/>
              <a:ext cx="6961777" cy="5143499"/>
            </a:xfrm>
            <a:prstGeom prst="rect">
              <a:avLst/>
            </a:prstGeom>
            <a:noFill/>
            <a:ln>
              <a:noFill/>
            </a:ln>
          </p:spPr>
        </p:pic>
        <p:pic>
          <p:nvPicPr>
            <p:cNvPr id="192" name="Google Shape;192;p21">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6909555" y="1122319"/>
              <a:ext cx="3762369" cy="3762369"/>
            </a:xfrm>
            <a:prstGeom prst="rect">
              <a:avLst/>
            </a:prstGeom>
            <a:noFill/>
            <a:ln>
              <a:noFill/>
            </a:ln>
          </p:spPr>
        </p:pic>
        <p:pic>
          <p:nvPicPr>
            <p:cNvPr id="193" name="Google Shape;193;p21">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1022198" y="3928388"/>
              <a:ext cx="3762369" cy="3762369"/>
            </a:xfrm>
            <a:prstGeom prst="rect">
              <a:avLst/>
            </a:prstGeom>
            <a:noFill/>
            <a:ln>
              <a:noFill/>
            </a:ln>
          </p:spPr>
        </p:pic>
        <p:sp>
          <p:nvSpPr>
            <p:cNvPr id="194" name="Google Shape;194;p21">
              <a:extLst>
                <a:ext uri="{C183D7F6-B498-43B3-948B-1728B52AA6E4}">
                  <adec:decorative xmlns:adec="http://schemas.microsoft.com/office/drawing/2017/decorative" val="1"/>
                </a:ext>
              </a:extLst>
            </p:cNvPr>
            <p:cNvSpPr/>
            <p:nvPr/>
          </p:nvSpPr>
          <p:spPr>
            <a:xfrm rot="10800000">
              <a:off x="998900" y="-25"/>
              <a:ext cx="73200" cy="317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96" b="0" i="0">
                <a:latin typeface="Helvetica" pitchFamily="2" charset="0"/>
              </a:endParaRPr>
            </a:p>
          </p:txBody>
        </p:sp>
        <p:cxnSp>
          <p:nvCxnSpPr>
            <p:cNvPr id="195" name="Google Shape;195;p21">
              <a:extLst>
                <a:ext uri="{C183D7F6-B498-43B3-948B-1728B52AA6E4}">
                  <adec:decorative xmlns:adec="http://schemas.microsoft.com/office/drawing/2017/decorative" val="1"/>
                </a:ext>
              </a:extLst>
            </p:cNvPr>
            <p:cNvCxnSpPr/>
            <p:nvPr/>
          </p:nvCxnSpPr>
          <p:spPr>
            <a:xfrm>
              <a:off x="1264320" y="1478529"/>
              <a:ext cx="2070300" cy="0"/>
            </a:xfrm>
            <a:prstGeom prst="straightConnector1">
              <a:avLst/>
            </a:prstGeom>
            <a:noFill/>
            <a:ln w="12700" cap="flat" cmpd="sng">
              <a:solidFill>
                <a:schemeClr val="lt1"/>
              </a:solidFill>
              <a:prstDash val="solid"/>
              <a:miter lim="800000"/>
              <a:headEnd type="none" w="sm" len="sm"/>
              <a:tailEnd type="none" w="sm" len="sm"/>
            </a:ln>
          </p:spPr>
        </p:cxnSp>
      </p:grpSp>
      <p:sp>
        <p:nvSpPr>
          <p:cNvPr id="196" name="Google Shape;196;p21"/>
          <p:cNvSpPr txBox="1">
            <a:spLocks noGrp="1"/>
          </p:cNvSpPr>
          <p:nvPr>
            <p:ph type="title"/>
          </p:nvPr>
        </p:nvSpPr>
        <p:spPr>
          <a:xfrm>
            <a:off x="1633734"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7" name="Google Shape;197;p21"/>
          <p:cNvSpPr txBox="1">
            <a:spLocks noGrp="1"/>
          </p:cNvSpPr>
          <p:nvPr>
            <p:ph type="subTitle" idx="1"/>
          </p:nvPr>
        </p:nvSpPr>
        <p:spPr>
          <a:xfrm>
            <a:off x="1633728" y="1719072"/>
            <a:ext cx="4035600" cy="207200"/>
          </a:xfrm>
          <a:prstGeom prst="rect">
            <a:avLst/>
          </a:prstGeom>
        </p:spPr>
        <p:txBody>
          <a:bodyPr spcFirstLastPara="1" wrap="square" lIns="45700" tIns="18275" rIns="45700" bIns="18275" anchor="t" anchorCtr="0">
            <a:noAutofit/>
          </a:bodyPr>
          <a:lstStyle>
            <a:lvl1pPr marL="0" lvl="0" rtl="0">
              <a:lnSpc>
                <a:spcPct val="100000"/>
              </a:lnSpc>
              <a:spcBef>
                <a:spcPts val="0"/>
              </a:spcBef>
              <a:spcAft>
                <a:spcPts val="0"/>
              </a:spcAft>
              <a:buClr>
                <a:schemeClr val="lt1"/>
              </a:buClr>
              <a:buSzPts val="800"/>
              <a:buNone/>
              <a:defRPr sz="1065" b="0" i="0">
                <a:solidFill>
                  <a:schemeClr val="lt1"/>
                </a:solidFill>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Tree>
    <p:extLst>
      <p:ext uri="{BB962C8B-B14F-4D97-AF65-F5344CB8AC3E}">
        <p14:creationId xmlns:p14="http://schemas.microsoft.com/office/powerpoint/2010/main" val="1038632557"/>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matchingName="Subsection Cover F" preserve="1" userDrawn="1">
  <p:cSld name="Subsection Cover F">
    <p:spTree>
      <p:nvGrpSpPr>
        <p:cNvPr id="1" name="Shape 198"/>
        <p:cNvGrpSpPr/>
        <p:nvPr/>
      </p:nvGrpSpPr>
      <p:grpSpPr>
        <a:xfrm>
          <a:off x="0" y="0"/>
          <a:ext cx="0" cy="0"/>
          <a:chOff x="0" y="0"/>
          <a:chExt cx="0" cy="0"/>
        </a:xfrm>
      </p:grpSpPr>
      <p:grpSp>
        <p:nvGrpSpPr>
          <p:cNvPr id="2" name="Group 1">
            <a:extLst>
              <a:ext uri="{FF2B5EF4-FFF2-40B4-BE49-F238E27FC236}">
                <a16:creationId xmlns:a16="http://schemas.microsoft.com/office/drawing/2014/main" id="{48916E6B-130A-702E-A467-CC8CFED680EA}"/>
              </a:ext>
              <a:ext uri="{C183D7F6-B498-43B3-948B-1728B52AA6E4}">
                <adec:decorative xmlns:adec="http://schemas.microsoft.com/office/drawing/2017/decorative" val="1"/>
              </a:ext>
            </a:extLst>
          </p:cNvPr>
          <p:cNvGrpSpPr/>
          <p:nvPr userDrawn="1"/>
        </p:nvGrpSpPr>
        <p:grpSpPr>
          <a:xfrm>
            <a:off x="-1555011" y="-1630732"/>
            <a:ext cx="15784244" cy="11885076"/>
            <a:chOff x="-1166259" y="-1223050"/>
            <a:chExt cx="11838183" cy="8913807"/>
          </a:xfrm>
        </p:grpSpPr>
        <p:pic>
          <p:nvPicPr>
            <p:cNvPr id="199" name="Google Shape;199;p22">
              <a:extLst>
                <a:ext uri="{C183D7F6-B498-43B3-948B-1728B52AA6E4}">
                  <adec:decorative xmlns:adec="http://schemas.microsoft.com/office/drawing/2017/decorative" val="1"/>
                </a:ext>
              </a:extLst>
            </p:cNvPr>
            <p:cNvPicPr preferRelativeResize="0"/>
            <p:nvPr/>
          </p:nvPicPr>
          <p:blipFill>
            <a:blip r:embed="rId2">
              <a:alphaModFix/>
            </a:blip>
            <a:stretch>
              <a:fillRect/>
            </a:stretch>
          </p:blipFill>
          <p:spPr>
            <a:xfrm>
              <a:off x="-1166259" y="-1223050"/>
              <a:ext cx="5138468" cy="5143501"/>
            </a:xfrm>
            <a:prstGeom prst="rect">
              <a:avLst/>
            </a:prstGeom>
            <a:noFill/>
            <a:ln>
              <a:noFill/>
            </a:ln>
          </p:spPr>
        </p:pic>
        <p:sp>
          <p:nvSpPr>
            <p:cNvPr id="200" name="Google Shape;200;p22">
              <a:extLst>
                <a:ext uri="{C183D7F6-B498-43B3-948B-1728B52AA6E4}">
                  <adec:decorative xmlns:adec="http://schemas.microsoft.com/office/drawing/2017/decorative" val="1"/>
                </a:ext>
              </a:extLst>
            </p:cNvPr>
            <p:cNvSpPr/>
            <p:nvPr/>
          </p:nvSpPr>
          <p:spPr>
            <a:xfrm>
              <a:off x="-331227" y="647439"/>
              <a:ext cx="6414300" cy="6404400"/>
            </a:xfrm>
            <a:prstGeom prst="ellipse">
              <a:avLst/>
            </a:prstGeom>
            <a:gradFill>
              <a:gsLst>
                <a:gs pos="0">
                  <a:srgbClr val="1F9CF0"/>
                </a:gs>
                <a:gs pos="72000">
                  <a:srgbClr val="007ACC">
                    <a:alpha val="23529"/>
                  </a:srgbClr>
                </a:gs>
                <a:gs pos="100000">
                  <a:srgbClr val="007ACC">
                    <a:alpha val="23529"/>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pic>
          <p:nvPicPr>
            <p:cNvPr id="201" name="Google Shape;201;p22">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6909555" y="1122319"/>
              <a:ext cx="3762369" cy="3762369"/>
            </a:xfrm>
            <a:prstGeom prst="rect">
              <a:avLst/>
            </a:prstGeom>
            <a:noFill/>
            <a:ln>
              <a:noFill/>
            </a:ln>
          </p:spPr>
        </p:pic>
        <p:pic>
          <p:nvPicPr>
            <p:cNvPr id="202" name="Google Shape;202;p22">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1022198" y="3928388"/>
              <a:ext cx="3762369" cy="3762369"/>
            </a:xfrm>
            <a:prstGeom prst="rect">
              <a:avLst/>
            </a:prstGeom>
            <a:noFill/>
            <a:ln>
              <a:noFill/>
            </a:ln>
          </p:spPr>
        </p:pic>
        <p:sp>
          <p:nvSpPr>
            <p:cNvPr id="203" name="Google Shape;203;p22">
              <a:extLst>
                <a:ext uri="{C183D7F6-B498-43B3-948B-1728B52AA6E4}">
                  <adec:decorative xmlns:adec="http://schemas.microsoft.com/office/drawing/2017/decorative" val="1"/>
                </a:ext>
              </a:extLst>
            </p:cNvPr>
            <p:cNvSpPr/>
            <p:nvPr/>
          </p:nvSpPr>
          <p:spPr>
            <a:xfrm>
              <a:off x="-345041" y="230188"/>
              <a:ext cx="1103700" cy="1102200"/>
            </a:xfrm>
            <a:prstGeom prst="ellipse">
              <a:avLst/>
            </a:prstGeom>
            <a:gradFill>
              <a:gsLst>
                <a:gs pos="0">
                  <a:srgbClr val="D59DFF">
                    <a:alpha val="21960"/>
                  </a:srgbClr>
                </a:gs>
                <a:gs pos="100000">
                  <a:srgbClr val="161828">
                    <a:alpha val="55294"/>
                  </a:srgbClr>
                </a:gs>
              </a:gsLst>
              <a:path path="circle">
                <a:fillToRect l="50000" t="50000" r="50000" b="50000"/>
              </a:path>
              <a:tileRect/>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pic>
          <p:nvPicPr>
            <p:cNvPr id="204" name="Google Shape;204;p22">
              <a:extLst>
                <a:ext uri="{C183D7F6-B498-43B3-948B-1728B52AA6E4}">
                  <adec:decorative xmlns:adec="http://schemas.microsoft.com/office/drawing/2017/decorative" val="1"/>
                </a:ext>
              </a:extLst>
            </p:cNvPr>
            <p:cNvPicPr preferRelativeResize="0"/>
            <p:nvPr/>
          </p:nvPicPr>
          <p:blipFill>
            <a:blip r:embed="rId4">
              <a:alphaModFix/>
            </a:blip>
            <a:stretch>
              <a:fillRect/>
            </a:stretch>
          </p:blipFill>
          <p:spPr>
            <a:xfrm>
              <a:off x="4744082" y="2640400"/>
              <a:ext cx="1610051" cy="1985751"/>
            </a:xfrm>
            <a:prstGeom prst="rect">
              <a:avLst/>
            </a:prstGeom>
            <a:noFill/>
            <a:ln>
              <a:noFill/>
            </a:ln>
          </p:spPr>
        </p:pic>
        <p:sp>
          <p:nvSpPr>
            <p:cNvPr id="205" name="Google Shape;205;p22">
              <a:extLst>
                <a:ext uri="{C183D7F6-B498-43B3-948B-1728B52AA6E4}">
                  <adec:decorative xmlns:adec="http://schemas.microsoft.com/office/drawing/2017/decorative" val="1"/>
                </a:ext>
              </a:extLst>
            </p:cNvPr>
            <p:cNvSpPr/>
            <p:nvPr/>
          </p:nvSpPr>
          <p:spPr>
            <a:xfrm rot="10800000">
              <a:off x="998900" y="-1"/>
              <a:ext cx="73200" cy="385762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96" b="0" i="0">
                <a:latin typeface="Helvetica" pitchFamily="2" charset="0"/>
              </a:endParaRPr>
            </a:p>
          </p:txBody>
        </p:sp>
      </p:grpSp>
      <p:sp>
        <p:nvSpPr>
          <p:cNvPr id="12" name="Google Shape;196;p21">
            <a:extLst>
              <a:ext uri="{FF2B5EF4-FFF2-40B4-BE49-F238E27FC236}">
                <a16:creationId xmlns:a16="http://schemas.microsoft.com/office/drawing/2014/main" id="{21617290-5BA6-E043-927A-954A333996EA}"/>
              </a:ext>
            </a:extLst>
          </p:cNvPr>
          <p:cNvSpPr txBox="1">
            <a:spLocks noGrp="1"/>
          </p:cNvSpPr>
          <p:nvPr>
            <p:ph type="title"/>
          </p:nvPr>
        </p:nvSpPr>
        <p:spPr>
          <a:xfrm>
            <a:off x="1633734" y="162711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Tree>
    <p:extLst>
      <p:ext uri="{BB962C8B-B14F-4D97-AF65-F5344CB8AC3E}">
        <p14:creationId xmlns:p14="http://schemas.microsoft.com/office/powerpoint/2010/main" val="2016881514"/>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matchingName="Subsection Cover D" preserve="1" userDrawn="1">
  <p:cSld name="Subsection Cover D">
    <p:spTree>
      <p:nvGrpSpPr>
        <p:cNvPr id="1" name="Shape 209"/>
        <p:cNvGrpSpPr/>
        <p:nvPr/>
      </p:nvGrpSpPr>
      <p:grpSpPr>
        <a:xfrm>
          <a:off x="0" y="0"/>
          <a:ext cx="0" cy="0"/>
          <a:chOff x="0" y="0"/>
          <a:chExt cx="0" cy="0"/>
        </a:xfrm>
      </p:grpSpPr>
      <p:grpSp>
        <p:nvGrpSpPr>
          <p:cNvPr id="2" name="Group 1">
            <a:extLst>
              <a:ext uri="{FF2B5EF4-FFF2-40B4-BE49-F238E27FC236}">
                <a16:creationId xmlns:a16="http://schemas.microsoft.com/office/drawing/2014/main" id="{12FD604D-9926-8834-9CD8-C9BCCDD13420}"/>
              </a:ext>
              <a:ext uri="{C183D7F6-B498-43B3-948B-1728B52AA6E4}">
                <adec:decorative xmlns:adec="http://schemas.microsoft.com/office/drawing/2017/decorative" val="1"/>
              </a:ext>
            </a:extLst>
          </p:cNvPr>
          <p:cNvGrpSpPr/>
          <p:nvPr userDrawn="1"/>
        </p:nvGrpSpPr>
        <p:grpSpPr>
          <a:xfrm>
            <a:off x="-2846384" y="-840650"/>
            <a:ext cx="17075616" cy="11094993"/>
            <a:chOff x="-2134788" y="-630488"/>
            <a:chExt cx="12806712" cy="8321245"/>
          </a:xfrm>
        </p:grpSpPr>
        <p:sp>
          <p:nvSpPr>
            <p:cNvPr id="210" name="Google Shape;210;p23">
              <a:extLst>
                <a:ext uri="{C183D7F6-B498-43B3-948B-1728B52AA6E4}">
                  <adec:decorative xmlns:adec="http://schemas.microsoft.com/office/drawing/2017/decorative" val="1"/>
                </a:ext>
              </a:extLst>
            </p:cNvPr>
            <p:cNvSpPr/>
            <p:nvPr/>
          </p:nvSpPr>
          <p:spPr>
            <a:xfrm>
              <a:off x="-2134788" y="232333"/>
              <a:ext cx="6089700" cy="6080400"/>
            </a:xfrm>
            <a:prstGeom prst="ellipse">
              <a:avLst/>
            </a:prstGeom>
            <a:gradFill>
              <a:gsLst>
                <a:gs pos="0">
                  <a:srgbClr val="8661C5">
                    <a:alpha val="0"/>
                  </a:srgbClr>
                </a:gs>
                <a:gs pos="100000">
                  <a:srgbClr val="161828"/>
                </a:gs>
              </a:gsLst>
              <a:path path="circle">
                <a:fillToRect l="50000" t="50000" r="50000" b="50000"/>
              </a:path>
              <a:tileRect/>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211" name="Google Shape;211;p23">
              <a:extLst>
                <a:ext uri="{C183D7F6-B498-43B3-948B-1728B52AA6E4}">
                  <adec:decorative xmlns:adec="http://schemas.microsoft.com/office/drawing/2017/decorative" val="1"/>
                </a:ext>
              </a:extLst>
            </p:cNvPr>
            <p:cNvSpPr/>
            <p:nvPr/>
          </p:nvSpPr>
          <p:spPr>
            <a:xfrm>
              <a:off x="-331227" y="-630488"/>
              <a:ext cx="6414300" cy="6404400"/>
            </a:xfrm>
            <a:prstGeom prst="ellipse">
              <a:avLst/>
            </a:prstGeom>
            <a:gradFill>
              <a:gsLst>
                <a:gs pos="0">
                  <a:schemeClr val="accent4"/>
                </a:gs>
                <a:gs pos="72000">
                  <a:srgbClr val="9477E2">
                    <a:alpha val="50196"/>
                  </a:srgbClr>
                </a:gs>
                <a:gs pos="100000">
                  <a:srgbClr val="9477E2">
                    <a:alpha val="50196"/>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pic>
          <p:nvPicPr>
            <p:cNvPr id="212" name="Google Shape;212;p23">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6909555" y="1122319"/>
              <a:ext cx="3762369" cy="3762369"/>
            </a:xfrm>
            <a:prstGeom prst="rect">
              <a:avLst/>
            </a:prstGeom>
            <a:noFill/>
            <a:ln>
              <a:noFill/>
            </a:ln>
          </p:spPr>
        </p:pic>
        <p:sp>
          <p:nvSpPr>
            <p:cNvPr id="213" name="Google Shape;213;p23">
              <a:extLst>
                <a:ext uri="{C183D7F6-B498-43B3-948B-1728B52AA6E4}">
                  <adec:decorative xmlns:adec="http://schemas.microsoft.com/office/drawing/2017/decorative" val="1"/>
                </a:ext>
              </a:extLst>
            </p:cNvPr>
            <p:cNvSpPr/>
            <p:nvPr/>
          </p:nvSpPr>
          <p:spPr>
            <a:xfrm>
              <a:off x="4894296" y="370372"/>
              <a:ext cx="1612500" cy="1609800"/>
            </a:xfrm>
            <a:prstGeom prst="ellipse">
              <a:avLst/>
            </a:prstGeom>
            <a:gradFill>
              <a:gsLst>
                <a:gs pos="0">
                  <a:srgbClr val="8661C5">
                    <a:alpha val="0"/>
                  </a:srgbClr>
                </a:gs>
                <a:gs pos="100000">
                  <a:srgbClr val="161828"/>
                </a:gs>
              </a:gsLst>
              <a:path path="circle">
                <a:fillToRect l="50000" t="50000" r="50000" b="50000"/>
              </a:path>
              <a:tileRect/>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pic>
          <p:nvPicPr>
            <p:cNvPr id="214" name="Google Shape;214;p23">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1022198" y="3928388"/>
              <a:ext cx="3762369" cy="3762369"/>
            </a:xfrm>
            <a:prstGeom prst="rect">
              <a:avLst/>
            </a:prstGeom>
            <a:noFill/>
            <a:ln>
              <a:noFill/>
            </a:ln>
          </p:spPr>
        </p:pic>
        <p:sp>
          <p:nvSpPr>
            <p:cNvPr id="215" name="Google Shape;215;p23">
              <a:extLst>
                <a:ext uri="{C183D7F6-B498-43B3-948B-1728B52AA6E4}">
                  <adec:decorative xmlns:adec="http://schemas.microsoft.com/office/drawing/2017/decorative" val="1"/>
                </a:ext>
              </a:extLst>
            </p:cNvPr>
            <p:cNvSpPr/>
            <p:nvPr/>
          </p:nvSpPr>
          <p:spPr>
            <a:xfrm>
              <a:off x="4175884" y="292420"/>
              <a:ext cx="608700" cy="607800"/>
            </a:xfrm>
            <a:prstGeom prst="ellipse">
              <a:avLst/>
            </a:prstGeom>
            <a:gradFill>
              <a:gsLst>
                <a:gs pos="0">
                  <a:srgbClr val="007ACC">
                    <a:alpha val="14901"/>
                  </a:srgbClr>
                </a:gs>
                <a:gs pos="100000">
                  <a:srgbClr val="1F9CF0"/>
                </a:gs>
              </a:gsLst>
              <a:path path="circle">
                <a:fillToRect l="50000" t="50000" r="50000" b="50000"/>
              </a:path>
              <a:tileRect/>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216" name="Google Shape;216;p23">
              <a:extLst>
                <a:ext uri="{C183D7F6-B498-43B3-948B-1728B52AA6E4}">
                  <adec:decorative xmlns:adec="http://schemas.microsoft.com/office/drawing/2017/decorative" val="1"/>
                </a:ext>
              </a:extLst>
            </p:cNvPr>
            <p:cNvSpPr/>
            <p:nvPr/>
          </p:nvSpPr>
          <p:spPr>
            <a:xfrm rot="10800000">
              <a:off x="998900" y="100"/>
              <a:ext cx="73200" cy="3409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96" b="0" i="0">
                <a:latin typeface="Helvetica" pitchFamily="2" charset="0"/>
              </a:endParaRPr>
            </a:p>
          </p:txBody>
        </p:sp>
        <p:cxnSp>
          <p:nvCxnSpPr>
            <p:cNvPr id="217" name="Google Shape;217;p23">
              <a:extLst>
                <a:ext uri="{C183D7F6-B498-43B3-948B-1728B52AA6E4}">
                  <adec:decorative xmlns:adec="http://schemas.microsoft.com/office/drawing/2017/decorative" val="1"/>
                </a:ext>
              </a:extLst>
            </p:cNvPr>
            <p:cNvCxnSpPr/>
            <p:nvPr/>
          </p:nvCxnSpPr>
          <p:spPr>
            <a:xfrm>
              <a:off x="1264320" y="1478529"/>
              <a:ext cx="2070300" cy="0"/>
            </a:xfrm>
            <a:prstGeom prst="straightConnector1">
              <a:avLst/>
            </a:prstGeom>
            <a:noFill/>
            <a:ln w="12700" cap="flat" cmpd="sng">
              <a:solidFill>
                <a:schemeClr val="lt1"/>
              </a:solidFill>
              <a:prstDash val="solid"/>
              <a:miter lim="800000"/>
              <a:headEnd type="none" w="sm" len="sm"/>
              <a:tailEnd type="none" w="sm" len="sm"/>
            </a:ln>
          </p:spPr>
        </p:cxnSp>
      </p:grpSp>
      <p:sp>
        <p:nvSpPr>
          <p:cNvPr id="12" name="Google Shape;196;p21">
            <a:extLst>
              <a:ext uri="{FF2B5EF4-FFF2-40B4-BE49-F238E27FC236}">
                <a16:creationId xmlns:a16="http://schemas.microsoft.com/office/drawing/2014/main" id="{0D5A692D-5E2C-3545-9A63-90E5192CEDE4}"/>
              </a:ext>
            </a:extLst>
          </p:cNvPr>
          <p:cNvSpPr txBox="1">
            <a:spLocks noGrp="1"/>
          </p:cNvSpPr>
          <p:nvPr>
            <p:ph type="title"/>
          </p:nvPr>
        </p:nvSpPr>
        <p:spPr>
          <a:xfrm>
            <a:off x="1633734"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13" name="Google Shape;197;p21">
            <a:extLst>
              <a:ext uri="{FF2B5EF4-FFF2-40B4-BE49-F238E27FC236}">
                <a16:creationId xmlns:a16="http://schemas.microsoft.com/office/drawing/2014/main" id="{50A9DFC3-AEA3-C846-8DCB-4FA6A6FC54E9}"/>
              </a:ext>
            </a:extLst>
          </p:cNvPr>
          <p:cNvSpPr txBox="1">
            <a:spLocks noGrp="1"/>
          </p:cNvSpPr>
          <p:nvPr>
            <p:ph type="subTitle" idx="1"/>
          </p:nvPr>
        </p:nvSpPr>
        <p:spPr>
          <a:xfrm>
            <a:off x="1633728" y="1719072"/>
            <a:ext cx="4035600" cy="207200"/>
          </a:xfrm>
          <a:prstGeom prst="rect">
            <a:avLst/>
          </a:prstGeom>
        </p:spPr>
        <p:txBody>
          <a:bodyPr spcFirstLastPara="1" wrap="square" lIns="45700" tIns="18275" rIns="45700" bIns="18275" anchor="t" anchorCtr="0">
            <a:noAutofit/>
          </a:bodyPr>
          <a:lstStyle>
            <a:lvl1pPr marL="0" lvl="0" rtl="0">
              <a:lnSpc>
                <a:spcPct val="100000"/>
              </a:lnSpc>
              <a:spcBef>
                <a:spcPts val="0"/>
              </a:spcBef>
              <a:spcAft>
                <a:spcPts val="0"/>
              </a:spcAft>
              <a:buClr>
                <a:schemeClr val="lt1"/>
              </a:buClr>
              <a:buSzPts val="800"/>
              <a:buNone/>
              <a:defRPr sz="1065" b="0" i="0">
                <a:solidFill>
                  <a:schemeClr val="lt1"/>
                </a:solidFill>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Tree>
    <p:extLst>
      <p:ext uri="{BB962C8B-B14F-4D97-AF65-F5344CB8AC3E}">
        <p14:creationId xmlns:p14="http://schemas.microsoft.com/office/powerpoint/2010/main" val="2183340663"/>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matchingName="Subsection Cover A" preserve="1" userDrawn="1">
  <p:cSld name="Subsection Cover A">
    <p:spTree>
      <p:nvGrpSpPr>
        <p:cNvPr id="1" name="Shape 220"/>
        <p:cNvGrpSpPr/>
        <p:nvPr/>
      </p:nvGrpSpPr>
      <p:grpSpPr>
        <a:xfrm>
          <a:off x="0" y="0"/>
          <a:ext cx="0" cy="0"/>
          <a:chOff x="0" y="0"/>
          <a:chExt cx="0" cy="0"/>
        </a:xfrm>
      </p:grpSpPr>
      <p:grpSp>
        <p:nvGrpSpPr>
          <p:cNvPr id="2" name="Group 1">
            <a:extLst>
              <a:ext uri="{FF2B5EF4-FFF2-40B4-BE49-F238E27FC236}">
                <a16:creationId xmlns:a16="http://schemas.microsoft.com/office/drawing/2014/main" id="{860C5A5C-CF9A-B033-D286-24B1068EA90E}"/>
              </a:ext>
              <a:ext uri="{C183D7F6-B498-43B3-948B-1728B52AA6E4}">
                <adec:decorative xmlns:adec="http://schemas.microsoft.com/office/drawing/2017/decorative" val="1"/>
              </a:ext>
            </a:extLst>
          </p:cNvPr>
          <p:cNvGrpSpPr/>
          <p:nvPr userDrawn="1"/>
        </p:nvGrpSpPr>
        <p:grpSpPr>
          <a:xfrm>
            <a:off x="-4218440" y="1"/>
            <a:ext cx="16410440" cy="6858001"/>
            <a:chOff x="-3163830" y="0"/>
            <a:chExt cx="12307830" cy="5143501"/>
          </a:xfrm>
        </p:grpSpPr>
        <p:cxnSp>
          <p:nvCxnSpPr>
            <p:cNvPr id="10" name="Google Shape;67;p15">
              <a:extLst>
                <a:ext uri="{FF2B5EF4-FFF2-40B4-BE49-F238E27FC236}">
                  <a16:creationId xmlns:a16="http://schemas.microsoft.com/office/drawing/2014/main" id="{D0C05BEA-A12F-824C-AF6C-CA9F6A8FC070}"/>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pic>
          <p:nvPicPr>
            <p:cNvPr id="221" name="Google Shape;221;p24">
              <a:extLst>
                <a:ext uri="{C183D7F6-B498-43B3-948B-1728B52AA6E4}">
                  <adec:decorative xmlns:adec="http://schemas.microsoft.com/office/drawing/2017/decorative" val="1"/>
                </a:ext>
              </a:extLst>
            </p:cNvPr>
            <p:cNvPicPr preferRelativeResize="0"/>
            <p:nvPr/>
          </p:nvPicPr>
          <p:blipFill rotWithShape="1">
            <a:blip r:embed="rId2">
              <a:alphaModFix/>
            </a:blip>
            <a:srcRect/>
            <a:stretch/>
          </p:blipFill>
          <p:spPr>
            <a:xfrm>
              <a:off x="2820700" y="0"/>
              <a:ext cx="6323300" cy="5143501"/>
            </a:xfrm>
            <a:prstGeom prst="rect">
              <a:avLst/>
            </a:prstGeom>
            <a:noFill/>
            <a:ln>
              <a:noFill/>
            </a:ln>
          </p:spPr>
        </p:pic>
        <p:pic>
          <p:nvPicPr>
            <p:cNvPr id="222" name="Google Shape;222;p24">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3163830" y="690565"/>
              <a:ext cx="3762369" cy="3762369"/>
            </a:xfrm>
            <a:prstGeom prst="rect">
              <a:avLst/>
            </a:prstGeom>
            <a:noFill/>
            <a:ln>
              <a:noFill/>
            </a:ln>
          </p:spPr>
        </p:pic>
        <p:cxnSp>
          <p:nvCxnSpPr>
            <p:cNvPr id="223" name="Google Shape;223;p24">
              <a:extLst>
                <a:ext uri="{C183D7F6-B498-43B3-948B-1728B52AA6E4}">
                  <adec:decorative xmlns:adec="http://schemas.microsoft.com/office/drawing/2017/decorative" val="1"/>
                </a:ext>
              </a:extLst>
            </p:cNvPr>
            <p:cNvCxnSpPr/>
            <p:nvPr/>
          </p:nvCxnSpPr>
          <p:spPr>
            <a:xfrm>
              <a:off x="1264320" y="1478529"/>
              <a:ext cx="2070300" cy="0"/>
            </a:xfrm>
            <a:prstGeom prst="straightConnector1">
              <a:avLst/>
            </a:prstGeom>
            <a:noFill/>
            <a:ln w="12700" cap="flat" cmpd="sng">
              <a:solidFill>
                <a:schemeClr val="lt1"/>
              </a:solidFill>
              <a:prstDash val="solid"/>
              <a:miter lim="800000"/>
              <a:headEnd type="none" w="sm" len="sm"/>
              <a:tailEnd type="none" w="sm" len="sm"/>
            </a:ln>
          </p:spPr>
        </p:cxnSp>
        <p:sp>
          <p:nvSpPr>
            <p:cNvPr id="224" name="Google Shape;224;p24">
              <a:extLst>
                <a:ext uri="{C183D7F6-B498-43B3-948B-1728B52AA6E4}">
                  <adec:decorative xmlns:adec="http://schemas.microsoft.com/office/drawing/2017/decorative" val="1"/>
                </a:ext>
              </a:extLst>
            </p:cNvPr>
            <p:cNvSpPr/>
            <p:nvPr/>
          </p:nvSpPr>
          <p:spPr>
            <a:xfrm rot="10800000">
              <a:off x="998900" y="50"/>
              <a:ext cx="73200" cy="3394500"/>
            </a:xfrm>
            <a:prstGeom prst="rect">
              <a:avLst/>
            </a:prstGeom>
            <a:gradFill>
              <a:gsLst>
                <a:gs pos="0">
                  <a:srgbClr val="D59DFF"/>
                </a:gs>
                <a:gs pos="100000">
                  <a:srgbClr val="28AFE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96" b="0" i="0">
                <a:latin typeface="Helvetica" pitchFamily="2" charset="0"/>
              </a:endParaRPr>
            </a:p>
          </p:txBody>
        </p:sp>
      </p:grpSp>
      <p:sp>
        <p:nvSpPr>
          <p:cNvPr id="8" name="Google Shape;196;p21">
            <a:extLst>
              <a:ext uri="{FF2B5EF4-FFF2-40B4-BE49-F238E27FC236}">
                <a16:creationId xmlns:a16="http://schemas.microsoft.com/office/drawing/2014/main" id="{DD23A2E5-7DF9-3E42-8FF7-1F52FA94B039}"/>
              </a:ext>
            </a:extLst>
          </p:cNvPr>
          <p:cNvSpPr txBox="1">
            <a:spLocks noGrp="1"/>
          </p:cNvSpPr>
          <p:nvPr>
            <p:ph type="title"/>
          </p:nvPr>
        </p:nvSpPr>
        <p:spPr>
          <a:xfrm>
            <a:off x="1633734"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9" name="Google Shape;197;p21">
            <a:extLst>
              <a:ext uri="{FF2B5EF4-FFF2-40B4-BE49-F238E27FC236}">
                <a16:creationId xmlns:a16="http://schemas.microsoft.com/office/drawing/2014/main" id="{E86E1330-9ED2-2645-B516-145C6EB98F8A}"/>
              </a:ext>
            </a:extLst>
          </p:cNvPr>
          <p:cNvSpPr txBox="1">
            <a:spLocks noGrp="1"/>
          </p:cNvSpPr>
          <p:nvPr>
            <p:ph type="subTitle" idx="1"/>
          </p:nvPr>
        </p:nvSpPr>
        <p:spPr>
          <a:xfrm>
            <a:off x="1633728" y="1719072"/>
            <a:ext cx="4035600" cy="207200"/>
          </a:xfrm>
          <a:prstGeom prst="rect">
            <a:avLst/>
          </a:prstGeom>
        </p:spPr>
        <p:txBody>
          <a:bodyPr spcFirstLastPara="1" wrap="square" lIns="45700" tIns="18275" rIns="45700" bIns="18275" anchor="t" anchorCtr="0">
            <a:noAutofit/>
          </a:bodyPr>
          <a:lstStyle>
            <a:lvl1pPr marL="0" lvl="0" rtl="0">
              <a:lnSpc>
                <a:spcPct val="100000"/>
              </a:lnSpc>
              <a:spcBef>
                <a:spcPts val="0"/>
              </a:spcBef>
              <a:spcAft>
                <a:spcPts val="0"/>
              </a:spcAft>
              <a:buClr>
                <a:schemeClr val="lt1"/>
              </a:buClr>
              <a:buSzPts val="800"/>
              <a:buNone/>
              <a:defRPr sz="1065" b="0" i="0">
                <a:solidFill>
                  <a:schemeClr val="lt1"/>
                </a:solidFill>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6" name="Google Shape;56;p14">
            <a:extLst>
              <a:ext uri="{FF2B5EF4-FFF2-40B4-BE49-F238E27FC236}">
                <a16:creationId xmlns:a16="http://schemas.microsoft.com/office/drawing/2014/main" id="{C4E37350-9F7D-7FE9-47FB-D3020A809669}"/>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111" tIns="28556" rIns="57111" bIns="28556" anchor="t" anchorCtr="0">
            <a:noAutofit/>
          </a:bodyPr>
          <a:lstStyle/>
          <a:p>
            <a:pPr marL="0" marR="0" lvl="0" indent="0" algn="l" defTabSz="285750" rtl="0" eaLnBrk="1" latinLnBrk="0" hangingPunct="1">
              <a:lnSpc>
                <a:spcPct val="120000"/>
              </a:lnSpc>
              <a:spcBef>
                <a:spcPts val="0"/>
              </a:spcBef>
              <a:spcAft>
                <a:spcPts val="0"/>
              </a:spcAft>
              <a:buNone/>
            </a:pPr>
            <a:r>
              <a:rPr lang="en-US" sz="625" kern="1200" spc="375" dirty="0">
                <a:solidFill>
                  <a:srgbClr val="627597"/>
                </a:solidFill>
                <a:latin typeface="Helvetica" pitchFamily="2" charset="0"/>
                <a:ea typeface="+mn-ea"/>
                <a:cs typeface="Segoe UI Light" panose="020B0502040204020203" pitchFamily="34" charset="0"/>
              </a:rPr>
              <a:t>ACCELERATING INNOVATION WITH DEVOPS</a:t>
            </a:r>
          </a:p>
        </p:txBody>
      </p:sp>
    </p:spTree>
    <p:extLst>
      <p:ext uri="{BB962C8B-B14F-4D97-AF65-F5344CB8AC3E}">
        <p14:creationId xmlns:p14="http://schemas.microsoft.com/office/powerpoint/2010/main" val="1696253701"/>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matchingName="Subsection Cover C" preserve="1" userDrawn="1">
  <p:cSld name="Subsection Cover C">
    <p:spTree>
      <p:nvGrpSpPr>
        <p:cNvPr id="1" name="Shape 605"/>
        <p:cNvGrpSpPr/>
        <p:nvPr/>
      </p:nvGrpSpPr>
      <p:grpSpPr>
        <a:xfrm>
          <a:off x="0" y="0"/>
          <a:ext cx="0" cy="0"/>
          <a:chOff x="0" y="0"/>
          <a:chExt cx="0" cy="0"/>
        </a:xfrm>
      </p:grpSpPr>
      <p:grpSp>
        <p:nvGrpSpPr>
          <p:cNvPr id="2" name="Group 1">
            <a:extLst>
              <a:ext uri="{FF2B5EF4-FFF2-40B4-BE49-F238E27FC236}">
                <a16:creationId xmlns:a16="http://schemas.microsoft.com/office/drawing/2014/main" id="{6EDDDB32-C31D-CB0C-9C98-E26065D274CE}"/>
              </a:ext>
              <a:ext uri="{C183D7F6-B498-43B3-948B-1728B52AA6E4}">
                <adec:decorative xmlns:adec="http://schemas.microsoft.com/office/drawing/2017/decorative" val="1"/>
              </a:ext>
            </a:extLst>
          </p:cNvPr>
          <p:cNvGrpSpPr/>
          <p:nvPr userDrawn="1"/>
        </p:nvGrpSpPr>
        <p:grpSpPr>
          <a:xfrm>
            <a:off x="-4218439" y="0"/>
            <a:ext cx="16409510" cy="6858003"/>
            <a:chOff x="-3163830" y="0"/>
            <a:chExt cx="12307133" cy="5143502"/>
          </a:xfrm>
        </p:grpSpPr>
        <p:cxnSp>
          <p:nvCxnSpPr>
            <p:cNvPr id="13" name="Google Shape;67;p15">
              <a:extLst>
                <a:ext uri="{FF2B5EF4-FFF2-40B4-BE49-F238E27FC236}">
                  <a16:creationId xmlns:a16="http://schemas.microsoft.com/office/drawing/2014/main" id="{B3289E93-2F80-8F42-82CE-264F7C038480}"/>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sp>
          <p:nvSpPr>
            <p:cNvPr id="608" name="Google Shape;608;p40">
              <a:extLst>
                <a:ext uri="{C183D7F6-B498-43B3-948B-1728B52AA6E4}">
                  <adec:decorative xmlns:adec="http://schemas.microsoft.com/office/drawing/2017/decorative" val="1"/>
                </a:ext>
              </a:extLst>
            </p:cNvPr>
            <p:cNvSpPr/>
            <p:nvPr/>
          </p:nvSpPr>
          <p:spPr>
            <a:xfrm>
              <a:off x="5450166" y="4900823"/>
              <a:ext cx="3595800" cy="124800"/>
            </a:xfrm>
            <a:prstGeom prst="rect">
              <a:avLst/>
            </a:prstGeom>
            <a:noFill/>
            <a:ln>
              <a:noFill/>
            </a:ln>
          </p:spPr>
          <p:txBody>
            <a:bodyPr spcFirstLastPara="1" wrap="square" lIns="42900" tIns="21450" rIns="42900" bIns="21450" anchor="t" anchorCtr="0">
              <a:noAutofit/>
            </a:bodyPr>
            <a:lstStyle/>
            <a:p>
              <a:pPr marL="0" marR="0" lvl="0" indent="0" algn="r" rtl="0">
                <a:lnSpc>
                  <a:spcPct val="120000"/>
                </a:lnSpc>
                <a:spcBef>
                  <a:spcPts val="0"/>
                </a:spcBef>
                <a:spcAft>
                  <a:spcPts val="0"/>
                </a:spcAft>
                <a:buNone/>
              </a:pPr>
              <a:fld id="{00000000-1234-1234-1234-123412341234}" type="slidenum">
                <a:rPr lang="en" sz="666" b="0" i="0">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6" b="0" i="0">
                <a:solidFill>
                  <a:schemeClr val="lt1"/>
                </a:solidFill>
                <a:latin typeface="Helvetica" pitchFamily="2" charset="0"/>
                <a:ea typeface="Helvetica Neue"/>
                <a:cs typeface="Helvetica Neue"/>
                <a:sym typeface="Helvetica Neue"/>
              </a:endParaRPr>
            </a:p>
          </p:txBody>
        </p:sp>
        <p:cxnSp>
          <p:nvCxnSpPr>
            <p:cNvPr id="609" name="Google Shape;609;p40">
              <a:extLst>
                <a:ext uri="{C183D7F6-B498-43B3-948B-1728B52AA6E4}">
                  <adec:decorative xmlns:adec="http://schemas.microsoft.com/office/drawing/2017/decorative" val="1"/>
                </a:ext>
              </a:extLst>
            </p:cNvPr>
            <p:cNvCxnSpPr/>
            <p:nvPr/>
          </p:nvCxnSpPr>
          <p:spPr>
            <a:xfrm>
              <a:off x="1264320" y="1478529"/>
              <a:ext cx="2070300" cy="0"/>
            </a:xfrm>
            <a:prstGeom prst="straightConnector1">
              <a:avLst/>
            </a:prstGeom>
            <a:noFill/>
            <a:ln w="12700" cap="flat" cmpd="sng">
              <a:solidFill>
                <a:schemeClr val="lt1"/>
              </a:solidFill>
              <a:prstDash val="solid"/>
              <a:miter lim="800000"/>
              <a:headEnd type="none" w="sm" len="sm"/>
              <a:tailEnd type="none" w="sm" len="sm"/>
            </a:ln>
          </p:spPr>
        </p:cxnSp>
        <p:pic>
          <p:nvPicPr>
            <p:cNvPr id="610" name="Google Shape;610;p40">
              <a:extLst>
                <a:ext uri="{C183D7F6-B498-43B3-948B-1728B52AA6E4}">
                  <adec:decorative xmlns:adec="http://schemas.microsoft.com/office/drawing/2017/decorative" val="1"/>
                </a:ext>
              </a:extLst>
            </p:cNvPr>
            <p:cNvPicPr preferRelativeResize="0"/>
            <p:nvPr/>
          </p:nvPicPr>
          <p:blipFill rotWithShape="1">
            <a:blip r:embed="rId2">
              <a:alphaModFix/>
            </a:blip>
            <a:srcRect t="901" r="941"/>
            <a:stretch/>
          </p:blipFill>
          <p:spPr>
            <a:xfrm>
              <a:off x="2858495" y="0"/>
              <a:ext cx="6275788" cy="5143502"/>
            </a:xfrm>
            <a:prstGeom prst="rect">
              <a:avLst/>
            </a:prstGeom>
            <a:noFill/>
            <a:ln>
              <a:noFill/>
            </a:ln>
          </p:spPr>
        </p:pic>
        <p:pic>
          <p:nvPicPr>
            <p:cNvPr id="611" name="Google Shape;611;p40">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3163830" y="690565"/>
              <a:ext cx="3762369" cy="3762369"/>
            </a:xfrm>
            <a:prstGeom prst="rect">
              <a:avLst/>
            </a:prstGeom>
            <a:noFill/>
            <a:ln>
              <a:noFill/>
            </a:ln>
          </p:spPr>
        </p:pic>
        <p:sp>
          <p:nvSpPr>
            <p:cNvPr id="614" name="Google Shape;614;p40">
              <a:extLst>
                <a:ext uri="{C183D7F6-B498-43B3-948B-1728B52AA6E4}">
                  <adec:decorative xmlns:adec="http://schemas.microsoft.com/office/drawing/2017/decorative" val="1"/>
                </a:ext>
              </a:extLst>
            </p:cNvPr>
            <p:cNvSpPr/>
            <p:nvPr/>
          </p:nvSpPr>
          <p:spPr>
            <a:xfrm rot="10800000">
              <a:off x="998900" y="250"/>
              <a:ext cx="73200" cy="3401700"/>
            </a:xfrm>
            <a:prstGeom prst="rect">
              <a:avLst/>
            </a:prstGeom>
            <a:gradFill>
              <a:gsLst>
                <a:gs pos="0">
                  <a:srgbClr val="D59DFF"/>
                </a:gs>
                <a:gs pos="100000">
                  <a:srgbClr val="28AFE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96" b="0" i="0">
                <a:latin typeface="Helvetica" pitchFamily="2" charset="0"/>
              </a:endParaRPr>
            </a:p>
          </p:txBody>
        </p:sp>
      </p:grpSp>
      <p:sp>
        <p:nvSpPr>
          <p:cNvPr id="11" name="Google Shape;196;p21">
            <a:extLst>
              <a:ext uri="{FF2B5EF4-FFF2-40B4-BE49-F238E27FC236}">
                <a16:creationId xmlns:a16="http://schemas.microsoft.com/office/drawing/2014/main" id="{6FAE51A8-BD8E-3E44-B52C-3D0D2FEA3A8F}"/>
              </a:ext>
            </a:extLst>
          </p:cNvPr>
          <p:cNvSpPr txBox="1">
            <a:spLocks noGrp="1"/>
          </p:cNvSpPr>
          <p:nvPr>
            <p:ph type="title"/>
          </p:nvPr>
        </p:nvSpPr>
        <p:spPr>
          <a:xfrm>
            <a:off x="1633734"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12" name="Google Shape;197;p21">
            <a:extLst>
              <a:ext uri="{FF2B5EF4-FFF2-40B4-BE49-F238E27FC236}">
                <a16:creationId xmlns:a16="http://schemas.microsoft.com/office/drawing/2014/main" id="{7547AEDB-C4CC-B049-8D2A-220A88AC2505}"/>
              </a:ext>
            </a:extLst>
          </p:cNvPr>
          <p:cNvSpPr txBox="1">
            <a:spLocks noGrp="1"/>
          </p:cNvSpPr>
          <p:nvPr>
            <p:ph type="subTitle" idx="1"/>
          </p:nvPr>
        </p:nvSpPr>
        <p:spPr>
          <a:xfrm>
            <a:off x="1633728" y="1719072"/>
            <a:ext cx="4035600" cy="207200"/>
          </a:xfrm>
          <a:prstGeom prst="rect">
            <a:avLst/>
          </a:prstGeom>
        </p:spPr>
        <p:txBody>
          <a:bodyPr spcFirstLastPara="1" wrap="square" lIns="45700" tIns="18275" rIns="45700" bIns="18275" anchor="t" anchorCtr="0">
            <a:noAutofit/>
          </a:bodyPr>
          <a:lstStyle>
            <a:lvl1pPr marL="0" lvl="0" rtl="0">
              <a:lnSpc>
                <a:spcPct val="100000"/>
              </a:lnSpc>
              <a:spcBef>
                <a:spcPts val="0"/>
              </a:spcBef>
              <a:spcAft>
                <a:spcPts val="0"/>
              </a:spcAft>
              <a:buClr>
                <a:schemeClr val="lt1"/>
              </a:buClr>
              <a:buSzPts val="800"/>
              <a:buNone/>
              <a:defRPr sz="1065" b="0" i="0">
                <a:solidFill>
                  <a:schemeClr val="lt1"/>
                </a:solidFill>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lang="en-US"/>
          </a:p>
        </p:txBody>
      </p:sp>
      <p:sp>
        <p:nvSpPr>
          <p:cNvPr id="6" name="Google Shape;56;p14">
            <a:extLst>
              <a:ext uri="{FF2B5EF4-FFF2-40B4-BE49-F238E27FC236}">
                <a16:creationId xmlns:a16="http://schemas.microsoft.com/office/drawing/2014/main" id="{0F68B82D-60B2-DB33-D64E-F7E5E287B705}"/>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111" tIns="28556" rIns="57111" bIns="28556" anchor="t" anchorCtr="0">
            <a:noAutofit/>
          </a:bodyPr>
          <a:lstStyle/>
          <a:p>
            <a:pPr marL="0" marR="0" lvl="0" indent="0" algn="l" defTabSz="285750" rtl="0" eaLnBrk="1" latinLnBrk="0" hangingPunct="1">
              <a:lnSpc>
                <a:spcPct val="120000"/>
              </a:lnSpc>
              <a:spcBef>
                <a:spcPts val="0"/>
              </a:spcBef>
              <a:spcAft>
                <a:spcPts val="0"/>
              </a:spcAft>
              <a:buNone/>
            </a:pPr>
            <a:r>
              <a:rPr lang="en-US" sz="625" kern="1200" spc="375" dirty="0">
                <a:solidFill>
                  <a:srgbClr val="627597"/>
                </a:solidFill>
                <a:latin typeface="Helvetica" pitchFamily="2" charset="0"/>
                <a:ea typeface="+mn-ea"/>
                <a:cs typeface="Segoe UI Light" panose="020B0502040204020203" pitchFamily="34" charset="0"/>
              </a:rPr>
              <a:t>ACCELERATING INNOVATION WITH DEVOPS</a:t>
            </a:r>
          </a:p>
        </p:txBody>
      </p:sp>
    </p:spTree>
    <p:extLst>
      <p:ext uri="{BB962C8B-B14F-4D97-AF65-F5344CB8AC3E}">
        <p14:creationId xmlns:p14="http://schemas.microsoft.com/office/powerpoint/2010/main" val="654943485"/>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matchingName="People-LinkedIn (4)" preserve="1" userDrawn="1">
  <p:cSld name="People-LinkedIn (4)">
    <p:spTree>
      <p:nvGrpSpPr>
        <p:cNvPr id="1" name="Shape 227"/>
        <p:cNvGrpSpPr/>
        <p:nvPr/>
      </p:nvGrpSpPr>
      <p:grpSpPr>
        <a:xfrm>
          <a:off x="0" y="0"/>
          <a:ext cx="0" cy="0"/>
          <a:chOff x="0" y="0"/>
          <a:chExt cx="0" cy="0"/>
        </a:xfrm>
      </p:grpSpPr>
      <p:grpSp>
        <p:nvGrpSpPr>
          <p:cNvPr id="2" name="Group 1">
            <a:extLst>
              <a:ext uri="{FF2B5EF4-FFF2-40B4-BE49-F238E27FC236}">
                <a16:creationId xmlns:a16="http://schemas.microsoft.com/office/drawing/2014/main" id="{9BE78F2B-7ADC-0958-7AA6-24B6884E1F92}"/>
              </a:ext>
              <a:ext uri="{C183D7F6-B498-43B3-948B-1728B52AA6E4}">
                <adec:decorative xmlns:adec="http://schemas.microsoft.com/office/drawing/2017/decorative" val="1"/>
              </a:ext>
            </a:extLst>
          </p:cNvPr>
          <p:cNvGrpSpPr/>
          <p:nvPr userDrawn="1"/>
        </p:nvGrpSpPr>
        <p:grpSpPr>
          <a:xfrm>
            <a:off x="-4353397" y="1"/>
            <a:ext cx="16544468" cy="6858001"/>
            <a:chOff x="-3265048" y="0"/>
            <a:chExt cx="12408351" cy="5143501"/>
          </a:xfrm>
        </p:grpSpPr>
        <p:pic>
          <p:nvPicPr>
            <p:cNvPr id="228" name="Google Shape;228;p25">
              <a:extLst>
                <a:ext uri="{C183D7F6-B498-43B3-948B-1728B52AA6E4}">
                  <adec:decorative xmlns:adec="http://schemas.microsoft.com/office/drawing/2017/decorative" val="1"/>
                </a:ext>
              </a:extLst>
            </p:cNvPr>
            <p:cNvPicPr preferRelativeResize="0"/>
            <p:nvPr/>
          </p:nvPicPr>
          <p:blipFill rotWithShape="1">
            <a:blip r:embed="rId2">
              <a:alphaModFix amt="50000"/>
            </a:blip>
            <a:srcRect/>
            <a:stretch/>
          </p:blipFill>
          <p:spPr>
            <a:xfrm flipH="1">
              <a:off x="3257360" y="0"/>
              <a:ext cx="5885013" cy="5143501"/>
            </a:xfrm>
            <a:prstGeom prst="rect">
              <a:avLst/>
            </a:prstGeom>
            <a:noFill/>
            <a:ln>
              <a:noFill/>
            </a:ln>
          </p:spPr>
        </p:pic>
        <p:pic>
          <p:nvPicPr>
            <p:cNvPr id="229" name="Google Shape;229;p25">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3265048" y="1082633"/>
              <a:ext cx="3762369" cy="3762369"/>
            </a:xfrm>
            <a:prstGeom prst="rect">
              <a:avLst/>
            </a:prstGeom>
            <a:noFill/>
            <a:ln>
              <a:noFill/>
            </a:ln>
          </p:spPr>
        </p:pic>
        <p:sp>
          <p:nvSpPr>
            <p:cNvPr id="230" name="Google Shape;230;p25">
              <a:extLst>
                <a:ext uri="{C183D7F6-B498-43B3-948B-1728B52AA6E4}">
                  <adec:decorative xmlns:adec="http://schemas.microsoft.com/office/drawing/2017/decorative" val="1"/>
                </a:ext>
              </a:extLst>
            </p:cNvPr>
            <p:cNvSpPr/>
            <p:nvPr/>
          </p:nvSpPr>
          <p:spPr>
            <a:xfrm>
              <a:off x="6569512" y="2393959"/>
              <a:ext cx="1889100" cy="2172300"/>
            </a:xfrm>
            <a:prstGeom prst="rect">
              <a:avLst/>
            </a:prstGeom>
            <a:gradFill>
              <a:gsLst>
                <a:gs pos="0">
                  <a:srgbClr val="8661C5"/>
                </a:gs>
                <a:gs pos="100000">
                  <a:srgbClr val="9477E2">
                    <a:alpha val="50196"/>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231" name="Google Shape;231;p25">
              <a:extLst>
                <a:ext uri="{C183D7F6-B498-43B3-948B-1728B52AA6E4}">
                  <adec:decorative xmlns:adec="http://schemas.microsoft.com/office/drawing/2017/decorative" val="1"/>
                </a:ext>
              </a:extLst>
            </p:cNvPr>
            <p:cNvSpPr/>
            <p:nvPr/>
          </p:nvSpPr>
          <p:spPr>
            <a:xfrm>
              <a:off x="4615351" y="2393958"/>
              <a:ext cx="1889100" cy="2172300"/>
            </a:xfrm>
            <a:prstGeom prst="rect">
              <a:avLst/>
            </a:prstGeom>
            <a:gradFill>
              <a:gsLst>
                <a:gs pos="0">
                  <a:srgbClr val="D59DFF"/>
                </a:gs>
                <a:gs pos="100000">
                  <a:srgbClr val="9477E2">
                    <a:alpha val="50196"/>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232" name="Google Shape;232;p25">
              <a:extLst>
                <a:ext uri="{C183D7F6-B498-43B3-948B-1728B52AA6E4}">
                  <adec:decorative xmlns:adec="http://schemas.microsoft.com/office/drawing/2017/decorative" val="1"/>
                </a:ext>
              </a:extLst>
            </p:cNvPr>
            <p:cNvSpPr/>
            <p:nvPr/>
          </p:nvSpPr>
          <p:spPr>
            <a:xfrm>
              <a:off x="2649705" y="2393958"/>
              <a:ext cx="1889100" cy="2172300"/>
            </a:xfrm>
            <a:prstGeom prst="rect">
              <a:avLst/>
            </a:prstGeom>
            <a:gradFill>
              <a:gsLst>
                <a:gs pos="0">
                  <a:srgbClr val="1F9CF0"/>
                </a:gs>
                <a:gs pos="100000">
                  <a:srgbClr val="9477E2">
                    <a:alpha val="49803"/>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233" name="Google Shape;233;p25">
              <a:extLst>
                <a:ext uri="{C183D7F6-B498-43B3-948B-1728B52AA6E4}">
                  <adec:decorative xmlns:adec="http://schemas.microsoft.com/office/drawing/2017/decorative" val="1"/>
                </a:ext>
              </a:extLst>
            </p:cNvPr>
            <p:cNvSpPr/>
            <p:nvPr/>
          </p:nvSpPr>
          <p:spPr>
            <a:xfrm>
              <a:off x="685473" y="2393958"/>
              <a:ext cx="1889100" cy="2172300"/>
            </a:xfrm>
            <a:prstGeom prst="rect">
              <a:avLst/>
            </a:prstGeom>
            <a:gradFill>
              <a:gsLst>
                <a:gs pos="0">
                  <a:srgbClr val="28AFEA"/>
                </a:gs>
                <a:gs pos="100000">
                  <a:srgbClr val="9477E2">
                    <a:alpha val="49803"/>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234" name="Google Shape;234;p25">
              <a:extLst>
                <a:ext uri="{C183D7F6-B498-43B3-948B-1728B52AA6E4}">
                  <adec:decorative xmlns:adec="http://schemas.microsoft.com/office/drawing/2017/decorative" val="1"/>
                </a:ext>
              </a:extLst>
            </p:cNvPr>
            <p:cNvSpPr/>
            <p:nvPr/>
          </p:nvSpPr>
          <p:spPr>
            <a:xfrm>
              <a:off x="2649740" y="4182769"/>
              <a:ext cx="1889100" cy="385800"/>
            </a:xfrm>
            <a:prstGeom prst="roundRect">
              <a:avLst>
                <a:gd name="adj" fmla="val 371"/>
              </a:avLst>
            </a:prstGeom>
            <a:solidFill>
              <a:srgbClr val="161828">
                <a:alpha val="80000"/>
              </a:srgbClr>
            </a:solidFill>
            <a:ln>
              <a:noFill/>
            </a:ln>
            <a:effectLst>
              <a:outerShdw blurRad="1270000" dist="2540000" dir="7800000" sx="90000" sy="90000" algn="tr"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236" name="Google Shape;236;p25">
              <a:extLst>
                <a:ext uri="{C183D7F6-B498-43B3-948B-1728B52AA6E4}">
                  <adec:decorative xmlns:adec="http://schemas.microsoft.com/office/drawing/2017/decorative" val="1"/>
                </a:ext>
              </a:extLst>
            </p:cNvPr>
            <p:cNvSpPr/>
            <p:nvPr/>
          </p:nvSpPr>
          <p:spPr>
            <a:xfrm>
              <a:off x="4615463" y="4184951"/>
              <a:ext cx="1889080" cy="381697"/>
            </a:xfrm>
            <a:prstGeom prst="roundRect">
              <a:avLst>
                <a:gd name="adj" fmla="val 371"/>
              </a:avLst>
            </a:prstGeom>
            <a:solidFill>
              <a:srgbClr val="161828">
                <a:alpha val="80000"/>
              </a:srgbClr>
            </a:solidFill>
            <a:ln>
              <a:noFill/>
            </a:ln>
            <a:effectLst>
              <a:outerShdw blurRad="1270000" dist="2540000" dir="7800000" sx="90000" sy="90000" algn="tr"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238" name="Google Shape;238;p25">
              <a:extLst>
                <a:ext uri="{C183D7F6-B498-43B3-948B-1728B52AA6E4}">
                  <adec:decorative xmlns:adec="http://schemas.microsoft.com/office/drawing/2017/decorative" val="1"/>
                </a:ext>
              </a:extLst>
            </p:cNvPr>
            <p:cNvSpPr/>
            <p:nvPr/>
          </p:nvSpPr>
          <p:spPr>
            <a:xfrm>
              <a:off x="6569547" y="4186978"/>
              <a:ext cx="1889080" cy="379728"/>
            </a:xfrm>
            <a:prstGeom prst="roundRect">
              <a:avLst>
                <a:gd name="adj" fmla="val 371"/>
              </a:avLst>
            </a:prstGeom>
            <a:solidFill>
              <a:srgbClr val="161828">
                <a:alpha val="80000"/>
              </a:srgbClr>
            </a:solidFill>
            <a:ln>
              <a:noFill/>
            </a:ln>
            <a:effectLst>
              <a:outerShdw blurRad="1270000" dist="2540000" dir="7800000" sx="90000" sy="90000" algn="tr"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246" name="Google Shape;246;p25"/>
            <p:cNvSpPr/>
            <p:nvPr/>
          </p:nvSpPr>
          <p:spPr>
            <a:xfrm>
              <a:off x="684095" y="4180741"/>
              <a:ext cx="1892461" cy="385916"/>
            </a:xfrm>
            <a:prstGeom prst="roundRect">
              <a:avLst>
                <a:gd name="adj" fmla="val 371"/>
              </a:avLst>
            </a:prstGeom>
            <a:solidFill>
              <a:srgbClr val="161828">
                <a:alpha val="80000"/>
              </a:srgbClr>
            </a:solidFill>
            <a:ln>
              <a:noFill/>
            </a:ln>
            <a:effectLst>
              <a:outerShdw blurRad="1270000" dist="2540000" dir="7800000" sx="90000" sy="90000" algn="tr"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cxnSp>
          <p:nvCxnSpPr>
            <p:cNvPr id="35" name="Google Shape;67;p15">
              <a:extLst>
                <a:ext uri="{FF2B5EF4-FFF2-40B4-BE49-F238E27FC236}">
                  <a16:creationId xmlns:a16="http://schemas.microsoft.com/office/drawing/2014/main" id="{D3AEE409-2C09-0B44-9722-66FE7D0E0553}"/>
                </a:ext>
                <a:ext uri="{C183D7F6-B498-43B3-948B-1728B52AA6E4}">
                  <adec:decorative xmlns:adec="http://schemas.microsoft.com/office/drawing/2017/decorative" val="1"/>
                </a:ext>
              </a:extLst>
            </p:cNvPr>
            <p:cNvCxnSpPr/>
            <p:nvPr/>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sp>
          <p:nvSpPr>
            <p:cNvPr id="32" name="Google Shape;261;p26">
              <a:extLst>
                <a:ext uri="{FF2B5EF4-FFF2-40B4-BE49-F238E27FC236}">
                  <a16:creationId xmlns:a16="http://schemas.microsoft.com/office/drawing/2014/main" id="{F4ACC8A5-BEBF-CE52-5438-EF2C0F9B123E}"/>
                </a:ext>
                <a:ext uri="{C183D7F6-B498-43B3-948B-1728B52AA6E4}">
                  <adec:decorative xmlns:adec="http://schemas.microsoft.com/office/drawing/2017/decorative" val="1"/>
                </a:ext>
              </a:extLst>
            </p:cNvPr>
            <p:cNvSpPr/>
            <p:nvPr/>
          </p:nvSpPr>
          <p:spPr>
            <a:xfrm rot="10800000">
              <a:off x="998900" y="0"/>
              <a:ext cx="73200" cy="1280160"/>
            </a:xfrm>
            <a:prstGeom prst="rect">
              <a:avLst/>
            </a:prstGeom>
            <a:gradFill>
              <a:gsLst>
                <a:gs pos="0">
                  <a:srgbClr val="D59DFF"/>
                </a:gs>
                <a:gs pos="100000">
                  <a:srgbClr val="28AFE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96" b="0" i="0">
                <a:latin typeface="Helvetica" pitchFamily="2" charset="0"/>
              </a:endParaRPr>
            </a:p>
          </p:txBody>
        </p:sp>
      </p:grpSp>
      <p:sp>
        <p:nvSpPr>
          <p:cNvPr id="33" name="Google Shape;262;p26">
            <a:extLst>
              <a:ext uri="{FF2B5EF4-FFF2-40B4-BE49-F238E27FC236}">
                <a16:creationId xmlns:a16="http://schemas.microsoft.com/office/drawing/2014/main" id="{4CD789D4-8522-B2D3-95F4-34B3B0D7B268}"/>
              </a:ext>
            </a:extLst>
          </p:cNvPr>
          <p:cNvSpPr txBox="1">
            <a:spLocks noGrp="1"/>
          </p:cNvSpPr>
          <p:nvPr>
            <p:ph type="title"/>
          </p:nvPr>
        </p:nvSpPr>
        <p:spPr>
          <a:xfrm>
            <a:off x="1633734" y="91966"/>
            <a:ext cx="5364400" cy="1706881"/>
          </a:xfrm>
          <a:prstGeom prst="rect">
            <a:avLst/>
          </a:prstGeom>
        </p:spPr>
        <p:txBody>
          <a:bodyPr spcFirstLastPara="1" wrap="square" lIns="45700" tIns="18275" rIns="45700" bIns="18275" anchor="b" anchorCtr="0">
            <a:noAutofit/>
          </a:bodyPr>
          <a:lstStyle>
            <a:lvl1pPr lvl="0">
              <a:spcBef>
                <a:spcPts val="0"/>
              </a:spcBef>
              <a:spcAft>
                <a:spcPts val="0"/>
              </a:spcAft>
              <a:buSzPts val="3400"/>
              <a:buNone/>
              <a:defRPr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41" name="Google Shape;241;p25"/>
          <p:cNvSpPr>
            <a:spLocks noGrp="1"/>
          </p:cNvSpPr>
          <p:nvPr>
            <p:ph type="pic" idx="2"/>
          </p:nvPr>
        </p:nvSpPr>
        <p:spPr>
          <a:xfrm>
            <a:off x="1060704" y="2092191"/>
            <a:ext cx="2206800" cy="2206800"/>
          </a:xfrm>
          <a:prstGeom prst="ellipse">
            <a:avLst/>
          </a:prstGeom>
          <a:noFill/>
          <a:ln>
            <a:noFill/>
          </a:ln>
        </p:spPr>
        <p:txBody>
          <a:bodyPr anchor="ctr"/>
          <a:lstStyle>
            <a:lvl1pPr marL="0" indent="0" algn="ctr">
              <a:buNone/>
              <a:defRPr b="0" i="0">
                <a:latin typeface="Helvetica" pitchFamily="2" charset="0"/>
              </a:defRPr>
            </a:lvl1pPr>
          </a:lstStyle>
          <a:p>
            <a:endParaRPr lang="en-US" dirty="0"/>
          </a:p>
        </p:txBody>
      </p:sp>
      <p:sp>
        <p:nvSpPr>
          <p:cNvPr id="240" name="Google Shape;240;p25"/>
          <p:cNvSpPr txBox="1">
            <a:spLocks noGrp="1"/>
          </p:cNvSpPr>
          <p:nvPr>
            <p:ph type="body" idx="1"/>
          </p:nvPr>
        </p:nvSpPr>
        <p:spPr>
          <a:xfrm>
            <a:off x="914400" y="4530591"/>
            <a:ext cx="2523600" cy="756000"/>
          </a:xfrm>
          <a:prstGeom prst="rect">
            <a:avLst/>
          </a:prstGeom>
        </p:spPr>
        <p:txBody>
          <a:bodyPr spcFirstLastPara="1" wrap="square" lIns="82275" tIns="18275" rIns="45700" bIns="18275" anchor="t" anchorCtr="0">
            <a:noAutofit/>
          </a:bodyPr>
          <a:lstStyle>
            <a:lvl1pPr marL="0" lvl="0" indent="0" algn="ctr">
              <a:lnSpc>
                <a:spcPct val="100000"/>
              </a:lnSpc>
              <a:spcBef>
                <a:spcPts val="0"/>
              </a:spcBef>
              <a:spcAft>
                <a:spcPts val="0"/>
              </a:spcAft>
              <a:buClr>
                <a:schemeClr val="lt1"/>
              </a:buClr>
              <a:buSzPts val="1100"/>
              <a:buNone/>
              <a:defRPr sz="1464" b="0" i="0">
                <a:solidFill>
                  <a:schemeClr val="lt1"/>
                </a:solidFill>
                <a:latin typeface="Helvetica" pitchFamily="2" charset="0"/>
              </a:defRPr>
            </a:lvl1pPr>
            <a:lvl2pPr marL="1217295" lvl="1" indent="-397312">
              <a:lnSpc>
                <a:spcPct val="100000"/>
              </a:lnSpc>
              <a:spcBef>
                <a:spcPts val="0"/>
              </a:spcBef>
              <a:spcAft>
                <a:spcPts val="0"/>
              </a:spcAft>
              <a:buClr>
                <a:schemeClr val="lt1"/>
              </a:buClr>
              <a:buSzPts val="1100"/>
              <a:buChar char="○"/>
              <a:defRPr sz="1464">
                <a:solidFill>
                  <a:schemeClr val="lt1"/>
                </a:solidFill>
              </a:defRPr>
            </a:lvl2pPr>
            <a:lvl3pPr marL="1825943" lvl="2" indent="-397312">
              <a:lnSpc>
                <a:spcPct val="100000"/>
              </a:lnSpc>
              <a:spcBef>
                <a:spcPts val="0"/>
              </a:spcBef>
              <a:spcAft>
                <a:spcPts val="0"/>
              </a:spcAft>
              <a:buClr>
                <a:schemeClr val="lt1"/>
              </a:buClr>
              <a:buSzPts val="1100"/>
              <a:buChar char="■"/>
              <a:defRPr sz="1464">
                <a:solidFill>
                  <a:schemeClr val="lt1"/>
                </a:solidFill>
              </a:defRPr>
            </a:lvl3pPr>
            <a:lvl4pPr marL="2434590" lvl="3" indent="-397312">
              <a:lnSpc>
                <a:spcPct val="100000"/>
              </a:lnSpc>
              <a:spcBef>
                <a:spcPts val="0"/>
              </a:spcBef>
              <a:spcAft>
                <a:spcPts val="0"/>
              </a:spcAft>
              <a:buClr>
                <a:schemeClr val="lt1"/>
              </a:buClr>
              <a:buSzPts val="1100"/>
              <a:buChar char="●"/>
              <a:defRPr sz="1464">
                <a:solidFill>
                  <a:schemeClr val="lt1"/>
                </a:solidFill>
              </a:defRPr>
            </a:lvl4pPr>
            <a:lvl5pPr marL="3043238" lvl="4" indent="-397312">
              <a:lnSpc>
                <a:spcPct val="100000"/>
              </a:lnSpc>
              <a:spcBef>
                <a:spcPts val="0"/>
              </a:spcBef>
              <a:spcAft>
                <a:spcPts val="0"/>
              </a:spcAft>
              <a:buClr>
                <a:schemeClr val="lt1"/>
              </a:buClr>
              <a:buSzPts val="1100"/>
              <a:buChar char="○"/>
              <a:defRPr sz="1464">
                <a:solidFill>
                  <a:schemeClr val="lt1"/>
                </a:solidFill>
              </a:defRPr>
            </a:lvl5pPr>
            <a:lvl6pPr marL="3651885" lvl="5" indent="-397312">
              <a:lnSpc>
                <a:spcPct val="100000"/>
              </a:lnSpc>
              <a:spcBef>
                <a:spcPts val="0"/>
              </a:spcBef>
              <a:spcAft>
                <a:spcPts val="0"/>
              </a:spcAft>
              <a:buClr>
                <a:schemeClr val="lt1"/>
              </a:buClr>
              <a:buSzPts val="1100"/>
              <a:buChar char="■"/>
              <a:defRPr sz="1464">
                <a:solidFill>
                  <a:schemeClr val="lt1"/>
                </a:solidFill>
              </a:defRPr>
            </a:lvl6pPr>
            <a:lvl7pPr marL="4260533" lvl="6" indent="-397312">
              <a:lnSpc>
                <a:spcPct val="100000"/>
              </a:lnSpc>
              <a:spcBef>
                <a:spcPts val="0"/>
              </a:spcBef>
              <a:spcAft>
                <a:spcPts val="0"/>
              </a:spcAft>
              <a:buClr>
                <a:schemeClr val="lt1"/>
              </a:buClr>
              <a:buSzPts val="1100"/>
              <a:buChar char="●"/>
              <a:defRPr sz="1464">
                <a:solidFill>
                  <a:schemeClr val="lt1"/>
                </a:solidFill>
              </a:defRPr>
            </a:lvl7pPr>
            <a:lvl8pPr marL="4869180" lvl="7" indent="-397312">
              <a:lnSpc>
                <a:spcPct val="100000"/>
              </a:lnSpc>
              <a:spcBef>
                <a:spcPts val="0"/>
              </a:spcBef>
              <a:spcAft>
                <a:spcPts val="0"/>
              </a:spcAft>
              <a:buClr>
                <a:schemeClr val="lt1"/>
              </a:buClr>
              <a:buSzPts val="1100"/>
              <a:buChar char="○"/>
              <a:defRPr sz="1464">
                <a:solidFill>
                  <a:schemeClr val="lt1"/>
                </a:solidFill>
              </a:defRPr>
            </a:lvl8pPr>
            <a:lvl9pPr marL="5477828" lvl="8" indent="-397312">
              <a:lnSpc>
                <a:spcPct val="100000"/>
              </a:lnSpc>
              <a:spcBef>
                <a:spcPts val="0"/>
              </a:spcBef>
              <a:spcAft>
                <a:spcPts val="0"/>
              </a:spcAft>
              <a:buClr>
                <a:schemeClr val="lt1"/>
              </a:buClr>
              <a:buSzPts val="1100"/>
              <a:buChar char="■"/>
              <a:defRPr sz="1464">
                <a:solidFill>
                  <a:schemeClr val="lt1"/>
                </a:solidFill>
              </a:defRPr>
            </a:lvl9pPr>
          </a:lstStyle>
          <a:p>
            <a:endParaRPr dirty="0"/>
          </a:p>
        </p:txBody>
      </p:sp>
      <p:pic>
        <p:nvPicPr>
          <p:cNvPr id="247" name="Google Shape;247;p25" descr="LinkedIn logo"/>
          <p:cNvPicPr preferRelativeResize="0"/>
          <p:nvPr/>
        </p:nvPicPr>
        <p:blipFill rotWithShape="1">
          <a:blip r:embed="rId4">
            <a:alphaModFix/>
          </a:blip>
          <a:srcRect/>
          <a:stretch/>
        </p:blipFill>
        <p:spPr>
          <a:xfrm>
            <a:off x="1065437" y="5733397"/>
            <a:ext cx="202134" cy="201833"/>
          </a:xfrm>
          <a:prstGeom prst="rect">
            <a:avLst/>
          </a:prstGeom>
          <a:noFill/>
          <a:ln>
            <a:noFill/>
          </a:ln>
        </p:spPr>
      </p:pic>
      <p:sp>
        <p:nvSpPr>
          <p:cNvPr id="248" name="Google Shape;248;p25"/>
          <p:cNvSpPr txBox="1">
            <a:spLocks noGrp="1"/>
          </p:cNvSpPr>
          <p:nvPr>
            <p:ph type="body" idx="6"/>
          </p:nvPr>
        </p:nvSpPr>
        <p:spPr>
          <a:xfrm>
            <a:off x="1377696" y="5713214"/>
            <a:ext cx="1914000" cy="2440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5" b="0" i="0">
                <a:solidFill>
                  <a:schemeClr val="lt1"/>
                </a:solidFill>
                <a:latin typeface="Helvetica" pitchFamily="2" charset="0"/>
              </a:defRPr>
            </a:lvl1pPr>
            <a:lvl2pPr marL="1217295" lvl="1" indent="-371951" rtl="0">
              <a:spcBef>
                <a:spcPts val="0"/>
              </a:spcBef>
              <a:spcAft>
                <a:spcPts val="0"/>
              </a:spcAft>
              <a:buClr>
                <a:schemeClr val="lt1"/>
              </a:buClr>
              <a:buSzPts val="800"/>
              <a:buChar char="○"/>
              <a:defRPr sz="1065">
                <a:solidFill>
                  <a:schemeClr val="lt1"/>
                </a:solidFill>
              </a:defRPr>
            </a:lvl2pPr>
            <a:lvl3pPr marL="1825943" lvl="2" indent="-371951" rtl="0">
              <a:spcBef>
                <a:spcPts val="0"/>
              </a:spcBef>
              <a:spcAft>
                <a:spcPts val="0"/>
              </a:spcAft>
              <a:buClr>
                <a:schemeClr val="lt1"/>
              </a:buClr>
              <a:buSzPts val="800"/>
              <a:buChar char="■"/>
              <a:defRPr sz="1065">
                <a:solidFill>
                  <a:schemeClr val="lt1"/>
                </a:solidFill>
              </a:defRPr>
            </a:lvl3pPr>
            <a:lvl4pPr marL="2434590" lvl="3" indent="-371951" rtl="0">
              <a:spcBef>
                <a:spcPts val="0"/>
              </a:spcBef>
              <a:spcAft>
                <a:spcPts val="0"/>
              </a:spcAft>
              <a:buClr>
                <a:schemeClr val="lt1"/>
              </a:buClr>
              <a:buSzPts val="800"/>
              <a:buChar char="●"/>
              <a:defRPr sz="1065">
                <a:solidFill>
                  <a:schemeClr val="lt1"/>
                </a:solidFill>
              </a:defRPr>
            </a:lvl4pPr>
            <a:lvl5pPr marL="3043238" lvl="4" indent="-371951" rtl="0">
              <a:spcBef>
                <a:spcPts val="0"/>
              </a:spcBef>
              <a:spcAft>
                <a:spcPts val="0"/>
              </a:spcAft>
              <a:buClr>
                <a:schemeClr val="lt1"/>
              </a:buClr>
              <a:buSzPts val="800"/>
              <a:buChar char="○"/>
              <a:defRPr sz="1065">
                <a:solidFill>
                  <a:schemeClr val="lt1"/>
                </a:solidFill>
              </a:defRPr>
            </a:lvl5pPr>
            <a:lvl6pPr marL="3651885" lvl="5" indent="-371951" rtl="0">
              <a:spcBef>
                <a:spcPts val="0"/>
              </a:spcBef>
              <a:spcAft>
                <a:spcPts val="0"/>
              </a:spcAft>
              <a:buClr>
                <a:schemeClr val="lt1"/>
              </a:buClr>
              <a:buSzPts val="800"/>
              <a:buChar char="■"/>
              <a:defRPr sz="1065">
                <a:solidFill>
                  <a:schemeClr val="lt1"/>
                </a:solidFill>
              </a:defRPr>
            </a:lvl6pPr>
            <a:lvl7pPr marL="4260533" lvl="6" indent="-371951" rtl="0">
              <a:spcBef>
                <a:spcPts val="0"/>
              </a:spcBef>
              <a:spcAft>
                <a:spcPts val="0"/>
              </a:spcAft>
              <a:buClr>
                <a:schemeClr val="lt1"/>
              </a:buClr>
              <a:buSzPts val="800"/>
              <a:buChar char="●"/>
              <a:defRPr sz="1065">
                <a:solidFill>
                  <a:schemeClr val="lt1"/>
                </a:solidFill>
              </a:defRPr>
            </a:lvl7pPr>
            <a:lvl8pPr marL="4869180" lvl="7" indent="-371951" rtl="0">
              <a:spcBef>
                <a:spcPts val="0"/>
              </a:spcBef>
              <a:spcAft>
                <a:spcPts val="0"/>
              </a:spcAft>
              <a:buClr>
                <a:schemeClr val="lt1"/>
              </a:buClr>
              <a:buSzPts val="800"/>
              <a:buChar char="○"/>
              <a:defRPr sz="1065">
                <a:solidFill>
                  <a:schemeClr val="lt1"/>
                </a:solidFill>
              </a:defRPr>
            </a:lvl8pPr>
            <a:lvl9pPr marL="5477828" lvl="8" indent="-371951" rtl="0">
              <a:spcBef>
                <a:spcPts val="0"/>
              </a:spcBef>
              <a:spcAft>
                <a:spcPts val="0"/>
              </a:spcAft>
              <a:buClr>
                <a:schemeClr val="lt1"/>
              </a:buClr>
              <a:buSzPts val="800"/>
              <a:buChar char="■"/>
              <a:defRPr sz="1065">
                <a:solidFill>
                  <a:schemeClr val="lt1"/>
                </a:solidFill>
              </a:defRPr>
            </a:lvl9pPr>
          </a:lstStyle>
          <a:p>
            <a:endParaRPr dirty="0"/>
          </a:p>
        </p:txBody>
      </p:sp>
      <p:sp>
        <p:nvSpPr>
          <p:cNvPr id="29" name="Google Shape;241;p25">
            <a:extLst>
              <a:ext uri="{FF2B5EF4-FFF2-40B4-BE49-F238E27FC236}">
                <a16:creationId xmlns:a16="http://schemas.microsoft.com/office/drawing/2014/main" id="{142531D6-B640-1B4A-ACA4-7F77C49FF2CB}"/>
              </a:ext>
            </a:extLst>
          </p:cNvPr>
          <p:cNvSpPr>
            <a:spLocks noGrp="1"/>
          </p:cNvSpPr>
          <p:nvPr>
            <p:ph type="pic" idx="16"/>
          </p:nvPr>
        </p:nvSpPr>
        <p:spPr>
          <a:xfrm>
            <a:off x="3688941" y="2092191"/>
            <a:ext cx="2206800" cy="2206800"/>
          </a:xfrm>
          <a:prstGeom prst="ellipse">
            <a:avLst/>
          </a:prstGeom>
          <a:noFill/>
          <a:ln>
            <a:noFill/>
          </a:ln>
        </p:spPr>
        <p:txBody>
          <a:bodyPr anchor="ctr"/>
          <a:lstStyle>
            <a:lvl1pPr marL="0" indent="0" algn="ctr">
              <a:buNone/>
              <a:defRPr b="0" i="0">
                <a:latin typeface="Helvetica" pitchFamily="2" charset="0"/>
              </a:defRPr>
            </a:lvl1pPr>
          </a:lstStyle>
          <a:p>
            <a:endParaRPr lang="en-US" dirty="0"/>
          </a:p>
        </p:txBody>
      </p:sp>
      <p:sp>
        <p:nvSpPr>
          <p:cNvPr id="252" name="Google Shape;252;p25"/>
          <p:cNvSpPr txBox="1">
            <a:spLocks noGrp="1"/>
          </p:cNvSpPr>
          <p:nvPr>
            <p:ph type="body" idx="13"/>
          </p:nvPr>
        </p:nvSpPr>
        <p:spPr>
          <a:xfrm>
            <a:off x="3535680" y="4530591"/>
            <a:ext cx="2523600" cy="756000"/>
          </a:xfrm>
          <a:prstGeom prst="rect">
            <a:avLst/>
          </a:prstGeom>
        </p:spPr>
        <p:txBody>
          <a:bodyPr spcFirstLastPara="1" wrap="square" lIns="82275" tIns="18275" rIns="45700" bIns="18275" anchor="t" anchorCtr="0">
            <a:noAutofit/>
          </a:bodyPr>
          <a:lstStyle>
            <a:lvl1pPr marL="0" lvl="0" indent="0" algn="ctr" rtl="0">
              <a:lnSpc>
                <a:spcPct val="100000"/>
              </a:lnSpc>
              <a:spcBef>
                <a:spcPts val="0"/>
              </a:spcBef>
              <a:spcAft>
                <a:spcPts val="0"/>
              </a:spcAft>
              <a:buClr>
                <a:schemeClr val="lt1"/>
              </a:buClr>
              <a:buSzPts val="1100"/>
              <a:buNone/>
              <a:defRPr sz="1464" b="0" i="0">
                <a:solidFill>
                  <a:schemeClr val="lt1"/>
                </a:solidFill>
                <a:latin typeface="Helvetica" pitchFamily="2" charset="0"/>
              </a:defRPr>
            </a:lvl1pPr>
            <a:lvl2pPr marL="1217295" lvl="1" indent="-397312" rtl="0">
              <a:lnSpc>
                <a:spcPct val="100000"/>
              </a:lnSpc>
              <a:spcBef>
                <a:spcPts val="0"/>
              </a:spcBef>
              <a:spcAft>
                <a:spcPts val="0"/>
              </a:spcAft>
              <a:buClr>
                <a:schemeClr val="lt1"/>
              </a:buClr>
              <a:buSzPts val="1100"/>
              <a:buChar char="○"/>
              <a:defRPr sz="1464">
                <a:solidFill>
                  <a:schemeClr val="lt1"/>
                </a:solidFill>
              </a:defRPr>
            </a:lvl2pPr>
            <a:lvl3pPr marL="1825943" lvl="2" indent="-397312" rtl="0">
              <a:lnSpc>
                <a:spcPct val="100000"/>
              </a:lnSpc>
              <a:spcBef>
                <a:spcPts val="0"/>
              </a:spcBef>
              <a:spcAft>
                <a:spcPts val="0"/>
              </a:spcAft>
              <a:buClr>
                <a:schemeClr val="lt1"/>
              </a:buClr>
              <a:buSzPts val="1100"/>
              <a:buChar char="■"/>
              <a:defRPr sz="1464">
                <a:solidFill>
                  <a:schemeClr val="lt1"/>
                </a:solidFill>
              </a:defRPr>
            </a:lvl3pPr>
            <a:lvl4pPr marL="2434590" lvl="3" indent="-397312" rtl="0">
              <a:lnSpc>
                <a:spcPct val="100000"/>
              </a:lnSpc>
              <a:spcBef>
                <a:spcPts val="0"/>
              </a:spcBef>
              <a:spcAft>
                <a:spcPts val="0"/>
              </a:spcAft>
              <a:buClr>
                <a:schemeClr val="lt1"/>
              </a:buClr>
              <a:buSzPts val="1100"/>
              <a:buChar char="●"/>
              <a:defRPr sz="1464">
                <a:solidFill>
                  <a:schemeClr val="lt1"/>
                </a:solidFill>
              </a:defRPr>
            </a:lvl4pPr>
            <a:lvl5pPr marL="3043238" lvl="4" indent="-397312" rtl="0">
              <a:lnSpc>
                <a:spcPct val="100000"/>
              </a:lnSpc>
              <a:spcBef>
                <a:spcPts val="0"/>
              </a:spcBef>
              <a:spcAft>
                <a:spcPts val="0"/>
              </a:spcAft>
              <a:buClr>
                <a:schemeClr val="lt1"/>
              </a:buClr>
              <a:buSzPts val="1100"/>
              <a:buChar char="○"/>
              <a:defRPr sz="1464">
                <a:solidFill>
                  <a:schemeClr val="lt1"/>
                </a:solidFill>
              </a:defRPr>
            </a:lvl5pPr>
            <a:lvl6pPr marL="3651885" lvl="5" indent="-397312" rtl="0">
              <a:lnSpc>
                <a:spcPct val="100000"/>
              </a:lnSpc>
              <a:spcBef>
                <a:spcPts val="0"/>
              </a:spcBef>
              <a:spcAft>
                <a:spcPts val="0"/>
              </a:spcAft>
              <a:buClr>
                <a:schemeClr val="lt1"/>
              </a:buClr>
              <a:buSzPts val="1100"/>
              <a:buChar char="■"/>
              <a:defRPr sz="1464">
                <a:solidFill>
                  <a:schemeClr val="lt1"/>
                </a:solidFill>
              </a:defRPr>
            </a:lvl6pPr>
            <a:lvl7pPr marL="4260533" lvl="6" indent="-397312" rtl="0">
              <a:lnSpc>
                <a:spcPct val="100000"/>
              </a:lnSpc>
              <a:spcBef>
                <a:spcPts val="0"/>
              </a:spcBef>
              <a:spcAft>
                <a:spcPts val="0"/>
              </a:spcAft>
              <a:buClr>
                <a:schemeClr val="lt1"/>
              </a:buClr>
              <a:buSzPts val="1100"/>
              <a:buChar char="●"/>
              <a:defRPr sz="1464">
                <a:solidFill>
                  <a:schemeClr val="lt1"/>
                </a:solidFill>
              </a:defRPr>
            </a:lvl7pPr>
            <a:lvl8pPr marL="4869180" lvl="7" indent="-397312" rtl="0">
              <a:lnSpc>
                <a:spcPct val="100000"/>
              </a:lnSpc>
              <a:spcBef>
                <a:spcPts val="0"/>
              </a:spcBef>
              <a:spcAft>
                <a:spcPts val="0"/>
              </a:spcAft>
              <a:buClr>
                <a:schemeClr val="lt1"/>
              </a:buClr>
              <a:buSzPts val="1100"/>
              <a:buChar char="○"/>
              <a:defRPr sz="1464">
                <a:solidFill>
                  <a:schemeClr val="lt1"/>
                </a:solidFill>
              </a:defRPr>
            </a:lvl8pPr>
            <a:lvl9pPr marL="5477828" lvl="8" indent="-397312" rtl="0">
              <a:lnSpc>
                <a:spcPct val="100000"/>
              </a:lnSpc>
              <a:spcBef>
                <a:spcPts val="0"/>
              </a:spcBef>
              <a:spcAft>
                <a:spcPts val="0"/>
              </a:spcAft>
              <a:buClr>
                <a:schemeClr val="lt1"/>
              </a:buClr>
              <a:buSzPts val="1100"/>
              <a:buChar char="■"/>
              <a:defRPr sz="1464">
                <a:solidFill>
                  <a:schemeClr val="lt1"/>
                </a:solidFill>
              </a:defRPr>
            </a:lvl9pPr>
          </a:lstStyle>
          <a:p>
            <a:endParaRPr dirty="0"/>
          </a:p>
        </p:txBody>
      </p:sp>
      <p:pic>
        <p:nvPicPr>
          <p:cNvPr id="235" name="Google Shape;235;p25" descr="LinkedIn logo"/>
          <p:cNvPicPr preferRelativeResize="0"/>
          <p:nvPr/>
        </p:nvPicPr>
        <p:blipFill rotWithShape="1">
          <a:blip r:embed="rId4">
            <a:alphaModFix/>
          </a:blip>
          <a:srcRect/>
          <a:stretch/>
        </p:blipFill>
        <p:spPr>
          <a:xfrm>
            <a:off x="3671795" y="5736100"/>
            <a:ext cx="202134" cy="201833"/>
          </a:xfrm>
          <a:prstGeom prst="rect">
            <a:avLst/>
          </a:prstGeom>
          <a:noFill/>
          <a:ln>
            <a:noFill/>
          </a:ln>
        </p:spPr>
      </p:pic>
      <p:sp>
        <p:nvSpPr>
          <p:cNvPr id="249" name="Google Shape;249;p25"/>
          <p:cNvSpPr txBox="1">
            <a:spLocks noGrp="1"/>
          </p:cNvSpPr>
          <p:nvPr>
            <p:ph type="body" idx="7"/>
          </p:nvPr>
        </p:nvSpPr>
        <p:spPr>
          <a:xfrm>
            <a:off x="3986784" y="5713214"/>
            <a:ext cx="1914000" cy="2440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5" b="0" i="0">
                <a:solidFill>
                  <a:schemeClr val="lt1"/>
                </a:solidFill>
                <a:latin typeface="Helvetica" pitchFamily="2" charset="0"/>
              </a:defRPr>
            </a:lvl1pPr>
            <a:lvl2pPr marL="1217295" lvl="1" indent="-371951" rtl="0">
              <a:spcBef>
                <a:spcPts val="0"/>
              </a:spcBef>
              <a:spcAft>
                <a:spcPts val="0"/>
              </a:spcAft>
              <a:buClr>
                <a:schemeClr val="lt1"/>
              </a:buClr>
              <a:buSzPts val="800"/>
              <a:buChar char="○"/>
              <a:defRPr sz="1065">
                <a:solidFill>
                  <a:schemeClr val="lt1"/>
                </a:solidFill>
              </a:defRPr>
            </a:lvl2pPr>
            <a:lvl3pPr marL="1825943" lvl="2" indent="-371951" rtl="0">
              <a:spcBef>
                <a:spcPts val="0"/>
              </a:spcBef>
              <a:spcAft>
                <a:spcPts val="0"/>
              </a:spcAft>
              <a:buClr>
                <a:schemeClr val="lt1"/>
              </a:buClr>
              <a:buSzPts val="800"/>
              <a:buChar char="■"/>
              <a:defRPr sz="1065">
                <a:solidFill>
                  <a:schemeClr val="lt1"/>
                </a:solidFill>
              </a:defRPr>
            </a:lvl3pPr>
            <a:lvl4pPr marL="2434590" lvl="3" indent="-371951" rtl="0">
              <a:spcBef>
                <a:spcPts val="0"/>
              </a:spcBef>
              <a:spcAft>
                <a:spcPts val="0"/>
              </a:spcAft>
              <a:buClr>
                <a:schemeClr val="lt1"/>
              </a:buClr>
              <a:buSzPts val="800"/>
              <a:buChar char="●"/>
              <a:defRPr sz="1065">
                <a:solidFill>
                  <a:schemeClr val="lt1"/>
                </a:solidFill>
              </a:defRPr>
            </a:lvl4pPr>
            <a:lvl5pPr marL="3043238" lvl="4" indent="-371951" rtl="0">
              <a:spcBef>
                <a:spcPts val="0"/>
              </a:spcBef>
              <a:spcAft>
                <a:spcPts val="0"/>
              </a:spcAft>
              <a:buClr>
                <a:schemeClr val="lt1"/>
              </a:buClr>
              <a:buSzPts val="800"/>
              <a:buChar char="○"/>
              <a:defRPr sz="1065">
                <a:solidFill>
                  <a:schemeClr val="lt1"/>
                </a:solidFill>
              </a:defRPr>
            </a:lvl5pPr>
            <a:lvl6pPr marL="3651885" lvl="5" indent="-371951" rtl="0">
              <a:spcBef>
                <a:spcPts val="0"/>
              </a:spcBef>
              <a:spcAft>
                <a:spcPts val="0"/>
              </a:spcAft>
              <a:buClr>
                <a:schemeClr val="lt1"/>
              </a:buClr>
              <a:buSzPts val="800"/>
              <a:buChar char="■"/>
              <a:defRPr sz="1065">
                <a:solidFill>
                  <a:schemeClr val="lt1"/>
                </a:solidFill>
              </a:defRPr>
            </a:lvl6pPr>
            <a:lvl7pPr marL="4260533" lvl="6" indent="-371951" rtl="0">
              <a:spcBef>
                <a:spcPts val="0"/>
              </a:spcBef>
              <a:spcAft>
                <a:spcPts val="0"/>
              </a:spcAft>
              <a:buClr>
                <a:schemeClr val="lt1"/>
              </a:buClr>
              <a:buSzPts val="800"/>
              <a:buChar char="●"/>
              <a:defRPr sz="1065">
                <a:solidFill>
                  <a:schemeClr val="lt1"/>
                </a:solidFill>
              </a:defRPr>
            </a:lvl7pPr>
            <a:lvl8pPr marL="4869180" lvl="7" indent="-371951" rtl="0">
              <a:spcBef>
                <a:spcPts val="0"/>
              </a:spcBef>
              <a:spcAft>
                <a:spcPts val="0"/>
              </a:spcAft>
              <a:buClr>
                <a:schemeClr val="lt1"/>
              </a:buClr>
              <a:buSzPts val="800"/>
              <a:buChar char="○"/>
              <a:defRPr sz="1065">
                <a:solidFill>
                  <a:schemeClr val="lt1"/>
                </a:solidFill>
              </a:defRPr>
            </a:lvl8pPr>
            <a:lvl9pPr marL="5477828" lvl="8" indent="-371951" rtl="0">
              <a:spcBef>
                <a:spcPts val="0"/>
              </a:spcBef>
              <a:spcAft>
                <a:spcPts val="0"/>
              </a:spcAft>
              <a:buClr>
                <a:schemeClr val="lt1"/>
              </a:buClr>
              <a:buSzPts val="800"/>
              <a:buChar char="■"/>
              <a:defRPr sz="1065">
                <a:solidFill>
                  <a:schemeClr val="lt1"/>
                </a:solidFill>
              </a:defRPr>
            </a:lvl9pPr>
          </a:lstStyle>
          <a:p>
            <a:endParaRPr dirty="0"/>
          </a:p>
        </p:txBody>
      </p:sp>
      <p:sp>
        <p:nvSpPr>
          <p:cNvPr id="30" name="Google Shape;241;p25">
            <a:extLst>
              <a:ext uri="{FF2B5EF4-FFF2-40B4-BE49-F238E27FC236}">
                <a16:creationId xmlns:a16="http://schemas.microsoft.com/office/drawing/2014/main" id="{2C173A1D-BB63-5640-BB62-7AD820030C48}"/>
              </a:ext>
            </a:extLst>
          </p:cNvPr>
          <p:cNvSpPr>
            <a:spLocks noGrp="1"/>
          </p:cNvSpPr>
          <p:nvPr>
            <p:ph type="pic" idx="17"/>
          </p:nvPr>
        </p:nvSpPr>
        <p:spPr>
          <a:xfrm>
            <a:off x="6309802" y="2092191"/>
            <a:ext cx="2206800" cy="2206800"/>
          </a:xfrm>
          <a:prstGeom prst="ellipse">
            <a:avLst/>
          </a:prstGeom>
          <a:noFill/>
          <a:ln>
            <a:noFill/>
          </a:ln>
        </p:spPr>
        <p:txBody>
          <a:bodyPr anchor="ctr"/>
          <a:lstStyle>
            <a:lvl1pPr marL="0" indent="0" algn="ctr">
              <a:buNone/>
              <a:defRPr b="0" i="0">
                <a:latin typeface="Helvetica" pitchFamily="2" charset="0"/>
              </a:defRPr>
            </a:lvl1pPr>
          </a:lstStyle>
          <a:p>
            <a:endParaRPr lang="en-US" dirty="0"/>
          </a:p>
        </p:txBody>
      </p:sp>
      <p:sp>
        <p:nvSpPr>
          <p:cNvPr id="253" name="Google Shape;253;p25"/>
          <p:cNvSpPr txBox="1">
            <a:spLocks noGrp="1"/>
          </p:cNvSpPr>
          <p:nvPr>
            <p:ph type="body" idx="14"/>
          </p:nvPr>
        </p:nvSpPr>
        <p:spPr>
          <a:xfrm>
            <a:off x="6156960" y="4530591"/>
            <a:ext cx="2523600" cy="756000"/>
          </a:xfrm>
          <a:prstGeom prst="rect">
            <a:avLst/>
          </a:prstGeom>
        </p:spPr>
        <p:txBody>
          <a:bodyPr spcFirstLastPara="1" wrap="square" lIns="82275" tIns="18275" rIns="45700" bIns="18275" anchor="t" anchorCtr="0">
            <a:noAutofit/>
          </a:bodyPr>
          <a:lstStyle>
            <a:lvl1pPr marL="0" lvl="0" indent="0" algn="ctr" rtl="0">
              <a:lnSpc>
                <a:spcPct val="100000"/>
              </a:lnSpc>
              <a:spcBef>
                <a:spcPts val="0"/>
              </a:spcBef>
              <a:spcAft>
                <a:spcPts val="0"/>
              </a:spcAft>
              <a:buClr>
                <a:schemeClr val="lt1"/>
              </a:buClr>
              <a:buSzPts val="1100"/>
              <a:buNone/>
              <a:defRPr sz="1464" b="0" i="0">
                <a:solidFill>
                  <a:schemeClr val="lt1"/>
                </a:solidFill>
                <a:latin typeface="Helvetica" pitchFamily="2" charset="0"/>
              </a:defRPr>
            </a:lvl1pPr>
            <a:lvl2pPr marL="1217295" lvl="1" indent="-397312" rtl="0">
              <a:lnSpc>
                <a:spcPct val="100000"/>
              </a:lnSpc>
              <a:spcBef>
                <a:spcPts val="0"/>
              </a:spcBef>
              <a:spcAft>
                <a:spcPts val="0"/>
              </a:spcAft>
              <a:buClr>
                <a:schemeClr val="lt1"/>
              </a:buClr>
              <a:buSzPts val="1100"/>
              <a:buChar char="○"/>
              <a:defRPr sz="1464">
                <a:solidFill>
                  <a:schemeClr val="lt1"/>
                </a:solidFill>
              </a:defRPr>
            </a:lvl2pPr>
            <a:lvl3pPr marL="1825943" lvl="2" indent="-397312" rtl="0">
              <a:lnSpc>
                <a:spcPct val="100000"/>
              </a:lnSpc>
              <a:spcBef>
                <a:spcPts val="0"/>
              </a:spcBef>
              <a:spcAft>
                <a:spcPts val="0"/>
              </a:spcAft>
              <a:buClr>
                <a:schemeClr val="lt1"/>
              </a:buClr>
              <a:buSzPts val="1100"/>
              <a:buChar char="■"/>
              <a:defRPr sz="1464">
                <a:solidFill>
                  <a:schemeClr val="lt1"/>
                </a:solidFill>
              </a:defRPr>
            </a:lvl3pPr>
            <a:lvl4pPr marL="2434590" lvl="3" indent="-397312" rtl="0">
              <a:lnSpc>
                <a:spcPct val="100000"/>
              </a:lnSpc>
              <a:spcBef>
                <a:spcPts val="0"/>
              </a:spcBef>
              <a:spcAft>
                <a:spcPts val="0"/>
              </a:spcAft>
              <a:buClr>
                <a:schemeClr val="lt1"/>
              </a:buClr>
              <a:buSzPts val="1100"/>
              <a:buChar char="●"/>
              <a:defRPr sz="1464">
                <a:solidFill>
                  <a:schemeClr val="lt1"/>
                </a:solidFill>
              </a:defRPr>
            </a:lvl4pPr>
            <a:lvl5pPr marL="3043238" lvl="4" indent="-397312" rtl="0">
              <a:lnSpc>
                <a:spcPct val="100000"/>
              </a:lnSpc>
              <a:spcBef>
                <a:spcPts val="0"/>
              </a:spcBef>
              <a:spcAft>
                <a:spcPts val="0"/>
              </a:spcAft>
              <a:buClr>
                <a:schemeClr val="lt1"/>
              </a:buClr>
              <a:buSzPts val="1100"/>
              <a:buChar char="○"/>
              <a:defRPr sz="1464">
                <a:solidFill>
                  <a:schemeClr val="lt1"/>
                </a:solidFill>
              </a:defRPr>
            </a:lvl5pPr>
            <a:lvl6pPr marL="3651885" lvl="5" indent="-397312" rtl="0">
              <a:lnSpc>
                <a:spcPct val="100000"/>
              </a:lnSpc>
              <a:spcBef>
                <a:spcPts val="0"/>
              </a:spcBef>
              <a:spcAft>
                <a:spcPts val="0"/>
              </a:spcAft>
              <a:buClr>
                <a:schemeClr val="lt1"/>
              </a:buClr>
              <a:buSzPts val="1100"/>
              <a:buChar char="■"/>
              <a:defRPr sz="1464">
                <a:solidFill>
                  <a:schemeClr val="lt1"/>
                </a:solidFill>
              </a:defRPr>
            </a:lvl6pPr>
            <a:lvl7pPr marL="4260533" lvl="6" indent="-397312" rtl="0">
              <a:lnSpc>
                <a:spcPct val="100000"/>
              </a:lnSpc>
              <a:spcBef>
                <a:spcPts val="0"/>
              </a:spcBef>
              <a:spcAft>
                <a:spcPts val="0"/>
              </a:spcAft>
              <a:buClr>
                <a:schemeClr val="lt1"/>
              </a:buClr>
              <a:buSzPts val="1100"/>
              <a:buChar char="●"/>
              <a:defRPr sz="1464">
                <a:solidFill>
                  <a:schemeClr val="lt1"/>
                </a:solidFill>
              </a:defRPr>
            </a:lvl7pPr>
            <a:lvl8pPr marL="4869180" lvl="7" indent="-397312" rtl="0">
              <a:lnSpc>
                <a:spcPct val="100000"/>
              </a:lnSpc>
              <a:spcBef>
                <a:spcPts val="0"/>
              </a:spcBef>
              <a:spcAft>
                <a:spcPts val="0"/>
              </a:spcAft>
              <a:buClr>
                <a:schemeClr val="lt1"/>
              </a:buClr>
              <a:buSzPts val="1100"/>
              <a:buChar char="○"/>
              <a:defRPr sz="1464">
                <a:solidFill>
                  <a:schemeClr val="lt1"/>
                </a:solidFill>
              </a:defRPr>
            </a:lvl8pPr>
            <a:lvl9pPr marL="5477828" lvl="8" indent="-397312" rtl="0">
              <a:lnSpc>
                <a:spcPct val="100000"/>
              </a:lnSpc>
              <a:spcBef>
                <a:spcPts val="0"/>
              </a:spcBef>
              <a:spcAft>
                <a:spcPts val="0"/>
              </a:spcAft>
              <a:buClr>
                <a:schemeClr val="lt1"/>
              </a:buClr>
              <a:buSzPts val="1100"/>
              <a:buChar char="■"/>
              <a:defRPr sz="1464">
                <a:solidFill>
                  <a:schemeClr val="lt1"/>
                </a:solidFill>
              </a:defRPr>
            </a:lvl9pPr>
          </a:lstStyle>
          <a:p>
            <a:endParaRPr dirty="0"/>
          </a:p>
        </p:txBody>
      </p:sp>
      <p:pic>
        <p:nvPicPr>
          <p:cNvPr id="237" name="Google Shape;237;p25" descr="LinkedIn logo"/>
          <p:cNvPicPr preferRelativeResize="0"/>
          <p:nvPr/>
        </p:nvPicPr>
        <p:blipFill rotWithShape="1">
          <a:blip r:embed="rId4">
            <a:alphaModFix/>
          </a:blip>
          <a:srcRect/>
          <a:stretch/>
        </p:blipFill>
        <p:spPr>
          <a:xfrm>
            <a:off x="6291610" y="5739009"/>
            <a:ext cx="202134" cy="201833"/>
          </a:xfrm>
          <a:prstGeom prst="rect">
            <a:avLst/>
          </a:prstGeom>
          <a:noFill/>
          <a:ln>
            <a:noFill/>
          </a:ln>
        </p:spPr>
      </p:pic>
      <p:sp>
        <p:nvSpPr>
          <p:cNvPr id="250" name="Google Shape;250;p25"/>
          <p:cNvSpPr txBox="1">
            <a:spLocks noGrp="1"/>
          </p:cNvSpPr>
          <p:nvPr>
            <p:ph type="body" idx="8"/>
          </p:nvPr>
        </p:nvSpPr>
        <p:spPr>
          <a:xfrm>
            <a:off x="6608065" y="5713214"/>
            <a:ext cx="1914000" cy="2440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5" b="0" i="0">
                <a:solidFill>
                  <a:schemeClr val="lt1"/>
                </a:solidFill>
                <a:latin typeface="Helvetica" pitchFamily="2" charset="0"/>
              </a:defRPr>
            </a:lvl1pPr>
            <a:lvl2pPr marL="1217295" lvl="1" indent="-371951" rtl="0">
              <a:spcBef>
                <a:spcPts val="0"/>
              </a:spcBef>
              <a:spcAft>
                <a:spcPts val="0"/>
              </a:spcAft>
              <a:buClr>
                <a:schemeClr val="lt1"/>
              </a:buClr>
              <a:buSzPts val="800"/>
              <a:buChar char="○"/>
              <a:defRPr sz="1065">
                <a:solidFill>
                  <a:schemeClr val="lt1"/>
                </a:solidFill>
              </a:defRPr>
            </a:lvl2pPr>
            <a:lvl3pPr marL="1825943" lvl="2" indent="-371951" rtl="0">
              <a:spcBef>
                <a:spcPts val="0"/>
              </a:spcBef>
              <a:spcAft>
                <a:spcPts val="0"/>
              </a:spcAft>
              <a:buClr>
                <a:schemeClr val="lt1"/>
              </a:buClr>
              <a:buSzPts val="800"/>
              <a:buChar char="■"/>
              <a:defRPr sz="1065">
                <a:solidFill>
                  <a:schemeClr val="lt1"/>
                </a:solidFill>
              </a:defRPr>
            </a:lvl3pPr>
            <a:lvl4pPr marL="2434590" lvl="3" indent="-371951" rtl="0">
              <a:spcBef>
                <a:spcPts val="0"/>
              </a:spcBef>
              <a:spcAft>
                <a:spcPts val="0"/>
              </a:spcAft>
              <a:buClr>
                <a:schemeClr val="lt1"/>
              </a:buClr>
              <a:buSzPts val="800"/>
              <a:buChar char="●"/>
              <a:defRPr sz="1065">
                <a:solidFill>
                  <a:schemeClr val="lt1"/>
                </a:solidFill>
              </a:defRPr>
            </a:lvl4pPr>
            <a:lvl5pPr marL="3043238" lvl="4" indent="-371951" rtl="0">
              <a:spcBef>
                <a:spcPts val="0"/>
              </a:spcBef>
              <a:spcAft>
                <a:spcPts val="0"/>
              </a:spcAft>
              <a:buClr>
                <a:schemeClr val="lt1"/>
              </a:buClr>
              <a:buSzPts val="800"/>
              <a:buChar char="○"/>
              <a:defRPr sz="1065">
                <a:solidFill>
                  <a:schemeClr val="lt1"/>
                </a:solidFill>
              </a:defRPr>
            </a:lvl5pPr>
            <a:lvl6pPr marL="3651885" lvl="5" indent="-371951" rtl="0">
              <a:spcBef>
                <a:spcPts val="0"/>
              </a:spcBef>
              <a:spcAft>
                <a:spcPts val="0"/>
              </a:spcAft>
              <a:buClr>
                <a:schemeClr val="lt1"/>
              </a:buClr>
              <a:buSzPts val="800"/>
              <a:buChar char="■"/>
              <a:defRPr sz="1065">
                <a:solidFill>
                  <a:schemeClr val="lt1"/>
                </a:solidFill>
              </a:defRPr>
            </a:lvl6pPr>
            <a:lvl7pPr marL="4260533" lvl="6" indent="-371951" rtl="0">
              <a:spcBef>
                <a:spcPts val="0"/>
              </a:spcBef>
              <a:spcAft>
                <a:spcPts val="0"/>
              </a:spcAft>
              <a:buClr>
                <a:schemeClr val="lt1"/>
              </a:buClr>
              <a:buSzPts val="800"/>
              <a:buChar char="●"/>
              <a:defRPr sz="1065">
                <a:solidFill>
                  <a:schemeClr val="lt1"/>
                </a:solidFill>
              </a:defRPr>
            </a:lvl7pPr>
            <a:lvl8pPr marL="4869180" lvl="7" indent="-371951" rtl="0">
              <a:spcBef>
                <a:spcPts val="0"/>
              </a:spcBef>
              <a:spcAft>
                <a:spcPts val="0"/>
              </a:spcAft>
              <a:buClr>
                <a:schemeClr val="lt1"/>
              </a:buClr>
              <a:buSzPts val="800"/>
              <a:buChar char="○"/>
              <a:defRPr sz="1065">
                <a:solidFill>
                  <a:schemeClr val="lt1"/>
                </a:solidFill>
              </a:defRPr>
            </a:lvl8pPr>
            <a:lvl9pPr marL="5477828" lvl="8" indent="-371951" rtl="0">
              <a:spcBef>
                <a:spcPts val="0"/>
              </a:spcBef>
              <a:spcAft>
                <a:spcPts val="0"/>
              </a:spcAft>
              <a:buClr>
                <a:schemeClr val="lt1"/>
              </a:buClr>
              <a:buSzPts val="800"/>
              <a:buChar char="■"/>
              <a:defRPr sz="1065">
                <a:solidFill>
                  <a:schemeClr val="lt1"/>
                </a:solidFill>
              </a:defRPr>
            </a:lvl9pPr>
          </a:lstStyle>
          <a:p>
            <a:endParaRPr dirty="0"/>
          </a:p>
        </p:txBody>
      </p:sp>
      <p:sp>
        <p:nvSpPr>
          <p:cNvPr id="31" name="Google Shape;241;p25">
            <a:extLst>
              <a:ext uri="{FF2B5EF4-FFF2-40B4-BE49-F238E27FC236}">
                <a16:creationId xmlns:a16="http://schemas.microsoft.com/office/drawing/2014/main" id="{A8662F1C-F639-0647-953E-6AF9B3C4E108}"/>
              </a:ext>
            </a:extLst>
          </p:cNvPr>
          <p:cNvSpPr>
            <a:spLocks noGrp="1"/>
          </p:cNvSpPr>
          <p:nvPr>
            <p:ph type="pic" idx="18"/>
          </p:nvPr>
        </p:nvSpPr>
        <p:spPr>
          <a:xfrm>
            <a:off x="8915350" y="2092191"/>
            <a:ext cx="2206800" cy="2206800"/>
          </a:xfrm>
          <a:prstGeom prst="ellipse">
            <a:avLst/>
          </a:prstGeom>
          <a:noFill/>
          <a:ln>
            <a:noFill/>
          </a:ln>
        </p:spPr>
        <p:txBody>
          <a:bodyPr anchor="ctr"/>
          <a:lstStyle>
            <a:lvl1pPr marL="0" indent="0" algn="ctr">
              <a:buNone/>
              <a:defRPr b="0" i="0">
                <a:latin typeface="Helvetica" pitchFamily="2" charset="0"/>
              </a:defRPr>
            </a:lvl1pPr>
          </a:lstStyle>
          <a:p>
            <a:endParaRPr lang="en-US" dirty="0"/>
          </a:p>
        </p:txBody>
      </p:sp>
      <p:sp>
        <p:nvSpPr>
          <p:cNvPr id="254" name="Google Shape;254;p25"/>
          <p:cNvSpPr txBox="1">
            <a:spLocks noGrp="1"/>
          </p:cNvSpPr>
          <p:nvPr>
            <p:ph type="body" idx="15"/>
          </p:nvPr>
        </p:nvSpPr>
        <p:spPr>
          <a:xfrm>
            <a:off x="8778240" y="4530591"/>
            <a:ext cx="2523600" cy="756000"/>
          </a:xfrm>
          <a:prstGeom prst="rect">
            <a:avLst/>
          </a:prstGeom>
        </p:spPr>
        <p:txBody>
          <a:bodyPr spcFirstLastPara="1" wrap="square" lIns="82275" tIns="18275" rIns="45700" bIns="18275" anchor="t" anchorCtr="0">
            <a:noAutofit/>
          </a:bodyPr>
          <a:lstStyle>
            <a:lvl1pPr marL="0" lvl="0" indent="0" algn="ctr" rtl="0">
              <a:lnSpc>
                <a:spcPct val="100000"/>
              </a:lnSpc>
              <a:spcBef>
                <a:spcPts val="0"/>
              </a:spcBef>
              <a:spcAft>
                <a:spcPts val="0"/>
              </a:spcAft>
              <a:buClr>
                <a:schemeClr val="lt1"/>
              </a:buClr>
              <a:buSzPts val="1100"/>
              <a:buNone/>
              <a:defRPr sz="1464" b="0" i="0">
                <a:solidFill>
                  <a:schemeClr val="lt1"/>
                </a:solidFill>
                <a:latin typeface="Helvetica" pitchFamily="2" charset="0"/>
              </a:defRPr>
            </a:lvl1pPr>
            <a:lvl2pPr marL="1217295" lvl="1" indent="-397312" rtl="0">
              <a:lnSpc>
                <a:spcPct val="100000"/>
              </a:lnSpc>
              <a:spcBef>
                <a:spcPts val="0"/>
              </a:spcBef>
              <a:spcAft>
                <a:spcPts val="0"/>
              </a:spcAft>
              <a:buClr>
                <a:schemeClr val="lt1"/>
              </a:buClr>
              <a:buSzPts val="1100"/>
              <a:buChar char="○"/>
              <a:defRPr sz="1464">
                <a:solidFill>
                  <a:schemeClr val="lt1"/>
                </a:solidFill>
              </a:defRPr>
            </a:lvl2pPr>
            <a:lvl3pPr marL="1825943" lvl="2" indent="-397312" rtl="0">
              <a:lnSpc>
                <a:spcPct val="100000"/>
              </a:lnSpc>
              <a:spcBef>
                <a:spcPts val="0"/>
              </a:spcBef>
              <a:spcAft>
                <a:spcPts val="0"/>
              </a:spcAft>
              <a:buClr>
                <a:schemeClr val="lt1"/>
              </a:buClr>
              <a:buSzPts val="1100"/>
              <a:buChar char="■"/>
              <a:defRPr sz="1464">
                <a:solidFill>
                  <a:schemeClr val="lt1"/>
                </a:solidFill>
              </a:defRPr>
            </a:lvl3pPr>
            <a:lvl4pPr marL="2434590" lvl="3" indent="-397312" rtl="0">
              <a:lnSpc>
                <a:spcPct val="100000"/>
              </a:lnSpc>
              <a:spcBef>
                <a:spcPts val="0"/>
              </a:spcBef>
              <a:spcAft>
                <a:spcPts val="0"/>
              </a:spcAft>
              <a:buClr>
                <a:schemeClr val="lt1"/>
              </a:buClr>
              <a:buSzPts val="1100"/>
              <a:buChar char="●"/>
              <a:defRPr sz="1464">
                <a:solidFill>
                  <a:schemeClr val="lt1"/>
                </a:solidFill>
              </a:defRPr>
            </a:lvl4pPr>
            <a:lvl5pPr marL="3043238" lvl="4" indent="-397312" rtl="0">
              <a:lnSpc>
                <a:spcPct val="100000"/>
              </a:lnSpc>
              <a:spcBef>
                <a:spcPts val="0"/>
              </a:spcBef>
              <a:spcAft>
                <a:spcPts val="0"/>
              </a:spcAft>
              <a:buClr>
                <a:schemeClr val="lt1"/>
              </a:buClr>
              <a:buSzPts val="1100"/>
              <a:buChar char="○"/>
              <a:defRPr sz="1464">
                <a:solidFill>
                  <a:schemeClr val="lt1"/>
                </a:solidFill>
              </a:defRPr>
            </a:lvl5pPr>
            <a:lvl6pPr marL="3651885" lvl="5" indent="-397312" rtl="0">
              <a:lnSpc>
                <a:spcPct val="100000"/>
              </a:lnSpc>
              <a:spcBef>
                <a:spcPts val="0"/>
              </a:spcBef>
              <a:spcAft>
                <a:spcPts val="0"/>
              </a:spcAft>
              <a:buClr>
                <a:schemeClr val="lt1"/>
              </a:buClr>
              <a:buSzPts val="1100"/>
              <a:buChar char="■"/>
              <a:defRPr sz="1464">
                <a:solidFill>
                  <a:schemeClr val="lt1"/>
                </a:solidFill>
              </a:defRPr>
            </a:lvl6pPr>
            <a:lvl7pPr marL="4260533" lvl="6" indent="-397312" rtl="0">
              <a:lnSpc>
                <a:spcPct val="100000"/>
              </a:lnSpc>
              <a:spcBef>
                <a:spcPts val="0"/>
              </a:spcBef>
              <a:spcAft>
                <a:spcPts val="0"/>
              </a:spcAft>
              <a:buClr>
                <a:schemeClr val="lt1"/>
              </a:buClr>
              <a:buSzPts val="1100"/>
              <a:buChar char="●"/>
              <a:defRPr sz="1464">
                <a:solidFill>
                  <a:schemeClr val="lt1"/>
                </a:solidFill>
              </a:defRPr>
            </a:lvl7pPr>
            <a:lvl8pPr marL="4869180" lvl="7" indent="-397312" rtl="0">
              <a:lnSpc>
                <a:spcPct val="100000"/>
              </a:lnSpc>
              <a:spcBef>
                <a:spcPts val="0"/>
              </a:spcBef>
              <a:spcAft>
                <a:spcPts val="0"/>
              </a:spcAft>
              <a:buClr>
                <a:schemeClr val="lt1"/>
              </a:buClr>
              <a:buSzPts val="1100"/>
              <a:buChar char="○"/>
              <a:defRPr sz="1464">
                <a:solidFill>
                  <a:schemeClr val="lt1"/>
                </a:solidFill>
              </a:defRPr>
            </a:lvl8pPr>
            <a:lvl9pPr marL="5477828" lvl="8" indent="-397312" rtl="0">
              <a:lnSpc>
                <a:spcPct val="100000"/>
              </a:lnSpc>
              <a:spcBef>
                <a:spcPts val="0"/>
              </a:spcBef>
              <a:spcAft>
                <a:spcPts val="0"/>
              </a:spcAft>
              <a:buClr>
                <a:schemeClr val="lt1"/>
              </a:buClr>
              <a:buSzPts val="1100"/>
              <a:buChar char="■"/>
              <a:defRPr sz="1464">
                <a:solidFill>
                  <a:schemeClr val="lt1"/>
                </a:solidFill>
              </a:defRPr>
            </a:lvl9pPr>
          </a:lstStyle>
          <a:p>
            <a:endParaRPr dirty="0"/>
          </a:p>
        </p:txBody>
      </p:sp>
      <p:pic>
        <p:nvPicPr>
          <p:cNvPr id="239" name="Google Shape;239;p25" descr="LinkedIn logo"/>
          <p:cNvPicPr preferRelativeResize="0"/>
          <p:nvPr/>
        </p:nvPicPr>
        <p:blipFill rotWithShape="1">
          <a:blip r:embed="rId4">
            <a:alphaModFix/>
          </a:blip>
          <a:srcRect/>
          <a:stretch/>
        </p:blipFill>
        <p:spPr>
          <a:xfrm>
            <a:off x="8902015" y="5741713"/>
            <a:ext cx="202134" cy="201833"/>
          </a:xfrm>
          <a:prstGeom prst="rect">
            <a:avLst/>
          </a:prstGeom>
          <a:noFill/>
          <a:ln>
            <a:noFill/>
          </a:ln>
        </p:spPr>
      </p:pic>
      <p:sp>
        <p:nvSpPr>
          <p:cNvPr id="251" name="Google Shape;251;p25"/>
          <p:cNvSpPr txBox="1">
            <a:spLocks noGrp="1"/>
          </p:cNvSpPr>
          <p:nvPr>
            <p:ph type="body" idx="9"/>
          </p:nvPr>
        </p:nvSpPr>
        <p:spPr>
          <a:xfrm>
            <a:off x="9217153" y="5713214"/>
            <a:ext cx="1914000" cy="2440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5" b="0" i="0">
                <a:solidFill>
                  <a:schemeClr val="lt1"/>
                </a:solidFill>
                <a:latin typeface="Helvetica" pitchFamily="2" charset="0"/>
              </a:defRPr>
            </a:lvl1pPr>
            <a:lvl2pPr marL="1217295" lvl="1" indent="-371951" rtl="0">
              <a:spcBef>
                <a:spcPts val="0"/>
              </a:spcBef>
              <a:spcAft>
                <a:spcPts val="0"/>
              </a:spcAft>
              <a:buClr>
                <a:schemeClr val="lt1"/>
              </a:buClr>
              <a:buSzPts val="800"/>
              <a:buChar char="○"/>
              <a:defRPr sz="1065">
                <a:solidFill>
                  <a:schemeClr val="lt1"/>
                </a:solidFill>
              </a:defRPr>
            </a:lvl2pPr>
            <a:lvl3pPr marL="1825943" lvl="2" indent="-371951" rtl="0">
              <a:spcBef>
                <a:spcPts val="0"/>
              </a:spcBef>
              <a:spcAft>
                <a:spcPts val="0"/>
              </a:spcAft>
              <a:buClr>
                <a:schemeClr val="lt1"/>
              </a:buClr>
              <a:buSzPts val="800"/>
              <a:buChar char="■"/>
              <a:defRPr sz="1065">
                <a:solidFill>
                  <a:schemeClr val="lt1"/>
                </a:solidFill>
              </a:defRPr>
            </a:lvl3pPr>
            <a:lvl4pPr marL="2434590" lvl="3" indent="-371951" rtl="0">
              <a:spcBef>
                <a:spcPts val="0"/>
              </a:spcBef>
              <a:spcAft>
                <a:spcPts val="0"/>
              </a:spcAft>
              <a:buClr>
                <a:schemeClr val="lt1"/>
              </a:buClr>
              <a:buSzPts val="800"/>
              <a:buChar char="●"/>
              <a:defRPr sz="1065">
                <a:solidFill>
                  <a:schemeClr val="lt1"/>
                </a:solidFill>
              </a:defRPr>
            </a:lvl4pPr>
            <a:lvl5pPr marL="3043238" lvl="4" indent="-371951" rtl="0">
              <a:spcBef>
                <a:spcPts val="0"/>
              </a:spcBef>
              <a:spcAft>
                <a:spcPts val="0"/>
              </a:spcAft>
              <a:buClr>
                <a:schemeClr val="lt1"/>
              </a:buClr>
              <a:buSzPts val="800"/>
              <a:buChar char="○"/>
              <a:defRPr sz="1065">
                <a:solidFill>
                  <a:schemeClr val="lt1"/>
                </a:solidFill>
              </a:defRPr>
            </a:lvl5pPr>
            <a:lvl6pPr marL="3651885" lvl="5" indent="-371951" rtl="0">
              <a:spcBef>
                <a:spcPts val="0"/>
              </a:spcBef>
              <a:spcAft>
                <a:spcPts val="0"/>
              </a:spcAft>
              <a:buClr>
                <a:schemeClr val="lt1"/>
              </a:buClr>
              <a:buSzPts val="800"/>
              <a:buChar char="■"/>
              <a:defRPr sz="1065">
                <a:solidFill>
                  <a:schemeClr val="lt1"/>
                </a:solidFill>
              </a:defRPr>
            </a:lvl6pPr>
            <a:lvl7pPr marL="4260533" lvl="6" indent="-371951" rtl="0">
              <a:spcBef>
                <a:spcPts val="0"/>
              </a:spcBef>
              <a:spcAft>
                <a:spcPts val="0"/>
              </a:spcAft>
              <a:buClr>
                <a:schemeClr val="lt1"/>
              </a:buClr>
              <a:buSzPts val="800"/>
              <a:buChar char="●"/>
              <a:defRPr sz="1065">
                <a:solidFill>
                  <a:schemeClr val="lt1"/>
                </a:solidFill>
              </a:defRPr>
            </a:lvl7pPr>
            <a:lvl8pPr marL="4869180" lvl="7" indent="-371951" rtl="0">
              <a:spcBef>
                <a:spcPts val="0"/>
              </a:spcBef>
              <a:spcAft>
                <a:spcPts val="0"/>
              </a:spcAft>
              <a:buClr>
                <a:schemeClr val="lt1"/>
              </a:buClr>
              <a:buSzPts val="800"/>
              <a:buChar char="○"/>
              <a:defRPr sz="1065">
                <a:solidFill>
                  <a:schemeClr val="lt1"/>
                </a:solidFill>
              </a:defRPr>
            </a:lvl8pPr>
            <a:lvl9pPr marL="5477828" lvl="8" indent="-371951" rtl="0">
              <a:spcBef>
                <a:spcPts val="0"/>
              </a:spcBef>
              <a:spcAft>
                <a:spcPts val="0"/>
              </a:spcAft>
              <a:buClr>
                <a:schemeClr val="lt1"/>
              </a:buClr>
              <a:buSzPts val="800"/>
              <a:buChar char="■"/>
              <a:defRPr sz="1065">
                <a:solidFill>
                  <a:schemeClr val="lt1"/>
                </a:solidFill>
              </a:defRPr>
            </a:lvl9pPr>
          </a:lstStyle>
          <a:p>
            <a:endParaRPr dirty="0"/>
          </a:p>
        </p:txBody>
      </p:sp>
      <p:sp>
        <p:nvSpPr>
          <p:cNvPr id="34" name="Google Shape;268;p27">
            <a:extLst>
              <a:ext uri="{FF2B5EF4-FFF2-40B4-BE49-F238E27FC236}">
                <a16:creationId xmlns:a16="http://schemas.microsoft.com/office/drawing/2014/main" id="{5F31D209-DE2E-1B4B-B119-6820B2255B10}"/>
              </a:ext>
            </a:extLst>
          </p:cNvPr>
          <p:cNvSpPr/>
          <p:nvPr/>
        </p:nvSpPr>
        <p:spPr>
          <a:xfrm>
            <a:off x="7266888" y="6534431"/>
            <a:ext cx="4794400" cy="166400"/>
          </a:xfrm>
          <a:prstGeom prst="rect">
            <a:avLst/>
          </a:prstGeom>
          <a:noFill/>
          <a:ln>
            <a:noFill/>
          </a:ln>
        </p:spPr>
        <p:txBody>
          <a:bodyPr spcFirstLastPara="1" wrap="square" lIns="57111" tIns="28556" rIns="57111" bIns="28556" anchor="t" anchorCtr="0">
            <a:noAutofit/>
          </a:bodyPr>
          <a:lstStyle/>
          <a:p>
            <a:pPr marL="0" marR="0" lvl="0" indent="0" algn="r" rtl="0">
              <a:lnSpc>
                <a:spcPct val="120000"/>
              </a:lnSpc>
              <a:spcBef>
                <a:spcPts val="0"/>
              </a:spcBef>
              <a:spcAft>
                <a:spcPts val="0"/>
              </a:spcAft>
              <a:buNone/>
            </a:pPr>
            <a:fld id="{00000000-1234-1234-1234-123412341234}" type="slidenum">
              <a:rPr lang="en" sz="666" b="0" i="0">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6" b="0" i="0" dirty="0">
              <a:solidFill>
                <a:schemeClr val="lt1"/>
              </a:solidFill>
              <a:latin typeface="Helvetica" pitchFamily="2" charset="0"/>
              <a:ea typeface="Helvetica Neue"/>
              <a:cs typeface="Helvetica Neue"/>
              <a:sym typeface="Helvetica Neue"/>
            </a:endParaRPr>
          </a:p>
        </p:txBody>
      </p:sp>
      <p:sp>
        <p:nvSpPr>
          <p:cNvPr id="6" name="Google Shape;56;p14">
            <a:extLst>
              <a:ext uri="{FF2B5EF4-FFF2-40B4-BE49-F238E27FC236}">
                <a16:creationId xmlns:a16="http://schemas.microsoft.com/office/drawing/2014/main" id="{B5060DAC-EC5D-F051-89A1-C006C6C05517}"/>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111" tIns="28556" rIns="57111" bIns="28556" anchor="t" anchorCtr="0">
            <a:noAutofit/>
          </a:bodyPr>
          <a:lstStyle/>
          <a:p>
            <a:pPr marL="0" marR="0" lvl="0" indent="0" algn="l" defTabSz="285750" rtl="0" eaLnBrk="1" latinLnBrk="0" hangingPunct="1">
              <a:lnSpc>
                <a:spcPct val="120000"/>
              </a:lnSpc>
              <a:spcBef>
                <a:spcPts val="0"/>
              </a:spcBef>
              <a:spcAft>
                <a:spcPts val="0"/>
              </a:spcAft>
              <a:buNone/>
            </a:pPr>
            <a:r>
              <a:rPr lang="en-US" sz="625" kern="1200" spc="375" dirty="0">
                <a:solidFill>
                  <a:srgbClr val="627597"/>
                </a:solidFill>
                <a:latin typeface="Helvetica" pitchFamily="2" charset="0"/>
                <a:ea typeface="+mn-ea"/>
                <a:cs typeface="Segoe UI Light" panose="020B0502040204020203" pitchFamily="34" charset="0"/>
              </a:rPr>
              <a:t>ACCELERATING INNOVATION WITH DEVOPS</a:t>
            </a:r>
          </a:p>
        </p:txBody>
      </p:sp>
    </p:spTree>
    <p:extLst>
      <p:ext uri="{BB962C8B-B14F-4D97-AF65-F5344CB8AC3E}">
        <p14:creationId xmlns:p14="http://schemas.microsoft.com/office/powerpoint/2010/main" val="3013965614"/>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matchingName="Speaker Intro" preserve="1">
  <p:cSld name="Speaker Intro">
    <p:spTree>
      <p:nvGrpSpPr>
        <p:cNvPr id="1" name="Shape 255"/>
        <p:cNvGrpSpPr/>
        <p:nvPr/>
      </p:nvGrpSpPr>
      <p:grpSpPr>
        <a:xfrm>
          <a:off x="0" y="0"/>
          <a:ext cx="0" cy="0"/>
          <a:chOff x="0" y="0"/>
          <a:chExt cx="0" cy="0"/>
        </a:xfrm>
      </p:grpSpPr>
      <p:grpSp>
        <p:nvGrpSpPr>
          <p:cNvPr id="2" name="Group 1">
            <a:extLst>
              <a:ext uri="{FF2B5EF4-FFF2-40B4-BE49-F238E27FC236}">
                <a16:creationId xmlns:a16="http://schemas.microsoft.com/office/drawing/2014/main" id="{018A83E5-E863-3A66-1EC3-C2183322C3CD}"/>
              </a:ext>
              <a:ext uri="{C183D7F6-B498-43B3-948B-1728B52AA6E4}">
                <adec:decorative xmlns:adec="http://schemas.microsoft.com/office/drawing/2017/decorative" val="1"/>
              </a:ext>
            </a:extLst>
          </p:cNvPr>
          <p:cNvGrpSpPr/>
          <p:nvPr userDrawn="1"/>
        </p:nvGrpSpPr>
        <p:grpSpPr>
          <a:xfrm>
            <a:off x="-4218439" y="-3437"/>
            <a:ext cx="16409510" cy="6858001"/>
            <a:chOff x="-3163830" y="-2578"/>
            <a:chExt cx="12307133" cy="5143501"/>
          </a:xfrm>
        </p:grpSpPr>
        <p:cxnSp>
          <p:nvCxnSpPr>
            <p:cNvPr id="11" name="Google Shape;67;p15">
              <a:extLst>
                <a:ext uri="{FF2B5EF4-FFF2-40B4-BE49-F238E27FC236}">
                  <a16:creationId xmlns:a16="http://schemas.microsoft.com/office/drawing/2014/main" id="{C7784FB6-741B-9D49-B3F9-9C37B009343C}"/>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pic>
          <p:nvPicPr>
            <p:cNvPr id="256" name="Google Shape;256;p26">
              <a:extLst>
                <a:ext uri="{C183D7F6-B498-43B3-948B-1728B52AA6E4}">
                  <adec:decorative xmlns:adec="http://schemas.microsoft.com/office/drawing/2017/decorative" val="1"/>
                </a:ext>
              </a:extLst>
            </p:cNvPr>
            <p:cNvPicPr preferRelativeResize="0"/>
            <p:nvPr/>
          </p:nvPicPr>
          <p:blipFill rotWithShape="1">
            <a:blip r:embed="rId2">
              <a:alphaModFix/>
            </a:blip>
            <a:srcRect/>
            <a:stretch/>
          </p:blipFill>
          <p:spPr>
            <a:xfrm flipH="1">
              <a:off x="3247837" y="-2578"/>
              <a:ext cx="5885013" cy="5143501"/>
            </a:xfrm>
            <a:prstGeom prst="rect">
              <a:avLst/>
            </a:prstGeom>
            <a:noFill/>
            <a:ln>
              <a:noFill/>
            </a:ln>
          </p:spPr>
        </p:pic>
        <p:sp>
          <p:nvSpPr>
            <p:cNvPr id="257" name="Google Shape;257;p26">
              <a:extLst>
                <a:ext uri="{C183D7F6-B498-43B3-948B-1728B52AA6E4}">
                  <adec:decorative xmlns:adec="http://schemas.microsoft.com/office/drawing/2017/decorative" val="1"/>
                </a:ext>
              </a:extLst>
            </p:cNvPr>
            <p:cNvSpPr/>
            <p:nvPr/>
          </p:nvSpPr>
          <p:spPr>
            <a:xfrm>
              <a:off x="1265478" y="2963817"/>
              <a:ext cx="3991200" cy="562800"/>
            </a:xfrm>
            <a:prstGeom prst="roundRect">
              <a:avLst>
                <a:gd name="adj" fmla="val 371"/>
              </a:avLst>
            </a:prstGeom>
            <a:solidFill>
              <a:srgbClr val="161828"/>
            </a:solidFill>
            <a:ln>
              <a:noFill/>
            </a:ln>
            <a:effectLst>
              <a:outerShdw blurRad="1270000" dist="2540000" dir="7800000" sx="90000" sy="90000" algn="tr"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u="none" strike="noStrike" cap="none">
                <a:solidFill>
                  <a:schemeClr val="lt1"/>
                </a:solidFill>
                <a:latin typeface="Helvetica" pitchFamily="2" charset="0"/>
                <a:ea typeface="Calibri"/>
                <a:cs typeface="Calibri"/>
                <a:sym typeface="Calibri"/>
              </a:endParaRPr>
            </a:p>
          </p:txBody>
        </p:sp>
        <p:sp>
          <p:nvSpPr>
            <p:cNvPr id="258" name="Google Shape;258;p26">
              <a:extLst>
                <a:ext uri="{C183D7F6-B498-43B3-948B-1728B52AA6E4}">
                  <adec:decorative xmlns:adec="http://schemas.microsoft.com/office/drawing/2017/decorative" val="1"/>
                </a:ext>
              </a:extLst>
            </p:cNvPr>
            <p:cNvSpPr/>
            <p:nvPr/>
          </p:nvSpPr>
          <p:spPr>
            <a:xfrm>
              <a:off x="1265478" y="1857388"/>
              <a:ext cx="3991200" cy="1106400"/>
            </a:xfrm>
            <a:prstGeom prst="roundRect">
              <a:avLst>
                <a:gd name="adj" fmla="val 371"/>
              </a:avLst>
            </a:prstGeom>
            <a:gradFill>
              <a:gsLst>
                <a:gs pos="0">
                  <a:srgbClr val="1F9CF0"/>
                </a:gs>
                <a:gs pos="2000">
                  <a:srgbClr val="1F9CF0"/>
                </a:gs>
                <a:gs pos="100000">
                  <a:srgbClr val="9477E2"/>
                </a:gs>
              </a:gsLst>
              <a:path path="circle">
                <a:fillToRect l="50000" t="50000" r="50000" b="50000"/>
              </a:path>
              <a:tileRect/>
            </a:gradFill>
            <a:ln>
              <a:noFill/>
            </a:ln>
          </p:spPr>
          <p:txBody>
            <a:bodyPr spcFirstLastPara="1" wrap="square" lIns="42900" tIns="21450" rIns="42900" bIns="21450" anchor="ctr" anchorCtr="0">
              <a:noAutofit/>
            </a:bodyPr>
            <a:lstStyle/>
            <a:p>
              <a:pPr marL="0" lvl="0" indent="0" algn="ctr" defTabSz="1217295" eaLnBrk="1" fontAlgn="auto" latinLnBrk="0" hangingPunct="1">
                <a:buClrTx/>
                <a:buSzTx/>
                <a:buFontTx/>
                <a:buNone/>
                <a:tabLst/>
              </a:pPr>
              <a:endParaRPr kumimoji="0" sz="1065" kern="0" spc="0" normalizeH="0" baseline="0">
                <a:ln>
                  <a:noFill/>
                </a:ln>
                <a:solidFill>
                  <a:srgbClr val="FFFFFF"/>
                </a:solidFill>
                <a:effectLst/>
                <a:uLnTx/>
                <a:uFillTx/>
                <a:latin typeface="Helvetica" pitchFamily="2" charset="0"/>
                <a:ea typeface="Calibri"/>
                <a:cs typeface="Calibri"/>
                <a:sym typeface="Calibri"/>
              </a:endParaRPr>
            </a:p>
          </p:txBody>
        </p:sp>
        <p:pic>
          <p:nvPicPr>
            <p:cNvPr id="259" name="Google Shape;259;p26"/>
            <p:cNvPicPr preferRelativeResize="0"/>
            <p:nvPr/>
          </p:nvPicPr>
          <p:blipFill rotWithShape="1">
            <a:blip r:embed="rId3">
              <a:alphaModFix amt="30000"/>
            </a:blip>
            <a:srcRect/>
            <a:stretch/>
          </p:blipFill>
          <p:spPr>
            <a:xfrm>
              <a:off x="-3163830" y="1082633"/>
              <a:ext cx="3762369" cy="3762369"/>
            </a:xfrm>
            <a:prstGeom prst="rect">
              <a:avLst/>
            </a:prstGeom>
            <a:noFill/>
            <a:ln>
              <a:noFill/>
            </a:ln>
          </p:spPr>
        </p:pic>
        <p:sp>
          <p:nvSpPr>
            <p:cNvPr id="261" name="Google Shape;261;p26">
              <a:extLst>
                <a:ext uri="{C183D7F6-B498-43B3-948B-1728B52AA6E4}">
                  <adec:decorative xmlns:adec="http://schemas.microsoft.com/office/drawing/2017/decorative" val="1"/>
                </a:ext>
              </a:extLst>
            </p:cNvPr>
            <p:cNvSpPr/>
            <p:nvPr/>
          </p:nvSpPr>
          <p:spPr>
            <a:xfrm rot="10800000">
              <a:off x="998900" y="125"/>
              <a:ext cx="73200" cy="1608600"/>
            </a:xfrm>
            <a:prstGeom prst="rect">
              <a:avLst/>
            </a:prstGeom>
            <a:gradFill>
              <a:gsLst>
                <a:gs pos="0">
                  <a:srgbClr val="D59DFF"/>
                </a:gs>
                <a:gs pos="100000">
                  <a:srgbClr val="28AFE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96" b="0" i="0">
                <a:latin typeface="Helvetica" pitchFamily="2" charset="0"/>
              </a:endParaRPr>
            </a:p>
          </p:txBody>
        </p:sp>
      </p:grpSp>
      <p:sp>
        <p:nvSpPr>
          <p:cNvPr id="262" name="Google Shape;262;p26"/>
          <p:cNvSpPr txBox="1">
            <a:spLocks noGrp="1"/>
          </p:cNvSpPr>
          <p:nvPr>
            <p:ph type="title"/>
          </p:nvPr>
        </p:nvSpPr>
        <p:spPr>
          <a:xfrm>
            <a:off x="1633734" y="1187133"/>
            <a:ext cx="5364400" cy="1121600"/>
          </a:xfrm>
          <a:prstGeom prst="rect">
            <a:avLst/>
          </a:prstGeom>
        </p:spPr>
        <p:txBody>
          <a:bodyPr spcFirstLastPara="1" wrap="square" lIns="45700" tIns="18275" rIns="45700" bIns="18275" anchor="b" anchorCtr="0">
            <a:noAutofit/>
          </a:bodyPr>
          <a:lstStyle>
            <a:lvl1pPr lvl="0">
              <a:spcBef>
                <a:spcPts val="0"/>
              </a:spcBef>
              <a:spcAft>
                <a:spcPts val="0"/>
              </a:spcAft>
              <a:buSzPts val="3400"/>
              <a:buNone/>
              <a:defRPr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3" name="Google Shape;263;p26"/>
          <p:cNvSpPr txBox="1">
            <a:spLocks noGrp="1"/>
          </p:cNvSpPr>
          <p:nvPr>
            <p:ph type="body" idx="1"/>
          </p:nvPr>
        </p:nvSpPr>
        <p:spPr>
          <a:xfrm>
            <a:off x="1914144" y="2682233"/>
            <a:ext cx="4864800" cy="1097200"/>
          </a:xfrm>
          <a:prstGeom prst="rect">
            <a:avLst/>
          </a:prstGeom>
        </p:spPr>
        <p:txBody>
          <a:bodyPr spcFirstLastPara="1" wrap="square" lIns="45700" tIns="18275" rIns="45700" bIns="18275" anchor="t" anchorCtr="0">
            <a:noAutofit/>
          </a:bodyPr>
          <a:lstStyle>
            <a:lvl1pPr marL="0" lvl="0" indent="0">
              <a:lnSpc>
                <a:spcPct val="100000"/>
              </a:lnSpc>
              <a:spcBef>
                <a:spcPts val="0"/>
              </a:spcBef>
              <a:spcAft>
                <a:spcPts val="0"/>
              </a:spcAft>
              <a:buClr>
                <a:schemeClr val="lt1"/>
              </a:buClr>
              <a:buSzPts val="1700"/>
              <a:buNone/>
              <a:defRPr sz="2263" b="0" i="0">
                <a:solidFill>
                  <a:schemeClr val="lt1"/>
                </a:solidFill>
                <a:latin typeface="Helvetica" pitchFamily="2" charset="0"/>
              </a:defRPr>
            </a:lvl1pPr>
            <a:lvl2pPr marL="1217295" lvl="1" indent="-448033">
              <a:lnSpc>
                <a:spcPct val="100000"/>
              </a:lnSpc>
              <a:spcBef>
                <a:spcPts val="0"/>
              </a:spcBef>
              <a:spcAft>
                <a:spcPts val="0"/>
              </a:spcAft>
              <a:buClr>
                <a:schemeClr val="lt1"/>
              </a:buClr>
              <a:buSzPts val="1700"/>
              <a:buChar char="○"/>
              <a:defRPr sz="2263">
                <a:solidFill>
                  <a:schemeClr val="lt1"/>
                </a:solidFill>
              </a:defRPr>
            </a:lvl2pPr>
            <a:lvl3pPr marL="1825943" lvl="2" indent="-448033">
              <a:lnSpc>
                <a:spcPct val="100000"/>
              </a:lnSpc>
              <a:spcBef>
                <a:spcPts val="0"/>
              </a:spcBef>
              <a:spcAft>
                <a:spcPts val="0"/>
              </a:spcAft>
              <a:buClr>
                <a:schemeClr val="lt1"/>
              </a:buClr>
              <a:buSzPts val="1700"/>
              <a:buChar char="■"/>
              <a:defRPr sz="2263">
                <a:solidFill>
                  <a:schemeClr val="lt1"/>
                </a:solidFill>
              </a:defRPr>
            </a:lvl3pPr>
            <a:lvl4pPr marL="2434590" lvl="3" indent="-448033">
              <a:lnSpc>
                <a:spcPct val="100000"/>
              </a:lnSpc>
              <a:spcBef>
                <a:spcPts val="0"/>
              </a:spcBef>
              <a:spcAft>
                <a:spcPts val="0"/>
              </a:spcAft>
              <a:buClr>
                <a:schemeClr val="lt1"/>
              </a:buClr>
              <a:buSzPts val="1700"/>
              <a:buChar char="●"/>
              <a:defRPr sz="2263">
                <a:solidFill>
                  <a:schemeClr val="lt1"/>
                </a:solidFill>
              </a:defRPr>
            </a:lvl4pPr>
            <a:lvl5pPr marL="3043238" lvl="4" indent="-448033">
              <a:lnSpc>
                <a:spcPct val="100000"/>
              </a:lnSpc>
              <a:spcBef>
                <a:spcPts val="0"/>
              </a:spcBef>
              <a:spcAft>
                <a:spcPts val="0"/>
              </a:spcAft>
              <a:buClr>
                <a:schemeClr val="lt1"/>
              </a:buClr>
              <a:buSzPts val="1700"/>
              <a:buChar char="○"/>
              <a:defRPr sz="2263">
                <a:solidFill>
                  <a:schemeClr val="lt1"/>
                </a:solidFill>
              </a:defRPr>
            </a:lvl5pPr>
            <a:lvl6pPr marL="3651885" lvl="5" indent="-448033">
              <a:lnSpc>
                <a:spcPct val="100000"/>
              </a:lnSpc>
              <a:spcBef>
                <a:spcPts val="0"/>
              </a:spcBef>
              <a:spcAft>
                <a:spcPts val="0"/>
              </a:spcAft>
              <a:buClr>
                <a:schemeClr val="lt1"/>
              </a:buClr>
              <a:buSzPts val="1700"/>
              <a:buChar char="■"/>
              <a:defRPr sz="2263">
                <a:solidFill>
                  <a:schemeClr val="lt1"/>
                </a:solidFill>
              </a:defRPr>
            </a:lvl6pPr>
            <a:lvl7pPr marL="4260533" lvl="6" indent="-448033">
              <a:lnSpc>
                <a:spcPct val="100000"/>
              </a:lnSpc>
              <a:spcBef>
                <a:spcPts val="0"/>
              </a:spcBef>
              <a:spcAft>
                <a:spcPts val="0"/>
              </a:spcAft>
              <a:buClr>
                <a:schemeClr val="lt1"/>
              </a:buClr>
              <a:buSzPts val="1700"/>
              <a:buChar char="●"/>
              <a:defRPr sz="2263">
                <a:solidFill>
                  <a:schemeClr val="lt1"/>
                </a:solidFill>
              </a:defRPr>
            </a:lvl7pPr>
            <a:lvl8pPr marL="4869180" lvl="7" indent="-448033">
              <a:lnSpc>
                <a:spcPct val="100000"/>
              </a:lnSpc>
              <a:spcBef>
                <a:spcPts val="0"/>
              </a:spcBef>
              <a:spcAft>
                <a:spcPts val="0"/>
              </a:spcAft>
              <a:buClr>
                <a:schemeClr val="lt1"/>
              </a:buClr>
              <a:buSzPts val="1700"/>
              <a:buChar char="○"/>
              <a:defRPr sz="2263">
                <a:solidFill>
                  <a:schemeClr val="lt1"/>
                </a:solidFill>
              </a:defRPr>
            </a:lvl8pPr>
            <a:lvl9pPr marL="5477828" lvl="8" indent="-448033">
              <a:lnSpc>
                <a:spcPct val="100000"/>
              </a:lnSpc>
              <a:spcBef>
                <a:spcPts val="0"/>
              </a:spcBef>
              <a:spcAft>
                <a:spcPts val="0"/>
              </a:spcAft>
              <a:buClr>
                <a:schemeClr val="lt1"/>
              </a:buClr>
              <a:buSzPts val="1700"/>
              <a:buChar char="■"/>
              <a:defRPr sz="2263">
                <a:solidFill>
                  <a:schemeClr val="lt1"/>
                </a:solidFill>
              </a:defRPr>
            </a:lvl9pPr>
          </a:lstStyle>
          <a:p>
            <a:endParaRPr dirty="0"/>
          </a:p>
        </p:txBody>
      </p:sp>
      <p:pic>
        <p:nvPicPr>
          <p:cNvPr id="260" name="Google Shape;260;p26" descr="LinkedIn logo"/>
          <p:cNvPicPr preferRelativeResize="0"/>
          <p:nvPr/>
        </p:nvPicPr>
        <p:blipFill rotWithShape="1">
          <a:blip r:embed="rId4">
            <a:alphaModFix/>
          </a:blip>
          <a:srcRect/>
          <a:stretch/>
        </p:blipFill>
        <p:spPr>
          <a:xfrm>
            <a:off x="2026729" y="4199734"/>
            <a:ext cx="254410" cy="254409"/>
          </a:xfrm>
          <a:prstGeom prst="rect">
            <a:avLst/>
          </a:prstGeom>
          <a:noFill/>
          <a:ln>
            <a:noFill/>
          </a:ln>
        </p:spPr>
      </p:pic>
      <p:sp>
        <p:nvSpPr>
          <p:cNvPr id="264" name="Google Shape;264;p26"/>
          <p:cNvSpPr txBox="1">
            <a:spLocks noGrp="1"/>
          </p:cNvSpPr>
          <p:nvPr>
            <p:ph type="body" idx="2"/>
          </p:nvPr>
        </p:nvSpPr>
        <p:spPr>
          <a:xfrm>
            <a:off x="2497686" y="4063514"/>
            <a:ext cx="3938000" cy="526848"/>
          </a:xfrm>
          <a:prstGeom prst="rect">
            <a:avLst/>
          </a:prstGeom>
        </p:spPr>
        <p:txBody>
          <a:bodyPr spcFirstLastPara="1" wrap="square" lIns="45700" tIns="18275" rIns="45700" bIns="18275" anchor="ctr" anchorCtr="0">
            <a:noAutofit/>
          </a:bodyPr>
          <a:lstStyle>
            <a:lvl1pPr marL="0" lvl="0" indent="0">
              <a:spcBef>
                <a:spcPts val="0"/>
              </a:spcBef>
              <a:spcAft>
                <a:spcPts val="0"/>
              </a:spcAft>
              <a:buClr>
                <a:schemeClr val="lt1"/>
              </a:buClr>
              <a:buSzPts val="1700"/>
              <a:buNone/>
              <a:defRPr sz="1864" b="0" i="0">
                <a:solidFill>
                  <a:schemeClr val="lt1"/>
                </a:solidFill>
                <a:latin typeface="Helvetica" pitchFamily="2" charset="0"/>
              </a:defRPr>
            </a:lvl1pPr>
            <a:lvl2pPr marL="1217295" lvl="1" indent="-448033">
              <a:spcBef>
                <a:spcPts val="0"/>
              </a:spcBef>
              <a:spcAft>
                <a:spcPts val="0"/>
              </a:spcAft>
              <a:buClr>
                <a:schemeClr val="lt1"/>
              </a:buClr>
              <a:buSzPts val="1700"/>
              <a:buChar char="○"/>
              <a:defRPr sz="2263">
                <a:solidFill>
                  <a:schemeClr val="lt1"/>
                </a:solidFill>
              </a:defRPr>
            </a:lvl2pPr>
            <a:lvl3pPr marL="1825943" lvl="2" indent="-448033">
              <a:spcBef>
                <a:spcPts val="0"/>
              </a:spcBef>
              <a:spcAft>
                <a:spcPts val="0"/>
              </a:spcAft>
              <a:buClr>
                <a:schemeClr val="lt1"/>
              </a:buClr>
              <a:buSzPts val="1700"/>
              <a:buChar char="■"/>
              <a:defRPr sz="2263">
                <a:solidFill>
                  <a:schemeClr val="lt1"/>
                </a:solidFill>
              </a:defRPr>
            </a:lvl3pPr>
            <a:lvl4pPr marL="2434590" lvl="3" indent="-448033">
              <a:spcBef>
                <a:spcPts val="0"/>
              </a:spcBef>
              <a:spcAft>
                <a:spcPts val="0"/>
              </a:spcAft>
              <a:buClr>
                <a:schemeClr val="lt1"/>
              </a:buClr>
              <a:buSzPts val="1700"/>
              <a:buChar char="●"/>
              <a:defRPr sz="2263">
                <a:solidFill>
                  <a:schemeClr val="lt1"/>
                </a:solidFill>
              </a:defRPr>
            </a:lvl4pPr>
            <a:lvl5pPr marL="3043238" lvl="4" indent="-448033">
              <a:spcBef>
                <a:spcPts val="0"/>
              </a:spcBef>
              <a:spcAft>
                <a:spcPts val="0"/>
              </a:spcAft>
              <a:buClr>
                <a:schemeClr val="lt1"/>
              </a:buClr>
              <a:buSzPts val="1700"/>
              <a:buChar char="○"/>
              <a:defRPr sz="2263">
                <a:solidFill>
                  <a:schemeClr val="lt1"/>
                </a:solidFill>
              </a:defRPr>
            </a:lvl5pPr>
            <a:lvl6pPr marL="3651885" lvl="5" indent="-448033">
              <a:spcBef>
                <a:spcPts val="0"/>
              </a:spcBef>
              <a:spcAft>
                <a:spcPts val="0"/>
              </a:spcAft>
              <a:buClr>
                <a:schemeClr val="lt1"/>
              </a:buClr>
              <a:buSzPts val="1700"/>
              <a:buChar char="■"/>
              <a:defRPr sz="2263">
                <a:solidFill>
                  <a:schemeClr val="lt1"/>
                </a:solidFill>
              </a:defRPr>
            </a:lvl6pPr>
            <a:lvl7pPr marL="4260533" lvl="6" indent="-448033">
              <a:spcBef>
                <a:spcPts val="0"/>
              </a:spcBef>
              <a:spcAft>
                <a:spcPts val="0"/>
              </a:spcAft>
              <a:buClr>
                <a:schemeClr val="lt1"/>
              </a:buClr>
              <a:buSzPts val="1700"/>
              <a:buChar char="●"/>
              <a:defRPr sz="2263">
                <a:solidFill>
                  <a:schemeClr val="lt1"/>
                </a:solidFill>
              </a:defRPr>
            </a:lvl7pPr>
            <a:lvl8pPr marL="4869180" lvl="7" indent="-448033">
              <a:spcBef>
                <a:spcPts val="0"/>
              </a:spcBef>
              <a:spcAft>
                <a:spcPts val="0"/>
              </a:spcAft>
              <a:buClr>
                <a:schemeClr val="lt1"/>
              </a:buClr>
              <a:buSzPts val="1700"/>
              <a:buChar char="○"/>
              <a:defRPr sz="2263">
                <a:solidFill>
                  <a:schemeClr val="lt1"/>
                </a:solidFill>
              </a:defRPr>
            </a:lvl8pPr>
            <a:lvl9pPr marL="5477828" lvl="8" indent="-448033">
              <a:spcBef>
                <a:spcPts val="0"/>
              </a:spcBef>
              <a:spcAft>
                <a:spcPts val="0"/>
              </a:spcAft>
              <a:buClr>
                <a:schemeClr val="lt1"/>
              </a:buClr>
              <a:buSzPts val="1700"/>
              <a:buChar char="■"/>
              <a:defRPr sz="2263">
                <a:solidFill>
                  <a:schemeClr val="lt1"/>
                </a:solidFill>
              </a:defRPr>
            </a:lvl9pPr>
          </a:lstStyle>
          <a:p>
            <a:endParaRPr dirty="0"/>
          </a:p>
        </p:txBody>
      </p:sp>
      <p:sp>
        <p:nvSpPr>
          <p:cNvPr id="6" name="Google Shape;56;p14">
            <a:extLst>
              <a:ext uri="{FF2B5EF4-FFF2-40B4-BE49-F238E27FC236}">
                <a16:creationId xmlns:a16="http://schemas.microsoft.com/office/drawing/2014/main" id="{EFF1BA08-15D6-FC01-043C-DFAA8894E07B}"/>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111" tIns="28556" rIns="57111" bIns="28556" anchor="t" anchorCtr="0">
            <a:noAutofit/>
          </a:bodyPr>
          <a:lstStyle/>
          <a:p>
            <a:pPr marL="0" marR="0" lvl="0" indent="0" algn="l" defTabSz="285750" rtl="0" eaLnBrk="1" latinLnBrk="0" hangingPunct="1">
              <a:lnSpc>
                <a:spcPct val="120000"/>
              </a:lnSpc>
              <a:spcBef>
                <a:spcPts val="0"/>
              </a:spcBef>
              <a:spcAft>
                <a:spcPts val="0"/>
              </a:spcAft>
              <a:buNone/>
            </a:pPr>
            <a:r>
              <a:rPr lang="en-US" sz="625" kern="1200" spc="375" dirty="0">
                <a:solidFill>
                  <a:srgbClr val="627597"/>
                </a:solidFill>
                <a:latin typeface="Helvetica" pitchFamily="2" charset="0"/>
                <a:ea typeface="+mn-ea"/>
                <a:cs typeface="Segoe UI Light" panose="020B0502040204020203" pitchFamily="34" charset="0"/>
              </a:rPr>
              <a:t>ACCELERATING INNOVATION WITH DEVOPS</a:t>
            </a:r>
          </a:p>
        </p:txBody>
      </p:sp>
    </p:spTree>
    <p:extLst>
      <p:ext uri="{BB962C8B-B14F-4D97-AF65-F5344CB8AC3E}">
        <p14:creationId xmlns:p14="http://schemas.microsoft.com/office/powerpoint/2010/main" val="3806170029"/>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matchingName="Right Two Column" preserve="1">
  <p:cSld name="Right Two Column">
    <p:spTree>
      <p:nvGrpSpPr>
        <p:cNvPr id="1" name="Shape 265"/>
        <p:cNvGrpSpPr/>
        <p:nvPr/>
      </p:nvGrpSpPr>
      <p:grpSpPr>
        <a:xfrm>
          <a:off x="0" y="0"/>
          <a:ext cx="0" cy="0"/>
          <a:chOff x="0" y="0"/>
          <a:chExt cx="0" cy="0"/>
        </a:xfrm>
      </p:grpSpPr>
      <p:grpSp>
        <p:nvGrpSpPr>
          <p:cNvPr id="4" name="Group 3">
            <a:extLst>
              <a:ext uri="{FF2B5EF4-FFF2-40B4-BE49-F238E27FC236}">
                <a16:creationId xmlns:a16="http://schemas.microsoft.com/office/drawing/2014/main" id="{82E5456C-52E8-CE44-611E-94E2DB890FF7}"/>
              </a:ext>
              <a:ext uri="{C183D7F6-B498-43B3-948B-1728B52AA6E4}">
                <adec:decorative xmlns:adec="http://schemas.microsoft.com/office/drawing/2017/decorative" val="1"/>
              </a:ext>
            </a:extLst>
          </p:cNvPr>
          <p:cNvGrpSpPr/>
          <p:nvPr userDrawn="1"/>
        </p:nvGrpSpPr>
        <p:grpSpPr>
          <a:xfrm>
            <a:off x="-3799193" y="-757667"/>
            <a:ext cx="19969288" cy="8539200"/>
            <a:chOff x="-2849395" y="-568250"/>
            <a:chExt cx="14976966" cy="6404400"/>
          </a:xfrm>
        </p:grpSpPr>
        <p:grpSp>
          <p:nvGrpSpPr>
            <p:cNvPr id="3" name="Group 2">
              <a:extLst>
                <a:ext uri="{FF2B5EF4-FFF2-40B4-BE49-F238E27FC236}">
                  <a16:creationId xmlns:a16="http://schemas.microsoft.com/office/drawing/2014/main" id="{17F02D53-3842-E92D-041A-4A100EAA250A}"/>
                </a:ext>
              </a:extLst>
            </p:cNvPr>
            <p:cNvGrpSpPr/>
            <p:nvPr userDrawn="1"/>
          </p:nvGrpSpPr>
          <p:grpSpPr>
            <a:xfrm>
              <a:off x="-2849395" y="-568250"/>
              <a:ext cx="14976966" cy="6404400"/>
              <a:chOff x="-2849395" y="-568250"/>
              <a:chExt cx="14976966" cy="6404400"/>
            </a:xfrm>
          </p:grpSpPr>
          <p:sp>
            <p:nvSpPr>
              <p:cNvPr id="269" name="Google Shape;269;p27">
                <a:extLst>
                  <a:ext uri="{C183D7F6-B498-43B3-948B-1728B52AA6E4}">
                    <adec:decorative xmlns:adec="http://schemas.microsoft.com/office/drawing/2017/decorative" val="1"/>
                  </a:ext>
                </a:extLst>
              </p:cNvPr>
              <p:cNvSpPr/>
              <p:nvPr/>
            </p:nvSpPr>
            <p:spPr>
              <a:xfrm>
                <a:off x="-2849395" y="-568250"/>
                <a:ext cx="6414300" cy="6404400"/>
              </a:xfrm>
              <a:prstGeom prst="ellipse">
                <a:avLst/>
              </a:prstGeom>
              <a:gradFill>
                <a:gsLst>
                  <a:gs pos="0">
                    <a:srgbClr val="007ACC"/>
                  </a:gs>
                  <a:gs pos="72000">
                    <a:srgbClr val="D59DFF">
                      <a:alpha val="0"/>
                    </a:srgbClr>
                  </a:gs>
                  <a:gs pos="100000">
                    <a:srgbClr val="D59DFF">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270" name="Google Shape;270;p27">
                <a:extLst>
                  <a:ext uri="{C183D7F6-B498-43B3-948B-1728B52AA6E4}">
                    <adec:decorative xmlns:adec="http://schemas.microsoft.com/office/drawing/2017/decorative" val="1"/>
                  </a:ext>
                </a:extLst>
              </p:cNvPr>
              <p:cNvSpPr/>
              <p:nvPr/>
            </p:nvSpPr>
            <p:spPr>
              <a:xfrm>
                <a:off x="719212" y="986442"/>
                <a:ext cx="1349700" cy="1347600"/>
              </a:xfrm>
              <a:prstGeom prst="ellipse">
                <a:avLst/>
              </a:prstGeom>
              <a:gradFill>
                <a:gsLst>
                  <a:gs pos="0">
                    <a:srgbClr val="8661C5"/>
                  </a:gs>
                  <a:gs pos="100000">
                    <a:srgbClr val="161828">
                      <a:alpha val="0"/>
                    </a:srgbClr>
                  </a:gs>
                </a:gsLst>
                <a:path path="circle">
                  <a:fillToRect l="50000" t="50000" r="50000" b="50000"/>
                </a:path>
                <a:tileRect/>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pic>
            <p:nvPicPr>
              <p:cNvPr id="272" name="Google Shape;272;p27">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8365202" y="621803"/>
                <a:ext cx="3762369" cy="3762369"/>
              </a:xfrm>
              <a:prstGeom prst="rect">
                <a:avLst/>
              </a:prstGeom>
              <a:noFill/>
              <a:ln>
                <a:noFill/>
              </a:ln>
            </p:spPr>
          </p:pic>
          <p:cxnSp>
            <p:nvCxnSpPr>
              <p:cNvPr id="17" name="Google Shape;67;p15">
                <a:extLst>
                  <a:ext uri="{FF2B5EF4-FFF2-40B4-BE49-F238E27FC236}">
                    <a16:creationId xmlns:a16="http://schemas.microsoft.com/office/drawing/2014/main" id="{77D23077-C636-7041-8945-BC542592AEE5}"/>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cxnSp>
          <p:nvCxnSpPr>
            <p:cNvPr id="271" name="Google Shape;271;p27">
              <a:extLst>
                <a:ext uri="{C183D7F6-B498-43B3-948B-1728B52AA6E4}">
                  <adec:decorative xmlns:adec="http://schemas.microsoft.com/office/drawing/2017/decorative" val="1"/>
                </a:ext>
              </a:extLst>
            </p:cNvPr>
            <p:cNvCxnSpPr/>
            <p:nvPr/>
          </p:nvCxnSpPr>
          <p:spPr>
            <a:xfrm>
              <a:off x="3536833" y="613302"/>
              <a:ext cx="2070300" cy="0"/>
            </a:xfrm>
            <a:prstGeom prst="straightConnector1">
              <a:avLst/>
            </a:prstGeom>
            <a:noFill/>
            <a:ln w="12700" cap="flat" cmpd="sng">
              <a:solidFill>
                <a:srgbClr val="627597"/>
              </a:solidFill>
              <a:prstDash val="solid"/>
              <a:miter lim="800000"/>
              <a:headEnd type="none" w="sm" len="sm"/>
              <a:tailEnd type="none" w="sm" len="sm"/>
            </a:ln>
          </p:spPr>
        </p:cxnSp>
      </p:grpSp>
      <p:sp>
        <p:nvSpPr>
          <p:cNvPr id="274" name="Google Shape;274;p27"/>
          <p:cNvSpPr txBox="1">
            <a:spLocks noGrp="1"/>
          </p:cNvSpPr>
          <p:nvPr>
            <p:ph type="title"/>
          </p:nvPr>
        </p:nvSpPr>
        <p:spPr>
          <a:xfrm>
            <a:off x="1292352" y="1121664"/>
            <a:ext cx="9595200" cy="560800"/>
          </a:xfrm>
          <a:prstGeom prst="rect">
            <a:avLst/>
          </a:prstGeom>
        </p:spPr>
        <p:txBody>
          <a:bodyPr spcFirstLastPara="1" wrap="square" lIns="45700" tIns="18275" rIns="45700" bIns="18275" anchor="t" anchorCtr="0">
            <a:noAutofit/>
          </a:bodyPr>
          <a:lstStyle>
            <a:lvl1pPr lvl="0" algn="ctr">
              <a:spcBef>
                <a:spcPts val="0"/>
              </a:spcBef>
              <a:spcAft>
                <a:spcPts val="0"/>
              </a:spcAft>
              <a:buSzPts val="3400"/>
              <a:buNone/>
              <a:defRPr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73" name="Google Shape;273;p27"/>
          <p:cNvSpPr txBox="1">
            <a:spLocks noGrp="1"/>
          </p:cNvSpPr>
          <p:nvPr>
            <p:ph type="subTitle" idx="1"/>
          </p:nvPr>
        </p:nvSpPr>
        <p:spPr>
          <a:xfrm>
            <a:off x="4084320" y="573024"/>
            <a:ext cx="4035600" cy="207200"/>
          </a:xfrm>
          <a:prstGeom prst="rect">
            <a:avLst/>
          </a:prstGeom>
        </p:spPr>
        <p:txBody>
          <a:bodyPr spcFirstLastPara="1" wrap="square" lIns="45700" tIns="18275" rIns="45700" bIns="18275" anchor="t" anchorCtr="0">
            <a:noAutofit/>
          </a:bodyPr>
          <a:lstStyle>
            <a:lvl1pPr marL="0" lvl="0" algn="ctr">
              <a:lnSpc>
                <a:spcPct val="100000"/>
              </a:lnSpc>
              <a:spcBef>
                <a:spcPts val="0"/>
              </a:spcBef>
              <a:spcAft>
                <a:spcPts val="0"/>
              </a:spcAft>
              <a:buSzPts val="800"/>
              <a:buNone/>
              <a:defRPr sz="1065" b="0" i="0">
                <a:latin typeface="Helvetica" pitchFamily="2" charset="0"/>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dirty="0"/>
          </a:p>
        </p:txBody>
      </p:sp>
      <p:sp>
        <p:nvSpPr>
          <p:cNvPr id="275" name="Google Shape;275;p27"/>
          <p:cNvSpPr txBox="1">
            <a:spLocks noGrp="1"/>
          </p:cNvSpPr>
          <p:nvPr>
            <p:ph type="title" idx="2"/>
          </p:nvPr>
        </p:nvSpPr>
        <p:spPr>
          <a:xfrm>
            <a:off x="6705600" y="2828544"/>
            <a:ext cx="1402000" cy="536400"/>
          </a:xfrm>
          <a:prstGeom prst="rect">
            <a:avLst/>
          </a:prstGeom>
        </p:spPr>
        <p:txBody>
          <a:bodyPr spcFirstLastPara="1" wrap="square" lIns="45700" tIns="18275" rIns="45700" bIns="18275" anchor="t" anchorCtr="0">
            <a:noAutofit/>
          </a:bodyPr>
          <a:lstStyle>
            <a:lvl1pPr lvl="0" algn="ctr">
              <a:lnSpc>
                <a:spcPct val="100000"/>
              </a:lnSpc>
              <a:spcBef>
                <a:spcPts val="0"/>
              </a:spcBef>
              <a:spcAft>
                <a:spcPts val="0"/>
              </a:spcAft>
              <a:buSzPts val="2300"/>
              <a:buNone/>
              <a:defRPr sz="3062" b="1" i="0">
                <a:latin typeface="Helvetica" pitchFamily="2" charset="0"/>
              </a:defRPr>
            </a:lvl1pPr>
            <a:lvl2pPr lvl="1" algn="ctr">
              <a:spcBef>
                <a:spcPts val="0"/>
              </a:spcBef>
              <a:spcAft>
                <a:spcPts val="0"/>
              </a:spcAft>
              <a:buSzPts val="2300"/>
              <a:buNone/>
              <a:defRPr sz="3062"/>
            </a:lvl2pPr>
            <a:lvl3pPr lvl="2" algn="ctr">
              <a:spcBef>
                <a:spcPts val="0"/>
              </a:spcBef>
              <a:spcAft>
                <a:spcPts val="0"/>
              </a:spcAft>
              <a:buSzPts val="2300"/>
              <a:buNone/>
              <a:defRPr sz="3062"/>
            </a:lvl3pPr>
            <a:lvl4pPr lvl="3" algn="ctr">
              <a:spcBef>
                <a:spcPts val="0"/>
              </a:spcBef>
              <a:spcAft>
                <a:spcPts val="0"/>
              </a:spcAft>
              <a:buSzPts val="2300"/>
              <a:buNone/>
              <a:defRPr sz="3062"/>
            </a:lvl4pPr>
            <a:lvl5pPr lvl="4" algn="ctr">
              <a:spcBef>
                <a:spcPts val="0"/>
              </a:spcBef>
              <a:spcAft>
                <a:spcPts val="0"/>
              </a:spcAft>
              <a:buSzPts val="2300"/>
              <a:buNone/>
              <a:defRPr sz="3062"/>
            </a:lvl5pPr>
            <a:lvl6pPr lvl="5" algn="ctr">
              <a:spcBef>
                <a:spcPts val="0"/>
              </a:spcBef>
              <a:spcAft>
                <a:spcPts val="0"/>
              </a:spcAft>
              <a:buSzPts val="2300"/>
              <a:buNone/>
              <a:defRPr sz="3062"/>
            </a:lvl6pPr>
            <a:lvl7pPr lvl="6" algn="ctr">
              <a:spcBef>
                <a:spcPts val="0"/>
              </a:spcBef>
              <a:spcAft>
                <a:spcPts val="0"/>
              </a:spcAft>
              <a:buSzPts val="2300"/>
              <a:buNone/>
              <a:defRPr sz="3062"/>
            </a:lvl7pPr>
            <a:lvl8pPr lvl="7" algn="ctr">
              <a:spcBef>
                <a:spcPts val="0"/>
              </a:spcBef>
              <a:spcAft>
                <a:spcPts val="0"/>
              </a:spcAft>
              <a:buSzPts val="2300"/>
              <a:buNone/>
              <a:defRPr sz="3062"/>
            </a:lvl8pPr>
            <a:lvl9pPr lvl="8" algn="ctr">
              <a:spcBef>
                <a:spcPts val="0"/>
              </a:spcBef>
              <a:spcAft>
                <a:spcPts val="0"/>
              </a:spcAft>
              <a:buSzPts val="2300"/>
              <a:buNone/>
              <a:defRPr sz="3062"/>
            </a:lvl9pPr>
          </a:lstStyle>
          <a:p>
            <a:endParaRPr dirty="0"/>
          </a:p>
        </p:txBody>
      </p:sp>
      <p:sp>
        <p:nvSpPr>
          <p:cNvPr id="277" name="Google Shape;277;p27"/>
          <p:cNvSpPr txBox="1">
            <a:spLocks noGrp="1"/>
          </p:cNvSpPr>
          <p:nvPr>
            <p:ph type="body" idx="4"/>
          </p:nvPr>
        </p:nvSpPr>
        <p:spPr>
          <a:xfrm>
            <a:off x="6559296" y="4230624"/>
            <a:ext cx="1924000" cy="4632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900"/>
              <a:buNone/>
              <a:defRPr sz="1464" b="0" i="0">
                <a:solidFill>
                  <a:schemeClr val="bg1"/>
                </a:solidFill>
                <a:latin typeface="Helvetica" pitchFamily="2" charset="0"/>
              </a:defRPr>
            </a:lvl1pPr>
            <a:lvl2pPr marL="1217295" lvl="1" indent="-380405">
              <a:spcBef>
                <a:spcPts val="0"/>
              </a:spcBef>
              <a:spcAft>
                <a:spcPts val="0"/>
              </a:spcAft>
              <a:buSzPts val="900"/>
              <a:buChar char="○"/>
              <a:defRPr sz="1198"/>
            </a:lvl2pPr>
            <a:lvl3pPr marL="1825943" lvl="2" indent="-380405">
              <a:spcBef>
                <a:spcPts val="0"/>
              </a:spcBef>
              <a:spcAft>
                <a:spcPts val="0"/>
              </a:spcAft>
              <a:buSzPts val="900"/>
              <a:buChar char="■"/>
              <a:defRPr sz="1198"/>
            </a:lvl3pPr>
            <a:lvl4pPr marL="2434590" lvl="3" indent="-380405">
              <a:spcBef>
                <a:spcPts val="0"/>
              </a:spcBef>
              <a:spcAft>
                <a:spcPts val="0"/>
              </a:spcAft>
              <a:buSzPts val="900"/>
              <a:buChar char="●"/>
              <a:defRPr sz="1198"/>
            </a:lvl4pPr>
            <a:lvl5pPr marL="3043238" lvl="4" indent="-380405">
              <a:spcBef>
                <a:spcPts val="0"/>
              </a:spcBef>
              <a:spcAft>
                <a:spcPts val="0"/>
              </a:spcAft>
              <a:buSzPts val="900"/>
              <a:buChar char="○"/>
              <a:defRPr sz="1198"/>
            </a:lvl5pPr>
            <a:lvl6pPr marL="3651885" lvl="5" indent="-380405">
              <a:spcBef>
                <a:spcPts val="0"/>
              </a:spcBef>
              <a:spcAft>
                <a:spcPts val="0"/>
              </a:spcAft>
              <a:buSzPts val="900"/>
              <a:buChar char="■"/>
              <a:defRPr sz="1198"/>
            </a:lvl6pPr>
            <a:lvl7pPr marL="4260533" lvl="6" indent="-380405">
              <a:spcBef>
                <a:spcPts val="0"/>
              </a:spcBef>
              <a:spcAft>
                <a:spcPts val="0"/>
              </a:spcAft>
              <a:buSzPts val="900"/>
              <a:buChar char="●"/>
              <a:defRPr sz="1198"/>
            </a:lvl7pPr>
            <a:lvl8pPr marL="4869180" lvl="7" indent="-380405">
              <a:spcBef>
                <a:spcPts val="0"/>
              </a:spcBef>
              <a:spcAft>
                <a:spcPts val="0"/>
              </a:spcAft>
              <a:buSzPts val="900"/>
              <a:buChar char="○"/>
              <a:defRPr sz="1198"/>
            </a:lvl8pPr>
            <a:lvl9pPr marL="5477828" lvl="8" indent="-380405">
              <a:spcBef>
                <a:spcPts val="0"/>
              </a:spcBef>
              <a:spcAft>
                <a:spcPts val="0"/>
              </a:spcAft>
              <a:buSzPts val="900"/>
              <a:buChar char="■"/>
              <a:defRPr sz="1198"/>
            </a:lvl9pPr>
          </a:lstStyle>
          <a:p>
            <a:endParaRPr dirty="0"/>
          </a:p>
        </p:txBody>
      </p:sp>
      <p:sp>
        <p:nvSpPr>
          <p:cNvPr id="278" name="Google Shape;278;p27"/>
          <p:cNvSpPr txBox="1">
            <a:spLocks noGrp="1"/>
          </p:cNvSpPr>
          <p:nvPr>
            <p:ph type="body" idx="5"/>
          </p:nvPr>
        </p:nvSpPr>
        <p:spPr>
          <a:xfrm>
            <a:off x="6559297" y="4767072"/>
            <a:ext cx="1731200" cy="9704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5" b="0" i="0">
                <a:latin typeface="Helvetica" pitchFamily="2" charset="0"/>
              </a:defRPr>
            </a:lvl1pPr>
            <a:lvl2pPr marL="1217295" lvl="1" indent="-371951">
              <a:spcBef>
                <a:spcPts val="0"/>
              </a:spcBef>
              <a:spcAft>
                <a:spcPts val="0"/>
              </a:spcAft>
              <a:buSzPts val="800"/>
              <a:buChar char="○"/>
              <a:defRPr sz="1065"/>
            </a:lvl2pPr>
            <a:lvl3pPr marL="1825943" lvl="2" indent="-371951">
              <a:spcBef>
                <a:spcPts val="0"/>
              </a:spcBef>
              <a:spcAft>
                <a:spcPts val="0"/>
              </a:spcAft>
              <a:buSzPts val="800"/>
              <a:buChar char="■"/>
              <a:defRPr sz="1065"/>
            </a:lvl3pPr>
            <a:lvl4pPr marL="2434590" lvl="3" indent="-371951">
              <a:spcBef>
                <a:spcPts val="0"/>
              </a:spcBef>
              <a:spcAft>
                <a:spcPts val="0"/>
              </a:spcAft>
              <a:buSzPts val="800"/>
              <a:buChar char="●"/>
              <a:defRPr sz="1065"/>
            </a:lvl4pPr>
            <a:lvl5pPr marL="3043238" lvl="4" indent="-371951">
              <a:spcBef>
                <a:spcPts val="0"/>
              </a:spcBef>
              <a:spcAft>
                <a:spcPts val="0"/>
              </a:spcAft>
              <a:buSzPts val="800"/>
              <a:buChar char="○"/>
              <a:defRPr sz="1065"/>
            </a:lvl5pPr>
            <a:lvl6pPr marL="3651885" lvl="5" indent="-371951">
              <a:spcBef>
                <a:spcPts val="0"/>
              </a:spcBef>
              <a:spcAft>
                <a:spcPts val="0"/>
              </a:spcAft>
              <a:buSzPts val="800"/>
              <a:buChar char="■"/>
              <a:defRPr sz="1065"/>
            </a:lvl6pPr>
            <a:lvl7pPr marL="4260533" lvl="6" indent="-371951">
              <a:spcBef>
                <a:spcPts val="0"/>
              </a:spcBef>
              <a:spcAft>
                <a:spcPts val="0"/>
              </a:spcAft>
              <a:buSzPts val="800"/>
              <a:buChar char="●"/>
              <a:defRPr sz="1065"/>
            </a:lvl7pPr>
            <a:lvl8pPr marL="4869180" lvl="7" indent="-371951">
              <a:spcBef>
                <a:spcPts val="0"/>
              </a:spcBef>
              <a:spcAft>
                <a:spcPts val="0"/>
              </a:spcAft>
              <a:buSzPts val="800"/>
              <a:buChar char="○"/>
              <a:defRPr sz="1065"/>
            </a:lvl8pPr>
            <a:lvl9pPr marL="5477828" lvl="8" indent="-371951">
              <a:spcBef>
                <a:spcPts val="0"/>
              </a:spcBef>
              <a:spcAft>
                <a:spcPts val="0"/>
              </a:spcAft>
              <a:buSzPts val="800"/>
              <a:buChar char="■"/>
              <a:defRPr sz="1065"/>
            </a:lvl9pPr>
          </a:lstStyle>
          <a:p>
            <a:endParaRPr dirty="0"/>
          </a:p>
        </p:txBody>
      </p:sp>
      <p:sp>
        <p:nvSpPr>
          <p:cNvPr id="276" name="Google Shape;276;p27"/>
          <p:cNvSpPr txBox="1">
            <a:spLocks noGrp="1"/>
          </p:cNvSpPr>
          <p:nvPr>
            <p:ph type="title" idx="3"/>
          </p:nvPr>
        </p:nvSpPr>
        <p:spPr>
          <a:xfrm>
            <a:off x="9131808" y="2828544"/>
            <a:ext cx="1402000" cy="536400"/>
          </a:xfrm>
          <a:prstGeom prst="rect">
            <a:avLst/>
          </a:prstGeom>
        </p:spPr>
        <p:txBody>
          <a:bodyPr spcFirstLastPara="1" wrap="square" lIns="45700" tIns="18275" rIns="45700" bIns="18275" anchor="t" anchorCtr="0">
            <a:noAutofit/>
          </a:bodyPr>
          <a:lstStyle>
            <a:lvl1pPr lvl="0" algn="ctr" rtl="0">
              <a:lnSpc>
                <a:spcPct val="100000"/>
              </a:lnSpc>
              <a:spcBef>
                <a:spcPts val="0"/>
              </a:spcBef>
              <a:spcAft>
                <a:spcPts val="0"/>
              </a:spcAft>
              <a:buSzPts val="2300"/>
              <a:buNone/>
              <a:defRPr sz="3062" b="1" i="0">
                <a:latin typeface="Helvetica" pitchFamily="2" charset="0"/>
              </a:defRPr>
            </a:lvl1pPr>
            <a:lvl2pPr lvl="1" algn="ctr" rtl="0">
              <a:spcBef>
                <a:spcPts val="0"/>
              </a:spcBef>
              <a:spcAft>
                <a:spcPts val="0"/>
              </a:spcAft>
              <a:buSzPts val="2300"/>
              <a:buNone/>
              <a:defRPr sz="3062"/>
            </a:lvl2pPr>
            <a:lvl3pPr lvl="2" algn="ctr" rtl="0">
              <a:spcBef>
                <a:spcPts val="0"/>
              </a:spcBef>
              <a:spcAft>
                <a:spcPts val="0"/>
              </a:spcAft>
              <a:buSzPts val="2300"/>
              <a:buNone/>
              <a:defRPr sz="3062"/>
            </a:lvl3pPr>
            <a:lvl4pPr lvl="3" algn="ctr" rtl="0">
              <a:spcBef>
                <a:spcPts val="0"/>
              </a:spcBef>
              <a:spcAft>
                <a:spcPts val="0"/>
              </a:spcAft>
              <a:buSzPts val="2300"/>
              <a:buNone/>
              <a:defRPr sz="3062"/>
            </a:lvl4pPr>
            <a:lvl5pPr lvl="4" algn="ctr" rtl="0">
              <a:spcBef>
                <a:spcPts val="0"/>
              </a:spcBef>
              <a:spcAft>
                <a:spcPts val="0"/>
              </a:spcAft>
              <a:buSzPts val="2300"/>
              <a:buNone/>
              <a:defRPr sz="3062"/>
            </a:lvl5pPr>
            <a:lvl6pPr lvl="5" algn="ctr" rtl="0">
              <a:spcBef>
                <a:spcPts val="0"/>
              </a:spcBef>
              <a:spcAft>
                <a:spcPts val="0"/>
              </a:spcAft>
              <a:buSzPts val="2300"/>
              <a:buNone/>
              <a:defRPr sz="3062"/>
            </a:lvl6pPr>
            <a:lvl7pPr lvl="6" algn="ctr" rtl="0">
              <a:spcBef>
                <a:spcPts val="0"/>
              </a:spcBef>
              <a:spcAft>
                <a:spcPts val="0"/>
              </a:spcAft>
              <a:buSzPts val="2300"/>
              <a:buNone/>
              <a:defRPr sz="3062"/>
            </a:lvl7pPr>
            <a:lvl8pPr lvl="7" algn="ctr" rtl="0">
              <a:spcBef>
                <a:spcPts val="0"/>
              </a:spcBef>
              <a:spcAft>
                <a:spcPts val="0"/>
              </a:spcAft>
              <a:buSzPts val="2300"/>
              <a:buNone/>
              <a:defRPr sz="3062"/>
            </a:lvl8pPr>
            <a:lvl9pPr lvl="8" algn="ctr" rtl="0">
              <a:spcBef>
                <a:spcPts val="0"/>
              </a:spcBef>
              <a:spcAft>
                <a:spcPts val="0"/>
              </a:spcAft>
              <a:buSzPts val="2300"/>
              <a:buNone/>
              <a:defRPr sz="3062"/>
            </a:lvl9pPr>
          </a:lstStyle>
          <a:p>
            <a:endParaRPr dirty="0"/>
          </a:p>
        </p:txBody>
      </p:sp>
      <p:sp>
        <p:nvSpPr>
          <p:cNvPr id="279" name="Google Shape;279;p27"/>
          <p:cNvSpPr txBox="1">
            <a:spLocks noGrp="1"/>
          </p:cNvSpPr>
          <p:nvPr>
            <p:ph type="body" idx="6"/>
          </p:nvPr>
        </p:nvSpPr>
        <p:spPr>
          <a:xfrm>
            <a:off x="8924544" y="4230624"/>
            <a:ext cx="1924000" cy="4632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900"/>
              <a:buNone/>
              <a:defRPr sz="1464" b="0" i="0">
                <a:solidFill>
                  <a:schemeClr val="bg1"/>
                </a:solidFill>
                <a:latin typeface="Helvetica" pitchFamily="2" charset="0"/>
              </a:defRPr>
            </a:lvl1pPr>
            <a:lvl2pPr marL="1217295" lvl="1" indent="-380405" rtl="0">
              <a:spcBef>
                <a:spcPts val="0"/>
              </a:spcBef>
              <a:spcAft>
                <a:spcPts val="0"/>
              </a:spcAft>
              <a:buSzPts val="900"/>
              <a:buChar char="○"/>
              <a:defRPr sz="1198"/>
            </a:lvl2pPr>
            <a:lvl3pPr marL="1825943" lvl="2" indent="-380405" rtl="0">
              <a:spcBef>
                <a:spcPts val="0"/>
              </a:spcBef>
              <a:spcAft>
                <a:spcPts val="0"/>
              </a:spcAft>
              <a:buSzPts val="900"/>
              <a:buChar char="■"/>
              <a:defRPr sz="1198"/>
            </a:lvl3pPr>
            <a:lvl4pPr marL="2434590" lvl="3" indent="-380405" rtl="0">
              <a:spcBef>
                <a:spcPts val="0"/>
              </a:spcBef>
              <a:spcAft>
                <a:spcPts val="0"/>
              </a:spcAft>
              <a:buSzPts val="900"/>
              <a:buChar char="●"/>
              <a:defRPr sz="1198"/>
            </a:lvl4pPr>
            <a:lvl5pPr marL="3043238" lvl="4" indent="-380405" rtl="0">
              <a:spcBef>
                <a:spcPts val="0"/>
              </a:spcBef>
              <a:spcAft>
                <a:spcPts val="0"/>
              </a:spcAft>
              <a:buSzPts val="900"/>
              <a:buChar char="○"/>
              <a:defRPr sz="1198"/>
            </a:lvl5pPr>
            <a:lvl6pPr marL="3651885" lvl="5" indent="-380405" rtl="0">
              <a:spcBef>
                <a:spcPts val="0"/>
              </a:spcBef>
              <a:spcAft>
                <a:spcPts val="0"/>
              </a:spcAft>
              <a:buSzPts val="900"/>
              <a:buChar char="■"/>
              <a:defRPr sz="1198"/>
            </a:lvl6pPr>
            <a:lvl7pPr marL="4260533" lvl="6" indent="-380405" rtl="0">
              <a:spcBef>
                <a:spcPts val="0"/>
              </a:spcBef>
              <a:spcAft>
                <a:spcPts val="0"/>
              </a:spcAft>
              <a:buSzPts val="900"/>
              <a:buChar char="●"/>
              <a:defRPr sz="1198"/>
            </a:lvl7pPr>
            <a:lvl8pPr marL="4869180" lvl="7" indent="-380405" rtl="0">
              <a:spcBef>
                <a:spcPts val="0"/>
              </a:spcBef>
              <a:spcAft>
                <a:spcPts val="0"/>
              </a:spcAft>
              <a:buSzPts val="900"/>
              <a:buChar char="○"/>
              <a:defRPr sz="1198"/>
            </a:lvl8pPr>
            <a:lvl9pPr marL="5477828" lvl="8" indent="-380405" rtl="0">
              <a:spcBef>
                <a:spcPts val="0"/>
              </a:spcBef>
              <a:spcAft>
                <a:spcPts val="0"/>
              </a:spcAft>
              <a:buSzPts val="900"/>
              <a:buChar char="■"/>
              <a:defRPr sz="1198"/>
            </a:lvl9pPr>
          </a:lstStyle>
          <a:p>
            <a:endParaRPr dirty="0"/>
          </a:p>
        </p:txBody>
      </p:sp>
      <p:sp>
        <p:nvSpPr>
          <p:cNvPr id="280" name="Google Shape;280;p27"/>
          <p:cNvSpPr txBox="1">
            <a:spLocks noGrp="1"/>
          </p:cNvSpPr>
          <p:nvPr>
            <p:ph type="body" idx="7"/>
          </p:nvPr>
        </p:nvSpPr>
        <p:spPr>
          <a:xfrm>
            <a:off x="8924544" y="4767072"/>
            <a:ext cx="1731200" cy="97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5" b="0" i="0">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268" name="Google Shape;268;p27"/>
          <p:cNvSpPr/>
          <p:nvPr/>
        </p:nvSpPr>
        <p:spPr>
          <a:xfrm>
            <a:off x="7266888" y="6534431"/>
            <a:ext cx="4794400" cy="166400"/>
          </a:xfrm>
          <a:prstGeom prst="rect">
            <a:avLst/>
          </a:prstGeom>
          <a:noFill/>
          <a:ln>
            <a:noFill/>
          </a:ln>
        </p:spPr>
        <p:txBody>
          <a:bodyPr spcFirstLastPara="1" wrap="square" lIns="57111" tIns="28556" rIns="57111" bIns="28556" anchor="t" anchorCtr="0">
            <a:noAutofit/>
          </a:bodyPr>
          <a:lstStyle/>
          <a:p>
            <a:pPr marL="0" marR="0" lvl="0" indent="0" algn="r" rtl="0">
              <a:lnSpc>
                <a:spcPct val="120000"/>
              </a:lnSpc>
              <a:spcBef>
                <a:spcPts val="0"/>
              </a:spcBef>
              <a:spcAft>
                <a:spcPts val="0"/>
              </a:spcAft>
              <a:buNone/>
            </a:pPr>
            <a:fld id="{00000000-1234-1234-1234-123412341234}" type="slidenum">
              <a:rPr lang="en" sz="666" b="0" i="0">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6" b="0" i="0" dirty="0">
              <a:solidFill>
                <a:schemeClr val="lt1"/>
              </a:solidFill>
              <a:latin typeface="Helvetica" pitchFamily="2" charset="0"/>
              <a:ea typeface="Helvetica Neue"/>
              <a:cs typeface="Helvetica Neue"/>
              <a:sym typeface="Helvetica Neue"/>
            </a:endParaRPr>
          </a:p>
        </p:txBody>
      </p:sp>
      <p:sp>
        <p:nvSpPr>
          <p:cNvPr id="7" name="Google Shape;56;p14">
            <a:extLst>
              <a:ext uri="{FF2B5EF4-FFF2-40B4-BE49-F238E27FC236}">
                <a16:creationId xmlns:a16="http://schemas.microsoft.com/office/drawing/2014/main" id="{C9C49052-67C9-6166-E3DB-2999C7C114E7}"/>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111" tIns="28556" rIns="57111" bIns="28556" anchor="t" anchorCtr="0">
            <a:noAutofit/>
          </a:bodyPr>
          <a:lstStyle/>
          <a:p>
            <a:pPr marL="0" marR="0" lvl="0" indent="0" algn="l" defTabSz="285750" rtl="0" eaLnBrk="1" latinLnBrk="0" hangingPunct="1">
              <a:lnSpc>
                <a:spcPct val="120000"/>
              </a:lnSpc>
              <a:spcBef>
                <a:spcPts val="0"/>
              </a:spcBef>
              <a:spcAft>
                <a:spcPts val="0"/>
              </a:spcAft>
              <a:buNone/>
            </a:pPr>
            <a:r>
              <a:rPr lang="en-US" sz="625" kern="1200" spc="375" dirty="0">
                <a:solidFill>
                  <a:srgbClr val="627597"/>
                </a:solidFill>
                <a:latin typeface="Helvetica" pitchFamily="2" charset="0"/>
                <a:ea typeface="+mn-ea"/>
                <a:cs typeface="Segoe UI Light" panose="020B0502040204020203" pitchFamily="34" charset="0"/>
              </a:rPr>
              <a:t>ACCELERATING INNOVATION WITH DEVOPS</a:t>
            </a:r>
          </a:p>
        </p:txBody>
      </p:sp>
    </p:spTree>
    <p:extLst>
      <p:ext uri="{BB962C8B-B14F-4D97-AF65-F5344CB8AC3E}">
        <p14:creationId xmlns:p14="http://schemas.microsoft.com/office/powerpoint/2010/main" val="4145266803"/>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matchingName="Quote" preserve="1">
  <p:cSld name="Quote">
    <p:spTree>
      <p:nvGrpSpPr>
        <p:cNvPr id="1" name="Shape 281"/>
        <p:cNvGrpSpPr/>
        <p:nvPr/>
      </p:nvGrpSpPr>
      <p:grpSpPr>
        <a:xfrm>
          <a:off x="0" y="0"/>
          <a:ext cx="0" cy="0"/>
          <a:chOff x="0" y="0"/>
          <a:chExt cx="0" cy="0"/>
        </a:xfrm>
      </p:grpSpPr>
      <p:grpSp>
        <p:nvGrpSpPr>
          <p:cNvPr id="4" name="Group 3">
            <a:extLst>
              <a:ext uri="{FF2B5EF4-FFF2-40B4-BE49-F238E27FC236}">
                <a16:creationId xmlns:a16="http://schemas.microsoft.com/office/drawing/2014/main" id="{16929EEF-EB45-38DD-B459-54368DB9CE16}"/>
              </a:ext>
              <a:ext uri="{C183D7F6-B498-43B3-948B-1728B52AA6E4}">
                <adec:decorative xmlns:adec="http://schemas.microsoft.com/office/drawing/2017/decorative" val="1"/>
              </a:ext>
            </a:extLst>
          </p:cNvPr>
          <p:cNvGrpSpPr/>
          <p:nvPr userDrawn="1"/>
        </p:nvGrpSpPr>
        <p:grpSpPr>
          <a:xfrm>
            <a:off x="0" y="1"/>
            <a:ext cx="16373204" cy="6858001"/>
            <a:chOff x="0" y="0"/>
            <a:chExt cx="12279903" cy="5143501"/>
          </a:xfrm>
        </p:grpSpPr>
        <p:grpSp>
          <p:nvGrpSpPr>
            <p:cNvPr id="2" name="Group 1">
              <a:extLst>
                <a:ext uri="{FF2B5EF4-FFF2-40B4-BE49-F238E27FC236}">
                  <a16:creationId xmlns:a16="http://schemas.microsoft.com/office/drawing/2014/main" id="{E5BD7957-EE50-F7E1-5EC4-A00B8C29F742}"/>
                </a:ext>
                <a:ext uri="{C183D7F6-B498-43B3-948B-1728B52AA6E4}">
                  <adec:decorative xmlns:adec="http://schemas.microsoft.com/office/drawing/2017/decorative" val="1"/>
                </a:ext>
              </a:extLst>
            </p:cNvPr>
            <p:cNvGrpSpPr/>
            <p:nvPr userDrawn="1"/>
          </p:nvGrpSpPr>
          <p:grpSpPr>
            <a:xfrm>
              <a:off x="0" y="0"/>
              <a:ext cx="12279903" cy="5143501"/>
              <a:chOff x="0" y="0"/>
              <a:chExt cx="12279903" cy="5143501"/>
            </a:xfrm>
          </p:grpSpPr>
          <p:cxnSp>
            <p:nvCxnSpPr>
              <p:cNvPr id="282" name="Google Shape;282;p28">
                <a:extLst>
                  <a:ext uri="{C183D7F6-B498-43B3-948B-1728B52AA6E4}">
                    <adec:decorative xmlns:adec="http://schemas.microsoft.com/office/drawing/2017/decorative" val="1"/>
                  </a:ext>
                </a:extLst>
              </p:cNvPr>
              <p:cNvCxnSpPr/>
              <p:nvPr/>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pic>
            <p:nvPicPr>
              <p:cNvPr id="285" name="Google Shape;285;p28">
                <a:extLst>
                  <a:ext uri="{C183D7F6-B498-43B3-948B-1728B52AA6E4}">
                    <adec:decorative xmlns:adec="http://schemas.microsoft.com/office/drawing/2017/decorative" val="1"/>
                  </a:ext>
                </a:extLst>
              </p:cNvPr>
              <p:cNvPicPr preferRelativeResize="0"/>
              <p:nvPr/>
            </p:nvPicPr>
            <p:blipFill rotWithShape="1">
              <a:blip r:embed="rId2">
                <a:alphaModFix amt="50000"/>
              </a:blip>
              <a:srcRect/>
              <a:stretch/>
            </p:blipFill>
            <p:spPr>
              <a:xfrm>
                <a:off x="0" y="0"/>
                <a:ext cx="5885013" cy="5143501"/>
              </a:xfrm>
              <a:prstGeom prst="rect">
                <a:avLst/>
              </a:prstGeom>
              <a:noFill/>
              <a:ln>
                <a:noFill/>
              </a:ln>
            </p:spPr>
          </p:pic>
          <p:grpSp>
            <p:nvGrpSpPr>
              <p:cNvPr id="3" name="Group 2">
                <a:extLst>
                  <a:ext uri="{FF2B5EF4-FFF2-40B4-BE49-F238E27FC236}">
                    <a16:creationId xmlns:a16="http://schemas.microsoft.com/office/drawing/2014/main" id="{6E286D62-03BB-174A-B73A-AEAD28239285}"/>
                  </a:ext>
                  <a:ext uri="{C183D7F6-B498-43B3-948B-1728B52AA6E4}">
                    <adec:decorative xmlns:adec="http://schemas.microsoft.com/office/drawing/2017/decorative" val="1"/>
                  </a:ext>
                </a:extLst>
              </p:cNvPr>
              <p:cNvGrpSpPr/>
              <p:nvPr userDrawn="1"/>
            </p:nvGrpSpPr>
            <p:grpSpPr>
              <a:xfrm>
                <a:off x="1250641" y="647264"/>
                <a:ext cx="3350876" cy="3896544"/>
                <a:chOff x="1250641" y="647264"/>
                <a:chExt cx="3350876" cy="3896544"/>
              </a:xfrm>
              <a:gradFill>
                <a:gsLst>
                  <a:gs pos="0">
                    <a:srgbClr val="1F9CF0"/>
                  </a:gs>
                  <a:gs pos="100000">
                    <a:srgbClr val="9477E2"/>
                  </a:gs>
                </a:gsLst>
                <a:lin ang="2700006" scaled="0"/>
              </a:gradFill>
            </p:grpSpPr>
            <p:sp>
              <p:nvSpPr>
                <p:cNvPr id="287" name="Google Shape;287;p28"/>
                <p:cNvSpPr/>
                <p:nvPr/>
              </p:nvSpPr>
              <p:spPr>
                <a:xfrm>
                  <a:off x="1250641" y="1140105"/>
                  <a:ext cx="3350876" cy="2910862"/>
                </a:xfrm>
                <a:prstGeom prst="roundRect">
                  <a:avLst>
                    <a:gd name="adj" fmla="val 0"/>
                  </a:avLst>
                </a:prstGeom>
                <a:grpFill/>
                <a:ln>
                  <a:noFill/>
                </a:ln>
                <a:effectLst>
                  <a:outerShdw blurRad="1270000" dist="1968500" dir="5400000" sx="90000" sy="90000" algn="t"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2796" b="0" i="0">
                    <a:solidFill>
                      <a:schemeClr val="lt1"/>
                    </a:solidFill>
                    <a:latin typeface="Helvetica" pitchFamily="2" charset="0"/>
                    <a:ea typeface="Calibri"/>
                    <a:cs typeface="Calibri"/>
                    <a:sym typeface="Calibri"/>
                  </a:endParaRPr>
                </a:p>
              </p:txBody>
            </p:sp>
            <p:sp>
              <p:nvSpPr>
                <p:cNvPr id="288" name="Google Shape;288;p28"/>
                <p:cNvSpPr/>
                <p:nvPr/>
              </p:nvSpPr>
              <p:spPr>
                <a:xfrm rot="10800000" flipH="1">
                  <a:off x="1250641" y="647264"/>
                  <a:ext cx="990493" cy="492841"/>
                </a:xfrm>
                <a:custGeom>
                  <a:avLst/>
                  <a:gdLst/>
                  <a:ahLst/>
                  <a:cxnLst/>
                  <a:rect l="l" t="t" r="r" b="b"/>
                  <a:pathLst>
                    <a:path w="1525539" h="760240" extrusionOk="0">
                      <a:moveTo>
                        <a:pt x="0" y="0"/>
                      </a:moveTo>
                      <a:lnTo>
                        <a:pt x="1525539" y="0"/>
                      </a:lnTo>
                      <a:lnTo>
                        <a:pt x="1510320" y="150969"/>
                      </a:lnTo>
                      <a:cubicBezTo>
                        <a:pt x="1439168" y="498680"/>
                        <a:pt x="1131514" y="760240"/>
                        <a:pt x="762769" y="760240"/>
                      </a:cubicBezTo>
                      <a:cubicBezTo>
                        <a:pt x="394024" y="760240"/>
                        <a:pt x="86371" y="498680"/>
                        <a:pt x="15219" y="150969"/>
                      </a:cubicBezTo>
                      <a:close/>
                    </a:path>
                  </a:pathLst>
                </a:custGeom>
                <a:grpFill/>
                <a:ln>
                  <a:noFill/>
                </a:ln>
                <a:effectLst>
                  <a:outerShdw blurRad="1270000" dist="1968500" dir="5400000" sx="90000" sy="90000" algn="t"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2796" b="0" i="0">
                    <a:solidFill>
                      <a:schemeClr val="lt1"/>
                    </a:solidFill>
                    <a:latin typeface="Helvetica" pitchFamily="2" charset="0"/>
                    <a:ea typeface="Calibri"/>
                    <a:cs typeface="Calibri"/>
                    <a:sym typeface="Calibri"/>
                  </a:endParaRPr>
                </a:p>
              </p:txBody>
            </p:sp>
            <p:sp>
              <p:nvSpPr>
                <p:cNvPr id="289" name="Google Shape;289;p28"/>
                <p:cNvSpPr/>
                <p:nvPr/>
              </p:nvSpPr>
              <p:spPr>
                <a:xfrm>
                  <a:off x="3611024" y="4050967"/>
                  <a:ext cx="990493" cy="492841"/>
                </a:xfrm>
                <a:custGeom>
                  <a:avLst/>
                  <a:gdLst/>
                  <a:ahLst/>
                  <a:cxnLst/>
                  <a:rect l="l" t="t" r="r" b="b"/>
                  <a:pathLst>
                    <a:path w="1525539" h="760240" extrusionOk="0">
                      <a:moveTo>
                        <a:pt x="0" y="0"/>
                      </a:moveTo>
                      <a:lnTo>
                        <a:pt x="1525539" y="0"/>
                      </a:lnTo>
                      <a:lnTo>
                        <a:pt x="1510320" y="150969"/>
                      </a:lnTo>
                      <a:cubicBezTo>
                        <a:pt x="1439168" y="498680"/>
                        <a:pt x="1131514" y="760240"/>
                        <a:pt x="762769" y="760240"/>
                      </a:cubicBezTo>
                      <a:cubicBezTo>
                        <a:pt x="394024" y="760240"/>
                        <a:pt x="86371" y="498680"/>
                        <a:pt x="15219" y="150969"/>
                      </a:cubicBezTo>
                      <a:close/>
                    </a:path>
                  </a:pathLst>
                </a:custGeom>
                <a:grpFill/>
                <a:ln>
                  <a:noFill/>
                </a:ln>
                <a:effectLst>
                  <a:outerShdw blurRad="1270000" dist="1968500" dir="5400000" sx="90000" sy="90000" algn="t" rotWithShape="0">
                    <a:srgbClr val="000000">
                      <a:alpha val="40000"/>
                    </a:srgbClr>
                  </a:outerShdw>
                </a:effectLst>
              </p:spPr>
              <p:txBody>
                <a:bodyPr spcFirstLastPara="1" wrap="square" lIns="42900" tIns="21450" rIns="42900" bIns="21450" anchor="ctr" anchorCtr="0">
                  <a:noAutofit/>
                </a:bodyPr>
                <a:lstStyle/>
                <a:p>
                  <a:pPr marL="0" lvl="0" indent="0" algn="ctr" defTabSz="1217295" eaLnBrk="1" fontAlgn="auto" latinLnBrk="0" hangingPunct="1">
                    <a:buClrTx/>
                    <a:buSzTx/>
                    <a:buFontTx/>
                    <a:buNone/>
                    <a:tabLst/>
                  </a:pPr>
                  <a:endParaRPr kumimoji="0" sz="2796" kern="0" spc="0" normalizeH="0" baseline="0">
                    <a:ln>
                      <a:noFill/>
                    </a:ln>
                    <a:solidFill>
                      <a:srgbClr val="FFFFFF"/>
                    </a:solidFill>
                    <a:effectLst/>
                    <a:uLnTx/>
                    <a:uFillTx/>
                    <a:latin typeface="Helvetica" pitchFamily="2" charset="0"/>
                    <a:ea typeface="Calibri"/>
                    <a:cs typeface="Calibri"/>
                    <a:sym typeface="Calibri"/>
                  </a:endParaRPr>
                </a:p>
              </p:txBody>
            </p:sp>
          </p:grpSp>
          <p:pic>
            <p:nvPicPr>
              <p:cNvPr id="292" name="Google Shape;292;p28">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8517534" y="714379"/>
                <a:ext cx="3762369" cy="3762369"/>
              </a:xfrm>
              <a:prstGeom prst="rect">
                <a:avLst/>
              </a:prstGeom>
              <a:noFill/>
              <a:ln>
                <a:noFill/>
              </a:ln>
            </p:spPr>
          </p:pic>
        </p:grpSp>
        <p:cxnSp>
          <p:nvCxnSpPr>
            <p:cNvPr id="291" name="Google Shape;291;p28">
              <a:extLst>
                <a:ext uri="{C183D7F6-B498-43B3-948B-1728B52AA6E4}">
                  <adec:decorative xmlns:adec="http://schemas.microsoft.com/office/drawing/2017/decorative" val="1"/>
                </a:ext>
              </a:extLst>
            </p:cNvPr>
            <p:cNvCxnSpPr/>
            <p:nvPr/>
          </p:nvCxnSpPr>
          <p:spPr>
            <a:xfrm>
              <a:off x="5283356" y="1079083"/>
              <a:ext cx="2070300" cy="0"/>
            </a:xfrm>
            <a:prstGeom prst="straightConnector1">
              <a:avLst/>
            </a:prstGeom>
            <a:noFill/>
            <a:ln w="12700" cap="flat" cmpd="sng">
              <a:solidFill>
                <a:srgbClr val="627597"/>
              </a:solidFill>
              <a:prstDash val="solid"/>
              <a:miter lim="800000"/>
              <a:headEnd type="none" w="sm" len="sm"/>
              <a:tailEnd type="none" w="sm" len="sm"/>
            </a:ln>
          </p:spPr>
        </p:cxnSp>
      </p:grpSp>
      <p:sp>
        <p:nvSpPr>
          <p:cNvPr id="296" name="Google Shape;296;p28"/>
          <p:cNvSpPr txBox="1">
            <a:spLocks noGrp="1"/>
          </p:cNvSpPr>
          <p:nvPr>
            <p:ph type="title"/>
          </p:nvPr>
        </p:nvSpPr>
        <p:spPr>
          <a:xfrm>
            <a:off x="6998208" y="1828800"/>
            <a:ext cx="3974400" cy="1036400"/>
          </a:xfrm>
          <a:prstGeom prst="rect">
            <a:avLst/>
          </a:prstGeom>
        </p:spPr>
        <p:txBody>
          <a:bodyPr spcFirstLastPara="1" wrap="square" lIns="45700" tIns="18275" rIns="45700" bIns="18275" anchor="t" anchorCtr="0">
            <a:noAutofit/>
          </a:bodyPr>
          <a:lstStyle>
            <a:lvl1pPr lvl="0">
              <a:spcBef>
                <a:spcPts val="0"/>
              </a:spcBef>
              <a:spcAft>
                <a:spcPts val="0"/>
              </a:spcAft>
              <a:buSzPts val="3400"/>
              <a:buNone/>
              <a:defRPr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90" name="Google Shape;290;p28">
            <a:extLst>
              <a:ext uri="{C183D7F6-B498-43B3-948B-1728B52AA6E4}">
                <adec:decorative xmlns:adec="http://schemas.microsoft.com/office/drawing/2017/decorative" val="1"/>
              </a:ext>
            </a:extLst>
          </p:cNvPr>
          <p:cNvSpPr/>
          <p:nvPr/>
        </p:nvSpPr>
        <p:spPr>
          <a:xfrm>
            <a:off x="2087125" y="1125200"/>
            <a:ext cx="405180" cy="265266"/>
          </a:xfrm>
          <a:custGeom>
            <a:avLst/>
            <a:gdLst/>
            <a:ahLst/>
            <a:cxnLst/>
            <a:rect l="l" t="t" r="r" b="b"/>
            <a:pathLst>
              <a:path w="173154" h="113523" extrusionOk="0">
                <a:moveTo>
                  <a:pt x="124690" y="0"/>
                </a:moveTo>
                <a:lnTo>
                  <a:pt x="173154" y="0"/>
                </a:lnTo>
                <a:lnTo>
                  <a:pt x="148922" y="113523"/>
                </a:lnTo>
                <a:lnTo>
                  <a:pt x="85314" y="113523"/>
                </a:lnTo>
                <a:close/>
                <a:moveTo>
                  <a:pt x="39376" y="0"/>
                </a:moveTo>
                <a:lnTo>
                  <a:pt x="87839" y="0"/>
                </a:lnTo>
                <a:lnTo>
                  <a:pt x="63607" y="113523"/>
                </a:lnTo>
                <a:lnTo>
                  <a:pt x="0" y="113523"/>
                </a:lnTo>
                <a:close/>
              </a:path>
            </a:pathLst>
          </a:custGeom>
          <a:solidFill>
            <a:schemeClr val="lt1"/>
          </a:solidFill>
          <a:ln>
            <a:noFill/>
          </a:ln>
        </p:spPr>
        <p:txBody>
          <a:bodyPr spcFirstLastPara="1" wrap="square" lIns="57111" tIns="28556" rIns="57111" bIns="28556" anchor="ctr" anchorCtr="0">
            <a:noAutofit/>
          </a:bodyPr>
          <a:lstStyle/>
          <a:p>
            <a:pPr marL="0" marR="0" lvl="0" indent="0" algn="ctr" rtl="0">
              <a:spcBef>
                <a:spcPts val="0"/>
              </a:spcBef>
              <a:spcAft>
                <a:spcPts val="0"/>
              </a:spcAft>
              <a:buNone/>
            </a:pPr>
            <a:endParaRPr sz="2796" b="0" i="0">
              <a:solidFill>
                <a:schemeClr val="lt1"/>
              </a:solidFill>
              <a:latin typeface="Helvetica" pitchFamily="2" charset="0"/>
              <a:ea typeface="Calibri"/>
              <a:cs typeface="Calibri"/>
              <a:sym typeface="Calibri"/>
            </a:endParaRPr>
          </a:p>
        </p:txBody>
      </p:sp>
      <p:sp>
        <p:nvSpPr>
          <p:cNvPr id="293" name="Google Shape;293;p28"/>
          <p:cNvSpPr txBox="1">
            <a:spLocks noGrp="1"/>
          </p:cNvSpPr>
          <p:nvPr>
            <p:ph type="body" idx="1"/>
          </p:nvPr>
        </p:nvSpPr>
        <p:spPr>
          <a:xfrm>
            <a:off x="2036064" y="2243328"/>
            <a:ext cx="3718400" cy="1706800"/>
          </a:xfrm>
          <a:prstGeom prst="rect">
            <a:avLst/>
          </a:prstGeom>
        </p:spPr>
        <p:txBody>
          <a:bodyPr spcFirstLastPara="1" wrap="square" lIns="45700" tIns="18275" rIns="45700" bIns="18275" anchor="t" anchorCtr="0">
            <a:noAutofit/>
          </a:bodyPr>
          <a:lstStyle>
            <a:lvl1pPr marL="0" lvl="0" indent="0" algn="ctr">
              <a:spcBef>
                <a:spcPts val="0"/>
              </a:spcBef>
              <a:spcAft>
                <a:spcPts val="0"/>
              </a:spcAft>
              <a:buSzPts val="1100"/>
              <a:buNone/>
              <a:defRPr sz="1464" b="0" i="0">
                <a:latin typeface="Helvetica" pitchFamily="2" charset="0"/>
              </a:defRPr>
            </a:lvl1pPr>
            <a:lvl2pPr marL="1217295" lvl="1" indent="-397312" algn="ctr">
              <a:spcBef>
                <a:spcPts val="0"/>
              </a:spcBef>
              <a:spcAft>
                <a:spcPts val="0"/>
              </a:spcAft>
              <a:buSzPts val="1100"/>
              <a:buChar char="○"/>
              <a:defRPr sz="1464" i="1"/>
            </a:lvl2pPr>
            <a:lvl3pPr marL="1825943" lvl="2" indent="-397312" algn="ctr">
              <a:spcBef>
                <a:spcPts val="0"/>
              </a:spcBef>
              <a:spcAft>
                <a:spcPts val="0"/>
              </a:spcAft>
              <a:buSzPts val="1100"/>
              <a:buChar char="■"/>
              <a:defRPr sz="1464" i="1"/>
            </a:lvl3pPr>
            <a:lvl4pPr marL="2434590" lvl="3" indent="-397312" algn="ctr">
              <a:spcBef>
                <a:spcPts val="0"/>
              </a:spcBef>
              <a:spcAft>
                <a:spcPts val="0"/>
              </a:spcAft>
              <a:buSzPts val="1100"/>
              <a:buChar char="●"/>
              <a:defRPr sz="1464" i="1"/>
            </a:lvl4pPr>
            <a:lvl5pPr marL="3043238" lvl="4" indent="-397312" algn="ctr">
              <a:spcBef>
                <a:spcPts val="0"/>
              </a:spcBef>
              <a:spcAft>
                <a:spcPts val="0"/>
              </a:spcAft>
              <a:buSzPts val="1100"/>
              <a:buChar char="○"/>
              <a:defRPr sz="1464" i="1"/>
            </a:lvl5pPr>
            <a:lvl6pPr marL="3651885" lvl="5" indent="-397312" algn="ctr">
              <a:spcBef>
                <a:spcPts val="0"/>
              </a:spcBef>
              <a:spcAft>
                <a:spcPts val="0"/>
              </a:spcAft>
              <a:buSzPts val="1100"/>
              <a:buChar char="■"/>
              <a:defRPr sz="1464" i="1"/>
            </a:lvl6pPr>
            <a:lvl7pPr marL="4260533" lvl="6" indent="-397312" algn="ctr">
              <a:spcBef>
                <a:spcPts val="0"/>
              </a:spcBef>
              <a:spcAft>
                <a:spcPts val="0"/>
              </a:spcAft>
              <a:buSzPts val="1100"/>
              <a:buChar char="●"/>
              <a:defRPr sz="1464" i="1"/>
            </a:lvl7pPr>
            <a:lvl8pPr marL="4869180" lvl="7" indent="-397312" algn="ctr">
              <a:spcBef>
                <a:spcPts val="0"/>
              </a:spcBef>
              <a:spcAft>
                <a:spcPts val="0"/>
              </a:spcAft>
              <a:buSzPts val="1100"/>
              <a:buChar char="○"/>
              <a:defRPr sz="1464" i="1"/>
            </a:lvl8pPr>
            <a:lvl9pPr marL="5477828" lvl="8" indent="-397312" algn="ctr">
              <a:spcBef>
                <a:spcPts val="0"/>
              </a:spcBef>
              <a:spcAft>
                <a:spcPts val="0"/>
              </a:spcAft>
              <a:buSzPts val="1100"/>
              <a:buChar char="■"/>
              <a:defRPr sz="1464" i="1"/>
            </a:lvl9pPr>
          </a:lstStyle>
          <a:p>
            <a:endParaRPr dirty="0"/>
          </a:p>
        </p:txBody>
      </p:sp>
      <p:sp>
        <p:nvSpPr>
          <p:cNvPr id="294" name="Google Shape;294;p28"/>
          <p:cNvSpPr txBox="1">
            <a:spLocks noGrp="1"/>
          </p:cNvSpPr>
          <p:nvPr>
            <p:ph type="body" idx="2"/>
          </p:nvPr>
        </p:nvSpPr>
        <p:spPr>
          <a:xfrm>
            <a:off x="2535936" y="4255008"/>
            <a:ext cx="2760400" cy="894000"/>
          </a:xfrm>
          <a:prstGeom prst="rect">
            <a:avLst/>
          </a:prstGeom>
        </p:spPr>
        <p:txBody>
          <a:bodyPr spcFirstLastPara="1" wrap="square" lIns="45700" tIns="18275" rIns="45700" bIns="18275" anchor="t" anchorCtr="0">
            <a:noAutofit/>
          </a:bodyPr>
          <a:lstStyle>
            <a:lvl1pPr marL="0" lvl="0" indent="0" algn="ctr">
              <a:lnSpc>
                <a:spcPct val="100000"/>
              </a:lnSpc>
              <a:spcBef>
                <a:spcPts val="0"/>
              </a:spcBef>
              <a:spcAft>
                <a:spcPts val="0"/>
              </a:spcAft>
              <a:buSzPts val="1500"/>
              <a:buNone/>
              <a:defRPr sz="1997" b="0" i="0">
                <a:latin typeface="Helvetica" pitchFamily="2" charset="0"/>
              </a:defRPr>
            </a:lvl1pPr>
            <a:lvl2pPr marL="1217295" lvl="1" indent="-397312" algn="ctr">
              <a:lnSpc>
                <a:spcPct val="100000"/>
              </a:lnSpc>
              <a:spcBef>
                <a:spcPts val="0"/>
              </a:spcBef>
              <a:spcAft>
                <a:spcPts val="0"/>
              </a:spcAft>
              <a:buSzPts val="1100"/>
              <a:buChar char="○"/>
              <a:defRPr sz="1464" i="1"/>
            </a:lvl2pPr>
            <a:lvl3pPr marL="1825943" lvl="2" indent="-397312" algn="ctr">
              <a:lnSpc>
                <a:spcPct val="100000"/>
              </a:lnSpc>
              <a:spcBef>
                <a:spcPts val="0"/>
              </a:spcBef>
              <a:spcAft>
                <a:spcPts val="0"/>
              </a:spcAft>
              <a:buSzPts val="1100"/>
              <a:buChar char="■"/>
              <a:defRPr sz="1464" i="1"/>
            </a:lvl3pPr>
            <a:lvl4pPr marL="2434590" lvl="3" indent="-388858" algn="ctr">
              <a:lnSpc>
                <a:spcPct val="100000"/>
              </a:lnSpc>
              <a:spcBef>
                <a:spcPts val="0"/>
              </a:spcBef>
              <a:spcAft>
                <a:spcPts val="0"/>
              </a:spcAft>
              <a:buSzPts val="1000"/>
              <a:buChar char="●"/>
              <a:defRPr/>
            </a:lvl4pPr>
            <a:lvl5pPr marL="3043238" lvl="4" indent="-388858" algn="ctr">
              <a:lnSpc>
                <a:spcPct val="100000"/>
              </a:lnSpc>
              <a:spcBef>
                <a:spcPts val="0"/>
              </a:spcBef>
              <a:spcAft>
                <a:spcPts val="0"/>
              </a:spcAft>
              <a:buSzPts val="1000"/>
              <a:buChar char="○"/>
              <a:defRPr/>
            </a:lvl5pPr>
            <a:lvl6pPr marL="3651885" lvl="5" indent="-388858" algn="ctr">
              <a:lnSpc>
                <a:spcPct val="100000"/>
              </a:lnSpc>
              <a:spcBef>
                <a:spcPts val="0"/>
              </a:spcBef>
              <a:spcAft>
                <a:spcPts val="0"/>
              </a:spcAft>
              <a:buSzPts val="1000"/>
              <a:buChar char="■"/>
              <a:defRPr/>
            </a:lvl6pPr>
            <a:lvl7pPr marL="4260533" lvl="6" indent="-388858" algn="ctr">
              <a:lnSpc>
                <a:spcPct val="100000"/>
              </a:lnSpc>
              <a:spcBef>
                <a:spcPts val="0"/>
              </a:spcBef>
              <a:spcAft>
                <a:spcPts val="0"/>
              </a:spcAft>
              <a:buSzPts val="1000"/>
              <a:buChar char="●"/>
              <a:defRPr/>
            </a:lvl7pPr>
            <a:lvl8pPr marL="4869180" lvl="7" indent="-388858" algn="ctr">
              <a:lnSpc>
                <a:spcPct val="100000"/>
              </a:lnSpc>
              <a:spcBef>
                <a:spcPts val="0"/>
              </a:spcBef>
              <a:spcAft>
                <a:spcPts val="0"/>
              </a:spcAft>
              <a:buSzPts val="1000"/>
              <a:buChar char="○"/>
              <a:defRPr/>
            </a:lvl8pPr>
            <a:lvl9pPr marL="5477828" lvl="8" indent="-388858" algn="ctr">
              <a:lnSpc>
                <a:spcPct val="100000"/>
              </a:lnSpc>
              <a:spcBef>
                <a:spcPts val="0"/>
              </a:spcBef>
              <a:spcAft>
                <a:spcPts val="0"/>
              </a:spcAft>
              <a:buSzPts val="1000"/>
              <a:buChar char="■"/>
              <a:defRPr/>
            </a:lvl9pPr>
          </a:lstStyle>
          <a:p>
            <a:endParaRPr dirty="0"/>
          </a:p>
        </p:txBody>
      </p:sp>
      <p:sp>
        <p:nvSpPr>
          <p:cNvPr id="298" name="Google Shape;298;p28"/>
          <p:cNvSpPr>
            <a:spLocks noGrp="1"/>
          </p:cNvSpPr>
          <p:nvPr>
            <p:ph type="pic" idx="5"/>
          </p:nvPr>
        </p:nvSpPr>
        <p:spPr>
          <a:xfrm>
            <a:off x="4959866" y="4852852"/>
            <a:ext cx="1036400" cy="1036400"/>
          </a:xfrm>
          <a:prstGeom prst="ellipse">
            <a:avLst/>
          </a:prstGeom>
          <a:noFill/>
          <a:ln>
            <a:noFill/>
          </a:ln>
        </p:spPr>
        <p:txBody>
          <a:bodyPr anchor="ctr"/>
          <a:lstStyle>
            <a:lvl1pPr marL="0" indent="0" algn="ctr">
              <a:buNone/>
              <a:defRPr sz="1065" b="0" i="0">
                <a:latin typeface="Helvetica" pitchFamily="2" charset="0"/>
              </a:defRPr>
            </a:lvl1pPr>
          </a:lstStyle>
          <a:p>
            <a:endParaRPr lang="en-US" dirty="0"/>
          </a:p>
        </p:txBody>
      </p:sp>
      <p:sp>
        <p:nvSpPr>
          <p:cNvPr id="295" name="Google Shape;295;p28"/>
          <p:cNvSpPr txBox="1">
            <a:spLocks noGrp="1"/>
          </p:cNvSpPr>
          <p:nvPr>
            <p:ph type="subTitle" idx="3"/>
          </p:nvPr>
        </p:nvSpPr>
        <p:spPr>
          <a:xfrm>
            <a:off x="6998208" y="1182624"/>
            <a:ext cx="4035600" cy="233564"/>
          </a:xfrm>
          <a:prstGeom prst="rect">
            <a:avLst/>
          </a:prstGeom>
        </p:spPr>
        <p:txBody>
          <a:bodyPr spcFirstLastPara="1" wrap="square" lIns="45700" tIns="18275" rIns="45700" bIns="18275" anchor="t" anchorCtr="0">
            <a:spAutoFit/>
          </a:bodyPr>
          <a:lstStyle>
            <a:lvl1pPr marL="0" lvl="0">
              <a:spcBef>
                <a:spcPts val="0"/>
              </a:spcBef>
              <a:spcAft>
                <a:spcPts val="0"/>
              </a:spcAft>
              <a:buSzPts val="800"/>
              <a:buNone/>
              <a:defRPr sz="1065" b="0" i="0">
                <a:latin typeface="Helvetica" pitchFamily="2" charset="0"/>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dirty="0"/>
          </a:p>
        </p:txBody>
      </p:sp>
      <p:sp>
        <p:nvSpPr>
          <p:cNvPr id="297" name="Google Shape;297;p28"/>
          <p:cNvSpPr txBox="1">
            <a:spLocks noGrp="1"/>
          </p:cNvSpPr>
          <p:nvPr>
            <p:ph type="body" idx="4"/>
          </p:nvPr>
        </p:nvSpPr>
        <p:spPr>
          <a:xfrm>
            <a:off x="6998208" y="3413760"/>
            <a:ext cx="3974400" cy="17068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5" b="0" i="0">
                <a:latin typeface="Helvetica" pitchFamily="2" charset="0"/>
              </a:defRPr>
            </a:lvl1pPr>
            <a:lvl2pPr marL="1217295" lvl="1" indent="-371951">
              <a:spcBef>
                <a:spcPts val="0"/>
              </a:spcBef>
              <a:spcAft>
                <a:spcPts val="0"/>
              </a:spcAft>
              <a:buSzPts val="800"/>
              <a:buChar char="○"/>
              <a:defRPr sz="1065"/>
            </a:lvl2pPr>
            <a:lvl3pPr marL="1825943" lvl="2" indent="-371951">
              <a:spcBef>
                <a:spcPts val="0"/>
              </a:spcBef>
              <a:spcAft>
                <a:spcPts val="0"/>
              </a:spcAft>
              <a:buSzPts val="800"/>
              <a:buChar char="■"/>
              <a:defRPr sz="1065"/>
            </a:lvl3pPr>
            <a:lvl4pPr marL="2434590" lvl="3" indent="-371951">
              <a:spcBef>
                <a:spcPts val="0"/>
              </a:spcBef>
              <a:spcAft>
                <a:spcPts val="0"/>
              </a:spcAft>
              <a:buSzPts val="800"/>
              <a:buChar char="●"/>
              <a:defRPr sz="1065"/>
            </a:lvl4pPr>
            <a:lvl5pPr marL="3043238" lvl="4" indent="-371951">
              <a:spcBef>
                <a:spcPts val="0"/>
              </a:spcBef>
              <a:spcAft>
                <a:spcPts val="0"/>
              </a:spcAft>
              <a:buSzPts val="800"/>
              <a:buChar char="○"/>
              <a:defRPr sz="1065"/>
            </a:lvl5pPr>
            <a:lvl6pPr marL="3651885" lvl="5" indent="-371951">
              <a:spcBef>
                <a:spcPts val="0"/>
              </a:spcBef>
              <a:spcAft>
                <a:spcPts val="0"/>
              </a:spcAft>
              <a:buSzPts val="800"/>
              <a:buChar char="■"/>
              <a:defRPr sz="1065"/>
            </a:lvl6pPr>
            <a:lvl7pPr marL="4260533" lvl="6" indent="-371951">
              <a:spcBef>
                <a:spcPts val="0"/>
              </a:spcBef>
              <a:spcAft>
                <a:spcPts val="0"/>
              </a:spcAft>
              <a:buSzPts val="800"/>
              <a:buChar char="●"/>
              <a:defRPr sz="1065"/>
            </a:lvl7pPr>
            <a:lvl8pPr marL="4869180" lvl="7" indent="-371951">
              <a:spcBef>
                <a:spcPts val="0"/>
              </a:spcBef>
              <a:spcAft>
                <a:spcPts val="0"/>
              </a:spcAft>
              <a:buSzPts val="800"/>
              <a:buChar char="○"/>
              <a:defRPr sz="1065"/>
            </a:lvl8pPr>
            <a:lvl9pPr marL="5477828" lvl="8" indent="-371951">
              <a:spcBef>
                <a:spcPts val="0"/>
              </a:spcBef>
              <a:spcAft>
                <a:spcPts val="0"/>
              </a:spcAft>
              <a:buSzPts val="800"/>
              <a:buChar char="■"/>
              <a:defRPr sz="1065"/>
            </a:lvl9pPr>
          </a:lstStyle>
          <a:p>
            <a:endParaRPr dirty="0"/>
          </a:p>
        </p:txBody>
      </p:sp>
      <p:sp>
        <p:nvSpPr>
          <p:cNvPr id="284" name="Google Shape;284;p28"/>
          <p:cNvSpPr/>
          <p:nvPr/>
        </p:nvSpPr>
        <p:spPr>
          <a:xfrm>
            <a:off x="7266888" y="6534431"/>
            <a:ext cx="4794400" cy="166400"/>
          </a:xfrm>
          <a:prstGeom prst="rect">
            <a:avLst/>
          </a:prstGeom>
          <a:noFill/>
          <a:ln>
            <a:noFill/>
          </a:ln>
        </p:spPr>
        <p:txBody>
          <a:bodyPr spcFirstLastPara="1" wrap="square" lIns="57111" tIns="28556" rIns="57111" bIns="28556" anchor="t" anchorCtr="0">
            <a:noAutofit/>
          </a:bodyPr>
          <a:lstStyle/>
          <a:p>
            <a:pPr marL="0" marR="0" lvl="0" indent="0" algn="r" rtl="0">
              <a:lnSpc>
                <a:spcPct val="120000"/>
              </a:lnSpc>
              <a:spcBef>
                <a:spcPts val="0"/>
              </a:spcBef>
              <a:spcAft>
                <a:spcPts val="0"/>
              </a:spcAft>
              <a:buNone/>
            </a:pPr>
            <a:fld id="{00000000-1234-1234-1234-123412341234}" type="slidenum">
              <a:rPr lang="en" sz="666" b="0" i="0">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6" b="0" i="0" dirty="0">
              <a:solidFill>
                <a:schemeClr val="lt1"/>
              </a:solidFill>
              <a:latin typeface="Helvetica" pitchFamily="2" charset="0"/>
              <a:ea typeface="Helvetica Neue"/>
              <a:cs typeface="Helvetica Neue"/>
              <a:sym typeface="Helvetica Neue"/>
            </a:endParaRPr>
          </a:p>
        </p:txBody>
      </p:sp>
      <p:sp>
        <p:nvSpPr>
          <p:cNvPr id="8" name="Google Shape;56;p14">
            <a:extLst>
              <a:ext uri="{FF2B5EF4-FFF2-40B4-BE49-F238E27FC236}">
                <a16:creationId xmlns:a16="http://schemas.microsoft.com/office/drawing/2014/main" id="{E4F8E568-C533-52CC-CC72-510F4CD005A2}"/>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111" tIns="28556" rIns="57111" bIns="28556" anchor="t" anchorCtr="0">
            <a:noAutofit/>
          </a:bodyPr>
          <a:lstStyle/>
          <a:p>
            <a:pPr marL="0" marR="0" lvl="0" indent="0" algn="l" defTabSz="285750" rtl="0" eaLnBrk="1" latinLnBrk="0" hangingPunct="1">
              <a:lnSpc>
                <a:spcPct val="120000"/>
              </a:lnSpc>
              <a:spcBef>
                <a:spcPts val="0"/>
              </a:spcBef>
              <a:spcAft>
                <a:spcPts val="0"/>
              </a:spcAft>
              <a:buNone/>
            </a:pPr>
            <a:r>
              <a:rPr lang="en-US" sz="625" kern="1200" spc="375" dirty="0">
                <a:solidFill>
                  <a:srgbClr val="627597"/>
                </a:solidFill>
                <a:latin typeface="Helvetica" pitchFamily="2" charset="0"/>
                <a:ea typeface="+mn-ea"/>
                <a:cs typeface="Segoe UI Light" panose="020B0502040204020203" pitchFamily="34" charset="0"/>
              </a:rPr>
              <a:t>ACCELERATING INNOVATION WITH DEVOPS</a:t>
            </a:r>
          </a:p>
        </p:txBody>
      </p:sp>
    </p:spTree>
    <p:extLst>
      <p:ext uri="{BB962C8B-B14F-4D97-AF65-F5344CB8AC3E}">
        <p14:creationId xmlns:p14="http://schemas.microsoft.com/office/powerpoint/2010/main" val="22249476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op_Banner_Trio_White">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10" name="Text Placeholder 2">
            <a:extLst>
              <a:ext uri="{FF2B5EF4-FFF2-40B4-BE49-F238E27FC236}">
                <a16:creationId xmlns:a16="http://schemas.microsoft.com/office/drawing/2014/main" id="{AF0B0EAB-A284-A8BB-179E-428AF2429D6E}"/>
              </a:ext>
            </a:extLst>
          </p:cNvPr>
          <p:cNvSpPr>
            <a:spLocks noGrp="1"/>
          </p:cNvSpPr>
          <p:nvPr>
            <p:ph type="body" sz="quarter" idx="11" hasCustomPrompt="1"/>
          </p:nvPr>
        </p:nvSpPr>
        <p:spPr>
          <a:xfrm>
            <a:off x="563499" y="186252"/>
            <a:ext cx="11045888" cy="553998"/>
          </a:xfrm>
        </p:spPr>
        <p:txBody>
          <a:bodyPr/>
          <a:lstStyle>
            <a:lvl1pPr marL="0" indent="0">
              <a:buNone/>
              <a:defRPr sz="36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title</a:t>
            </a:r>
            <a:endParaRPr lang="en-IN" sz="6600" b="1">
              <a:latin typeface="Segoe UI" panose="020B0502040204020203" pitchFamily="34" charset="0"/>
            </a:endParaRPr>
          </a:p>
        </p:txBody>
      </p:sp>
      <p:sp>
        <p:nvSpPr>
          <p:cNvPr id="5" name="Text Placeholder 4">
            <a:extLst>
              <a:ext uri="{FF2B5EF4-FFF2-40B4-BE49-F238E27FC236}">
                <a16:creationId xmlns:a16="http://schemas.microsoft.com/office/drawing/2014/main" id="{3B6BA2CD-7209-D2F7-020F-04D77E22A4BD}"/>
              </a:ext>
            </a:extLst>
          </p:cNvPr>
          <p:cNvSpPr>
            <a:spLocks noGrp="1"/>
          </p:cNvSpPr>
          <p:nvPr>
            <p:ph type="body" sz="quarter" idx="13" hasCustomPrompt="1"/>
          </p:nvPr>
        </p:nvSpPr>
        <p:spPr>
          <a:xfrm>
            <a:off x="563499" y="1125401"/>
            <a:ext cx="5532501" cy="5164233"/>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7" name="Text Placeholder 4">
            <a:extLst>
              <a:ext uri="{FF2B5EF4-FFF2-40B4-BE49-F238E27FC236}">
                <a16:creationId xmlns:a16="http://schemas.microsoft.com/office/drawing/2014/main" id="{E61F9E55-7626-7C64-5F31-BFA1F41275A7}"/>
              </a:ext>
            </a:extLst>
          </p:cNvPr>
          <p:cNvSpPr>
            <a:spLocks noGrp="1"/>
          </p:cNvSpPr>
          <p:nvPr>
            <p:ph type="body" sz="quarter" idx="19" hasCustomPrompt="1"/>
          </p:nvPr>
        </p:nvSpPr>
        <p:spPr>
          <a:xfrm>
            <a:off x="6269535" y="1114221"/>
            <a:ext cx="5532501" cy="5164233"/>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Tree>
    <p:extLst>
      <p:ext uri="{BB962C8B-B14F-4D97-AF65-F5344CB8AC3E}">
        <p14:creationId xmlns:p14="http://schemas.microsoft.com/office/powerpoint/2010/main" val="162193924"/>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matchingName="Three Blocks" preserve="1">
  <p:cSld name="Three Blocks">
    <p:spTree>
      <p:nvGrpSpPr>
        <p:cNvPr id="1" name="Shape 299"/>
        <p:cNvGrpSpPr/>
        <p:nvPr/>
      </p:nvGrpSpPr>
      <p:grpSpPr>
        <a:xfrm>
          <a:off x="0" y="0"/>
          <a:ext cx="0" cy="0"/>
          <a:chOff x="0" y="0"/>
          <a:chExt cx="0" cy="0"/>
        </a:xfrm>
      </p:grpSpPr>
      <p:grpSp>
        <p:nvGrpSpPr>
          <p:cNvPr id="2" name="Group 1">
            <a:extLst>
              <a:ext uri="{FF2B5EF4-FFF2-40B4-BE49-F238E27FC236}">
                <a16:creationId xmlns:a16="http://schemas.microsoft.com/office/drawing/2014/main" id="{BE437089-810F-7F01-BE5D-CA2E0D7567FE}"/>
              </a:ext>
              <a:ext uri="{C183D7F6-B498-43B3-948B-1728B52AA6E4}">
                <adec:decorative xmlns:adec="http://schemas.microsoft.com/office/drawing/2017/decorative" val="1"/>
              </a:ext>
            </a:extLst>
          </p:cNvPr>
          <p:cNvGrpSpPr/>
          <p:nvPr userDrawn="1"/>
        </p:nvGrpSpPr>
        <p:grpSpPr>
          <a:xfrm>
            <a:off x="-4456557" y="400"/>
            <a:ext cx="20940072" cy="8214819"/>
            <a:chOff x="-3342418" y="300"/>
            <a:chExt cx="15705054" cy="6161114"/>
          </a:xfrm>
        </p:grpSpPr>
        <p:cxnSp>
          <p:nvCxnSpPr>
            <p:cNvPr id="300" name="Google Shape;300;p29">
              <a:extLst>
                <a:ext uri="{C183D7F6-B498-43B3-948B-1728B52AA6E4}">
                  <adec:decorative xmlns:adec="http://schemas.microsoft.com/office/drawing/2017/decorative" val="1"/>
                </a:ext>
              </a:extLst>
            </p:cNvPr>
            <p:cNvCxnSpPr/>
            <p:nvPr/>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sp>
          <p:nvSpPr>
            <p:cNvPr id="303" name="Google Shape;303;p29">
              <a:extLst>
                <a:ext uri="{C183D7F6-B498-43B3-948B-1728B52AA6E4}">
                  <adec:decorative xmlns:adec="http://schemas.microsoft.com/office/drawing/2017/decorative" val="1"/>
                </a:ext>
              </a:extLst>
            </p:cNvPr>
            <p:cNvSpPr/>
            <p:nvPr/>
          </p:nvSpPr>
          <p:spPr>
            <a:xfrm>
              <a:off x="836471" y="3334572"/>
              <a:ext cx="2177400" cy="1071502"/>
            </a:xfrm>
            <a:prstGeom prst="rect">
              <a:avLst/>
            </a:prstGeom>
            <a:gradFill>
              <a:gsLst>
                <a:gs pos="0">
                  <a:srgbClr val="1F9CF0"/>
                </a:gs>
                <a:gs pos="2000">
                  <a:srgbClr val="1F9CF0"/>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304" name="Google Shape;304;p29">
              <a:extLst>
                <a:ext uri="{C183D7F6-B498-43B3-948B-1728B52AA6E4}">
                  <adec:decorative xmlns:adec="http://schemas.microsoft.com/office/drawing/2017/decorative" val="1"/>
                </a:ext>
              </a:extLst>
            </p:cNvPr>
            <p:cNvSpPr/>
            <p:nvPr/>
          </p:nvSpPr>
          <p:spPr>
            <a:xfrm>
              <a:off x="3424403" y="3332929"/>
              <a:ext cx="2177400" cy="1071502"/>
            </a:xfrm>
            <a:prstGeom prst="rect">
              <a:avLst/>
            </a:prstGeom>
            <a:gradFill>
              <a:gsLst>
                <a:gs pos="0">
                  <a:srgbClr val="D59DFF"/>
                </a:gs>
                <a:gs pos="100000">
                  <a:srgbClr val="D59DFF">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305" name="Google Shape;305;p29">
              <a:extLst>
                <a:ext uri="{C183D7F6-B498-43B3-948B-1728B52AA6E4}">
                  <adec:decorative xmlns:adec="http://schemas.microsoft.com/office/drawing/2017/decorative" val="1"/>
                </a:ext>
              </a:extLst>
            </p:cNvPr>
            <p:cNvSpPr/>
            <p:nvPr/>
          </p:nvSpPr>
          <p:spPr>
            <a:xfrm>
              <a:off x="6012335" y="3332929"/>
              <a:ext cx="2177400" cy="1071502"/>
            </a:xfrm>
            <a:prstGeom prst="rect">
              <a:avLst/>
            </a:prstGeom>
            <a:gradFill>
              <a:gsLst>
                <a:gs pos="0">
                  <a:srgbClr val="9477E2"/>
                </a:gs>
                <a:gs pos="2000">
                  <a:srgbClr val="9477E2"/>
                </a:gs>
                <a:gs pos="100000">
                  <a:srgbClr val="8661C5">
                    <a:alpha val="0"/>
                  </a:srgbClr>
                </a:gs>
              </a:gsLst>
              <a:lin ang="2700006" scaled="0"/>
            </a:gradFill>
            <a:ln>
              <a:noFill/>
            </a:ln>
          </p:spPr>
          <p:txBody>
            <a:bodyPr spcFirstLastPara="1" wrap="square" lIns="42900" tIns="21450" rIns="42900" bIns="21450" anchor="ctr" anchorCtr="0">
              <a:noAutofit/>
            </a:bodyPr>
            <a:lstStyle/>
            <a:p>
              <a:pPr marL="0" lvl="0" indent="0" algn="ctr" defTabSz="1217295" eaLnBrk="1" fontAlgn="auto" latinLnBrk="0" hangingPunct="1">
                <a:buClrTx/>
                <a:buSzTx/>
                <a:buFontTx/>
                <a:buNone/>
                <a:tabLst/>
              </a:pPr>
              <a:endParaRPr kumimoji="0" sz="1065" kern="0" spc="0" normalizeH="0" baseline="0">
                <a:ln>
                  <a:noFill/>
                </a:ln>
                <a:solidFill>
                  <a:srgbClr val="FFFFFF"/>
                </a:solidFill>
                <a:effectLst/>
                <a:uLnTx/>
                <a:uFillTx/>
                <a:latin typeface="Helvetica" pitchFamily="2" charset="0"/>
                <a:ea typeface="Calibri"/>
                <a:cs typeface="Calibri"/>
                <a:sym typeface="Calibri"/>
              </a:endParaRPr>
            </a:p>
          </p:txBody>
        </p:sp>
        <p:cxnSp>
          <p:nvCxnSpPr>
            <p:cNvPr id="306" name="Google Shape;306;p29">
              <a:extLst>
                <a:ext uri="{C183D7F6-B498-43B3-948B-1728B52AA6E4}">
                  <adec:decorative xmlns:adec="http://schemas.microsoft.com/office/drawing/2017/decorative" val="1"/>
                </a:ext>
              </a:extLst>
            </p:cNvPr>
            <p:cNvCxnSpPr/>
            <p:nvPr/>
          </p:nvCxnSpPr>
          <p:spPr>
            <a:xfrm>
              <a:off x="836471" y="737356"/>
              <a:ext cx="2070300" cy="0"/>
            </a:xfrm>
            <a:prstGeom prst="straightConnector1">
              <a:avLst/>
            </a:prstGeom>
            <a:noFill/>
            <a:ln w="12700" cap="flat" cmpd="sng">
              <a:solidFill>
                <a:srgbClr val="627597"/>
              </a:solidFill>
              <a:prstDash val="solid"/>
              <a:miter lim="800000"/>
              <a:headEnd type="none" w="sm" len="sm"/>
              <a:tailEnd type="none" w="sm" len="sm"/>
            </a:ln>
          </p:spPr>
        </p:cxnSp>
        <p:pic>
          <p:nvPicPr>
            <p:cNvPr id="307" name="Google Shape;307;p29">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8600267" y="500036"/>
              <a:ext cx="3762369" cy="3762369"/>
            </a:xfrm>
            <a:prstGeom prst="rect">
              <a:avLst/>
            </a:prstGeom>
            <a:noFill/>
            <a:ln>
              <a:noFill/>
            </a:ln>
          </p:spPr>
        </p:pic>
        <p:pic>
          <p:nvPicPr>
            <p:cNvPr id="308" name="Google Shape;308;p29">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3342418" y="2399045"/>
              <a:ext cx="3762369" cy="3762369"/>
            </a:xfrm>
            <a:prstGeom prst="rect">
              <a:avLst/>
            </a:prstGeom>
            <a:noFill/>
            <a:ln>
              <a:noFill/>
            </a:ln>
          </p:spPr>
        </p:pic>
        <p:sp>
          <p:nvSpPr>
            <p:cNvPr id="309" name="Google Shape;309;p29">
              <a:extLst>
                <a:ext uri="{C183D7F6-B498-43B3-948B-1728B52AA6E4}">
                  <adec:decorative xmlns:adec="http://schemas.microsoft.com/office/drawing/2017/decorative" val="1"/>
                </a:ext>
              </a:extLst>
            </p:cNvPr>
            <p:cNvSpPr/>
            <p:nvPr/>
          </p:nvSpPr>
          <p:spPr>
            <a:xfrm rot="10800000">
              <a:off x="407925" y="300"/>
              <a:ext cx="73200" cy="1689600"/>
            </a:xfrm>
            <a:prstGeom prst="rect">
              <a:avLst/>
            </a:prstGeom>
            <a:gradFill>
              <a:gsLst>
                <a:gs pos="0">
                  <a:srgbClr val="D59DFF"/>
                </a:gs>
                <a:gs pos="100000">
                  <a:srgbClr val="28AFE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96" b="0" i="0">
                <a:latin typeface="Helvetica" pitchFamily="2" charset="0"/>
              </a:endParaRPr>
            </a:p>
          </p:txBody>
        </p:sp>
      </p:grpSp>
      <p:sp>
        <p:nvSpPr>
          <p:cNvPr id="311" name="Google Shape;311;p29"/>
          <p:cNvSpPr txBox="1">
            <a:spLocks noGrp="1"/>
          </p:cNvSpPr>
          <p:nvPr>
            <p:ph type="title"/>
          </p:nvPr>
        </p:nvSpPr>
        <p:spPr>
          <a:xfrm>
            <a:off x="1072896" y="1377696"/>
            <a:ext cx="3889200" cy="1036400"/>
          </a:xfrm>
          <a:prstGeom prst="rect">
            <a:avLst/>
          </a:prstGeom>
        </p:spPr>
        <p:txBody>
          <a:bodyPr spcFirstLastPara="1" wrap="square" lIns="45700" tIns="18275" rIns="45700" bIns="18275" anchor="t" anchorCtr="0">
            <a:noAutofit/>
          </a:bodyPr>
          <a:lstStyle>
            <a:lvl1pPr lvl="0" rtl="0">
              <a:spcBef>
                <a:spcPts val="0"/>
              </a:spcBef>
              <a:spcAft>
                <a:spcPts val="0"/>
              </a:spcAft>
              <a:buSzPts val="1700"/>
              <a:buNone/>
              <a:defRPr sz="2263" b="0" i="0">
                <a:latin typeface="Helvetica" pitchFamily="2" charset="0"/>
              </a:defRPr>
            </a:lvl1pPr>
            <a:lvl2pPr lvl="1" rtl="0">
              <a:spcBef>
                <a:spcPts val="0"/>
              </a:spcBef>
              <a:spcAft>
                <a:spcPts val="0"/>
              </a:spcAft>
              <a:buSzPts val="1700"/>
              <a:buNone/>
              <a:defRPr sz="2263"/>
            </a:lvl2pPr>
            <a:lvl3pPr lvl="2" rtl="0">
              <a:spcBef>
                <a:spcPts val="0"/>
              </a:spcBef>
              <a:spcAft>
                <a:spcPts val="0"/>
              </a:spcAft>
              <a:buSzPts val="1700"/>
              <a:buNone/>
              <a:defRPr sz="2263"/>
            </a:lvl3pPr>
            <a:lvl4pPr lvl="3" rtl="0">
              <a:spcBef>
                <a:spcPts val="0"/>
              </a:spcBef>
              <a:spcAft>
                <a:spcPts val="0"/>
              </a:spcAft>
              <a:buSzPts val="1700"/>
              <a:buNone/>
              <a:defRPr sz="2263"/>
            </a:lvl4pPr>
            <a:lvl5pPr lvl="4" rtl="0">
              <a:spcBef>
                <a:spcPts val="0"/>
              </a:spcBef>
              <a:spcAft>
                <a:spcPts val="0"/>
              </a:spcAft>
              <a:buSzPts val="1700"/>
              <a:buNone/>
              <a:defRPr sz="2263"/>
            </a:lvl5pPr>
            <a:lvl6pPr lvl="5" rtl="0">
              <a:spcBef>
                <a:spcPts val="0"/>
              </a:spcBef>
              <a:spcAft>
                <a:spcPts val="0"/>
              </a:spcAft>
              <a:buSzPts val="1700"/>
              <a:buNone/>
              <a:defRPr sz="2263"/>
            </a:lvl6pPr>
            <a:lvl7pPr lvl="6" rtl="0">
              <a:spcBef>
                <a:spcPts val="0"/>
              </a:spcBef>
              <a:spcAft>
                <a:spcPts val="0"/>
              </a:spcAft>
              <a:buSzPts val="1700"/>
              <a:buNone/>
              <a:defRPr sz="2263"/>
            </a:lvl7pPr>
            <a:lvl8pPr lvl="7" rtl="0">
              <a:spcBef>
                <a:spcPts val="0"/>
              </a:spcBef>
              <a:spcAft>
                <a:spcPts val="0"/>
              </a:spcAft>
              <a:buSzPts val="1700"/>
              <a:buNone/>
              <a:defRPr sz="2263"/>
            </a:lvl8pPr>
            <a:lvl9pPr lvl="8" rtl="0">
              <a:spcBef>
                <a:spcPts val="0"/>
              </a:spcBef>
              <a:spcAft>
                <a:spcPts val="0"/>
              </a:spcAft>
              <a:buSzPts val="1700"/>
              <a:buNone/>
              <a:defRPr sz="2263"/>
            </a:lvl9pPr>
          </a:lstStyle>
          <a:p>
            <a:endParaRPr dirty="0"/>
          </a:p>
        </p:txBody>
      </p:sp>
      <p:sp>
        <p:nvSpPr>
          <p:cNvPr id="310" name="Google Shape;310;p29"/>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rtl="0">
              <a:lnSpc>
                <a:spcPct val="100000"/>
              </a:lnSpc>
              <a:spcBef>
                <a:spcPts val="0"/>
              </a:spcBef>
              <a:spcAft>
                <a:spcPts val="0"/>
              </a:spcAft>
              <a:buSzPts val="800"/>
              <a:buNone/>
              <a:defRPr sz="1065" b="0" i="0">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dirty="0"/>
          </a:p>
        </p:txBody>
      </p:sp>
      <p:sp>
        <p:nvSpPr>
          <p:cNvPr id="312" name="Google Shape;312;p29"/>
          <p:cNvSpPr txBox="1">
            <a:spLocks noGrp="1"/>
          </p:cNvSpPr>
          <p:nvPr>
            <p:ph type="body" idx="2"/>
          </p:nvPr>
        </p:nvSpPr>
        <p:spPr>
          <a:xfrm>
            <a:off x="1072896" y="2523744"/>
            <a:ext cx="3889200" cy="12924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5" b="0" i="0">
                <a:latin typeface="Helvetica" pitchFamily="2" charset="0"/>
              </a:defRPr>
            </a:lvl1pPr>
            <a:lvl2pPr marL="1217295" lvl="1" indent="-371951">
              <a:spcBef>
                <a:spcPts val="0"/>
              </a:spcBef>
              <a:spcAft>
                <a:spcPts val="0"/>
              </a:spcAft>
              <a:buSzPts val="800"/>
              <a:buChar char="○"/>
              <a:defRPr sz="1065"/>
            </a:lvl2pPr>
            <a:lvl3pPr marL="1825943" lvl="2" indent="-371951">
              <a:spcBef>
                <a:spcPts val="0"/>
              </a:spcBef>
              <a:spcAft>
                <a:spcPts val="0"/>
              </a:spcAft>
              <a:buSzPts val="800"/>
              <a:buChar char="■"/>
              <a:defRPr sz="1065"/>
            </a:lvl3pPr>
            <a:lvl4pPr marL="2434590" lvl="3" indent="-371951">
              <a:spcBef>
                <a:spcPts val="0"/>
              </a:spcBef>
              <a:spcAft>
                <a:spcPts val="0"/>
              </a:spcAft>
              <a:buSzPts val="800"/>
              <a:buChar char="●"/>
              <a:defRPr sz="1065"/>
            </a:lvl4pPr>
            <a:lvl5pPr marL="3043238" lvl="4" indent="-371951">
              <a:spcBef>
                <a:spcPts val="0"/>
              </a:spcBef>
              <a:spcAft>
                <a:spcPts val="0"/>
              </a:spcAft>
              <a:buSzPts val="800"/>
              <a:buChar char="○"/>
              <a:defRPr sz="1065"/>
            </a:lvl5pPr>
            <a:lvl6pPr marL="3651885" lvl="5" indent="-371951">
              <a:spcBef>
                <a:spcPts val="0"/>
              </a:spcBef>
              <a:spcAft>
                <a:spcPts val="0"/>
              </a:spcAft>
              <a:buSzPts val="800"/>
              <a:buChar char="■"/>
              <a:defRPr sz="1065"/>
            </a:lvl6pPr>
            <a:lvl7pPr marL="4260533" lvl="6" indent="-371951">
              <a:spcBef>
                <a:spcPts val="0"/>
              </a:spcBef>
              <a:spcAft>
                <a:spcPts val="0"/>
              </a:spcAft>
              <a:buSzPts val="800"/>
              <a:buChar char="●"/>
              <a:defRPr sz="1065"/>
            </a:lvl7pPr>
            <a:lvl8pPr marL="4869180" lvl="7" indent="-371951">
              <a:spcBef>
                <a:spcPts val="0"/>
              </a:spcBef>
              <a:spcAft>
                <a:spcPts val="0"/>
              </a:spcAft>
              <a:buSzPts val="800"/>
              <a:buChar char="○"/>
              <a:defRPr sz="1065"/>
            </a:lvl8pPr>
            <a:lvl9pPr marL="5477828" lvl="8" indent="-371951">
              <a:spcBef>
                <a:spcPts val="0"/>
              </a:spcBef>
              <a:spcAft>
                <a:spcPts val="0"/>
              </a:spcAft>
              <a:buSzPts val="800"/>
              <a:buChar char="■"/>
              <a:defRPr sz="1065"/>
            </a:lvl9pPr>
          </a:lstStyle>
          <a:p>
            <a:endParaRPr dirty="0"/>
          </a:p>
        </p:txBody>
      </p:sp>
      <p:sp>
        <p:nvSpPr>
          <p:cNvPr id="313" name="Google Shape;313;p29"/>
          <p:cNvSpPr txBox="1">
            <a:spLocks noGrp="1"/>
          </p:cNvSpPr>
          <p:nvPr>
            <p:ph type="title" idx="3"/>
          </p:nvPr>
        </p:nvSpPr>
        <p:spPr>
          <a:xfrm>
            <a:off x="1267968" y="4572000"/>
            <a:ext cx="2607728" cy="536400"/>
          </a:xfrm>
          <a:prstGeom prst="rect">
            <a:avLst/>
          </a:prstGeom>
        </p:spPr>
        <p:txBody>
          <a:bodyPr spcFirstLastPara="1" wrap="square" lIns="45700" tIns="18275" rIns="45700" bIns="18275" anchor="t" anchorCtr="0">
            <a:noAutofit/>
          </a:bodyPr>
          <a:lstStyle>
            <a:lvl1pPr lvl="0">
              <a:spcBef>
                <a:spcPts val="0"/>
              </a:spcBef>
              <a:spcAft>
                <a:spcPts val="0"/>
              </a:spcAft>
              <a:buSzPts val="2300"/>
              <a:buNone/>
              <a:defRPr sz="2396"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14" name="Google Shape;314;p29"/>
          <p:cNvSpPr txBox="1">
            <a:spLocks noGrp="1"/>
          </p:cNvSpPr>
          <p:nvPr>
            <p:ph type="body" idx="4"/>
          </p:nvPr>
        </p:nvSpPr>
        <p:spPr>
          <a:xfrm>
            <a:off x="1272200" y="5035296"/>
            <a:ext cx="2596800" cy="6704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5" b="0" i="0">
                <a:latin typeface="Helvetica" pitchFamily="2" charset="0"/>
              </a:defRPr>
            </a:lvl1pPr>
            <a:lvl2pPr marL="1217295" lvl="1" indent="-371951">
              <a:spcBef>
                <a:spcPts val="0"/>
              </a:spcBef>
              <a:spcAft>
                <a:spcPts val="0"/>
              </a:spcAft>
              <a:buSzPts val="800"/>
              <a:buChar char="○"/>
              <a:defRPr sz="1065"/>
            </a:lvl2pPr>
            <a:lvl3pPr marL="1825943" lvl="2" indent="-371951">
              <a:spcBef>
                <a:spcPts val="0"/>
              </a:spcBef>
              <a:spcAft>
                <a:spcPts val="0"/>
              </a:spcAft>
              <a:buSzPts val="800"/>
              <a:buChar char="■"/>
              <a:defRPr sz="1065"/>
            </a:lvl3pPr>
            <a:lvl4pPr marL="2434590" lvl="3" indent="-371951">
              <a:spcBef>
                <a:spcPts val="0"/>
              </a:spcBef>
              <a:spcAft>
                <a:spcPts val="0"/>
              </a:spcAft>
              <a:buSzPts val="800"/>
              <a:buChar char="●"/>
              <a:defRPr sz="1065"/>
            </a:lvl4pPr>
            <a:lvl5pPr marL="3043238" lvl="4" indent="-371951">
              <a:spcBef>
                <a:spcPts val="0"/>
              </a:spcBef>
              <a:spcAft>
                <a:spcPts val="0"/>
              </a:spcAft>
              <a:buSzPts val="800"/>
              <a:buChar char="○"/>
              <a:defRPr sz="1065"/>
            </a:lvl5pPr>
            <a:lvl6pPr marL="3651885" lvl="5" indent="-371951">
              <a:spcBef>
                <a:spcPts val="0"/>
              </a:spcBef>
              <a:spcAft>
                <a:spcPts val="0"/>
              </a:spcAft>
              <a:buSzPts val="800"/>
              <a:buChar char="■"/>
              <a:defRPr sz="1065"/>
            </a:lvl6pPr>
            <a:lvl7pPr marL="4260533" lvl="6" indent="-371951">
              <a:spcBef>
                <a:spcPts val="0"/>
              </a:spcBef>
              <a:spcAft>
                <a:spcPts val="0"/>
              </a:spcAft>
              <a:buSzPts val="800"/>
              <a:buChar char="●"/>
              <a:defRPr sz="1065"/>
            </a:lvl7pPr>
            <a:lvl8pPr marL="4869180" lvl="7" indent="-371951">
              <a:spcBef>
                <a:spcPts val="0"/>
              </a:spcBef>
              <a:spcAft>
                <a:spcPts val="0"/>
              </a:spcAft>
              <a:buSzPts val="800"/>
              <a:buChar char="○"/>
              <a:defRPr sz="1065"/>
            </a:lvl8pPr>
            <a:lvl9pPr marL="5477828" lvl="8" indent="-371951">
              <a:spcBef>
                <a:spcPts val="0"/>
              </a:spcBef>
              <a:spcAft>
                <a:spcPts val="0"/>
              </a:spcAft>
              <a:buSzPts val="800"/>
              <a:buChar char="■"/>
              <a:defRPr sz="1065"/>
            </a:lvl9pPr>
          </a:lstStyle>
          <a:p>
            <a:endParaRPr dirty="0"/>
          </a:p>
        </p:txBody>
      </p:sp>
      <p:sp>
        <p:nvSpPr>
          <p:cNvPr id="315" name="Google Shape;315;p29"/>
          <p:cNvSpPr txBox="1">
            <a:spLocks noGrp="1"/>
          </p:cNvSpPr>
          <p:nvPr>
            <p:ph type="title" idx="5"/>
          </p:nvPr>
        </p:nvSpPr>
        <p:spPr>
          <a:xfrm>
            <a:off x="4718304" y="4572000"/>
            <a:ext cx="2607728" cy="536400"/>
          </a:xfrm>
          <a:prstGeom prst="rect">
            <a:avLst/>
          </a:prstGeom>
        </p:spPr>
        <p:txBody>
          <a:bodyPr spcFirstLastPara="1" wrap="square" lIns="45700" tIns="18275" rIns="45700" bIns="18275" anchor="t" anchorCtr="0">
            <a:noAutofit/>
          </a:bodyPr>
          <a:lstStyle>
            <a:lvl1pPr lvl="0" rtl="0">
              <a:spcBef>
                <a:spcPts val="0"/>
              </a:spcBef>
              <a:spcAft>
                <a:spcPts val="0"/>
              </a:spcAft>
              <a:buSzPts val="2300"/>
              <a:buNone/>
              <a:defRPr sz="2396"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316" name="Google Shape;316;p29"/>
          <p:cNvSpPr txBox="1">
            <a:spLocks noGrp="1"/>
          </p:cNvSpPr>
          <p:nvPr>
            <p:ph type="body" idx="6"/>
          </p:nvPr>
        </p:nvSpPr>
        <p:spPr>
          <a:xfrm>
            <a:off x="4718304" y="5035296"/>
            <a:ext cx="2596800" cy="6828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5" b="0" i="0">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317" name="Google Shape;317;p29"/>
          <p:cNvSpPr txBox="1">
            <a:spLocks noGrp="1"/>
          </p:cNvSpPr>
          <p:nvPr>
            <p:ph type="title" idx="7"/>
          </p:nvPr>
        </p:nvSpPr>
        <p:spPr>
          <a:xfrm>
            <a:off x="8167535" y="4572000"/>
            <a:ext cx="2607728" cy="536400"/>
          </a:xfrm>
          <a:prstGeom prst="rect">
            <a:avLst/>
          </a:prstGeom>
        </p:spPr>
        <p:txBody>
          <a:bodyPr spcFirstLastPara="1" wrap="square" lIns="45700" tIns="18275" rIns="45700" bIns="18275" anchor="t" anchorCtr="0">
            <a:noAutofit/>
          </a:bodyPr>
          <a:lstStyle>
            <a:lvl1pPr lvl="0" rtl="0">
              <a:spcBef>
                <a:spcPts val="0"/>
              </a:spcBef>
              <a:spcAft>
                <a:spcPts val="0"/>
              </a:spcAft>
              <a:buSzPts val="2300"/>
              <a:buNone/>
              <a:defRPr sz="2396"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318" name="Google Shape;318;p29"/>
          <p:cNvSpPr txBox="1">
            <a:spLocks noGrp="1"/>
          </p:cNvSpPr>
          <p:nvPr>
            <p:ph type="body" idx="8"/>
          </p:nvPr>
        </p:nvSpPr>
        <p:spPr>
          <a:xfrm>
            <a:off x="8171767" y="5035296"/>
            <a:ext cx="2596800" cy="67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5" b="0" i="0">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302" name="Google Shape;302;p29">
            <a:extLst>
              <a:ext uri="{C183D7F6-B498-43B3-948B-1728B52AA6E4}">
                <adec:decorative xmlns:adec="http://schemas.microsoft.com/office/drawing/2017/decorative" val="0"/>
              </a:ext>
            </a:extLst>
          </p:cNvPr>
          <p:cNvSpPr/>
          <p:nvPr/>
        </p:nvSpPr>
        <p:spPr>
          <a:xfrm>
            <a:off x="7266888" y="6534431"/>
            <a:ext cx="4794400" cy="166400"/>
          </a:xfrm>
          <a:prstGeom prst="rect">
            <a:avLst/>
          </a:prstGeom>
          <a:noFill/>
          <a:ln>
            <a:noFill/>
          </a:ln>
        </p:spPr>
        <p:txBody>
          <a:bodyPr spcFirstLastPara="1" wrap="square" lIns="57111" tIns="28556" rIns="57111" bIns="28556" anchor="t" anchorCtr="0">
            <a:noAutofit/>
          </a:bodyPr>
          <a:lstStyle/>
          <a:p>
            <a:pPr marL="0" marR="0" lvl="0" indent="0" algn="r" rtl="0">
              <a:lnSpc>
                <a:spcPct val="120000"/>
              </a:lnSpc>
              <a:spcBef>
                <a:spcPts val="0"/>
              </a:spcBef>
              <a:spcAft>
                <a:spcPts val="0"/>
              </a:spcAft>
              <a:buNone/>
            </a:pPr>
            <a:fld id="{00000000-1234-1234-1234-123412341234}" type="slidenum">
              <a:rPr lang="en" sz="666" b="0" i="0">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6" b="0" i="0" dirty="0">
              <a:solidFill>
                <a:schemeClr val="lt1"/>
              </a:solidFill>
              <a:latin typeface="Helvetica" pitchFamily="2" charset="0"/>
              <a:ea typeface="Helvetica Neue"/>
              <a:cs typeface="Helvetica Neue"/>
              <a:sym typeface="Helvetica Neue"/>
            </a:endParaRPr>
          </a:p>
        </p:txBody>
      </p:sp>
      <p:sp>
        <p:nvSpPr>
          <p:cNvPr id="6" name="Google Shape;56;p14">
            <a:extLst>
              <a:ext uri="{FF2B5EF4-FFF2-40B4-BE49-F238E27FC236}">
                <a16:creationId xmlns:a16="http://schemas.microsoft.com/office/drawing/2014/main" id="{1F1E1A65-91E3-BC91-E492-EC4FB95BA3CD}"/>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111" tIns="28556" rIns="57111" bIns="28556" anchor="t" anchorCtr="0">
            <a:noAutofit/>
          </a:bodyPr>
          <a:lstStyle/>
          <a:p>
            <a:pPr marL="0" marR="0" lvl="0" indent="0" algn="l" defTabSz="285750" rtl="0" eaLnBrk="1" latinLnBrk="0" hangingPunct="1">
              <a:lnSpc>
                <a:spcPct val="120000"/>
              </a:lnSpc>
              <a:spcBef>
                <a:spcPts val="0"/>
              </a:spcBef>
              <a:spcAft>
                <a:spcPts val="0"/>
              </a:spcAft>
              <a:buNone/>
            </a:pPr>
            <a:r>
              <a:rPr lang="en-US" sz="625" kern="1200" spc="375" dirty="0">
                <a:solidFill>
                  <a:srgbClr val="627597"/>
                </a:solidFill>
                <a:latin typeface="Helvetica" pitchFamily="2" charset="0"/>
                <a:ea typeface="+mn-ea"/>
                <a:cs typeface="Segoe UI Light" panose="020B0502040204020203" pitchFamily="34" charset="0"/>
              </a:rPr>
              <a:t>ACCELERATING INNOVATION WITH DEVOPS</a:t>
            </a:r>
          </a:p>
        </p:txBody>
      </p:sp>
    </p:spTree>
    <p:extLst>
      <p:ext uri="{BB962C8B-B14F-4D97-AF65-F5344CB8AC3E}">
        <p14:creationId xmlns:p14="http://schemas.microsoft.com/office/powerpoint/2010/main" val="3995980610"/>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matchingName="Four Feature Percent" preserve="1" userDrawn="1">
  <p:cSld name="Four Feature Percent">
    <p:spTree>
      <p:nvGrpSpPr>
        <p:cNvPr id="1" name="Shape 319"/>
        <p:cNvGrpSpPr/>
        <p:nvPr/>
      </p:nvGrpSpPr>
      <p:grpSpPr>
        <a:xfrm>
          <a:off x="0" y="0"/>
          <a:ext cx="0" cy="0"/>
          <a:chOff x="0" y="0"/>
          <a:chExt cx="0" cy="0"/>
        </a:xfrm>
      </p:grpSpPr>
      <p:grpSp>
        <p:nvGrpSpPr>
          <p:cNvPr id="3" name="Group 2">
            <a:extLst>
              <a:ext uri="{FF2B5EF4-FFF2-40B4-BE49-F238E27FC236}">
                <a16:creationId xmlns:a16="http://schemas.microsoft.com/office/drawing/2014/main" id="{095B19D0-7CD6-23E0-32F2-108F153D8FE4}"/>
              </a:ext>
              <a:ext uri="{C183D7F6-B498-43B3-948B-1728B52AA6E4}">
                <adec:decorative xmlns:adec="http://schemas.microsoft.com/office/drawing/2017/decorative" val="1"/>
              </a:ext>
            </a:extLst>
          </p:cNvPr>
          <p:cNvGrpSpPr/>
          <p:nvPr userDrawn="1"/>
        </p:nvGrpSpPr>
        <p:grpSpPr>
          <a:xfrm>
            <a:off x="543900" y="-4241506"/>
            <a:ext cx="15829304" cy="10618721"/>
            <a:chOff x="407925" y="-3181130"/>
            <a:chExt cx="11871978" cy="7964041"/>
          </a:xfrm>
        </p:grpSpPr>
        <p:cxnSp>
          <p:nvCxnSpPr>
            <p:cNvPr id="327" name="Google Shape;327;p30">
              <a:extLst>
                <a:ext uri="{C183D7F6-B498-43B3-948B-1728B52AA6E4}">
                  <adec:decorative xmlns:adec="http://schemas.microsoft.com/office/drawing/2017/decorative" val="1"/>
                </a:ext>
              </a:extLst>
            </p:cNvPr>
            <p:cNvCxnSpPr/>
            <p:nvPr/>
          </p:nvCxnSpPr>
          <p:spPr>
            <a:xfrm>
              <a:off x="836471" y="737356"/>
              <a:ext cx="2070300" cy="0"/>
            </a:xfrm>
            <a:prstGeom prst="straightConnector1">
              <a:avLst/>
            </a:prstGeom>
            <a:noFill/>
            <a:ln w="12700" cap="flat" cmpd="sng">
              <a:solidFill>
                <a:srgbClr val="627597"/>
              </a:solidFill>
              <a:prstDash val="solid"/>
              <a:miter lim="800000"/>
              <a:headEnd type="none" w="sm" len="sm"/>
              <a:tailEnd type="none" w="sm" len="sm"/>
            </a:ln>
          </p:spPr>
        </p:cxnSp>
        <p:grpSp>
          <p:nvGrpSpPr>
            <p:cNvPr id="2" name="Group 1">
              <a:extLst>
                <a:ext uri="{FF2B5EF4-FFF2-40B4-BE49-F238E27FC236}">
                  <a16:creationId xmlns:a16="http://schemas.microsoft.com/office/drawing/2014/main" id="{5E9D2E6C-9D41-36F5-AE6A-96CFAE3B0E95}"/>
                </a:ext>
              </a:extLst>
            </p:cNvPr>
            <p:cNvGrpSpPr/>
            <p:nvPr userDrawn="1"/>
          </p:nvGrpSpPr>
          <p:grpSpPr>
            <a:xfrm>
              <a:off x="407925" y="-3181130"/>
              <a:ext cx="11871978" cy="7964041"/>
              <a:chOff x="407925" y="-3181130"/>
              <a:chExt cx="11871978" cy="7964041"/>
            </a:xfrm>
          </p:grpSpPr>
          <p:cxnSp>
            <p:nvCxnSpPr>
              <p:cNvPr id="320" name="Google Shape;320;p30">
                <a:extLst>
                  <a:ext uri="{C183D7F6-B498-43B3-948B-1728B52AA6E4}">
                    <adec:decorative xmlns:adec="http://schemas.microsoft.com/office/drawing/2017/decorative" val="1"/>
                  </a:ext>
                </a:extLst>
              </p:cNvPr>
              <p:cNvCxnSpPr/>
              <p:nvPr/>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sp>
            <p:nvSpPr>
              <p:cNvPr id="323" name="Google Shape;323;p30">
                <a:extLst>
                  <a:ext uri="{C183D7F6-B498-43B3-948B-1728B52AA6E4}">
                    <adec:decorative xmlns:adec="http://schemas.microsoft.com/office/drawing/2017/decorative" val="1"/>
                  </a:ext>
                </a:extLst>
              </p:cNvPr>
              <p:cNvSpPr/>
              <p:nvPr/>
            </p:nvSpPr>
            <p:spPr>
              <a:xfrm>
                <a:off x="6829683" y="1571805"/>
                <a:ext cx="1085700" cy="1084200"/>
              </a:xfrm>
              <a:prstGeom prst="roundRect">
                <a:avLst>
                  <a:gd name="adj" fmla="val 16667"/>
                </a:avLst>
              </a:prstGeom>
              <a:gradFill>
                <a:gsLst>
                  <a:gs pos="0">
                    <a:srgbClr val="9477E2">
                      <a:alpha val="20000"/>
                    </a:srgbClr>
                  </a:gs>
                  <a:gs pos="2000">
                    <a:srgbClr val="9477E2">
                      <a:alpha val="20000"/>
                    </a:srgbClr>
                  </a:gs>
                  <a:gs pos="100000">
                    <a:srgbClr val="1F9CF0"/>
                  </a:gs>
                </a:gsLst>
                <a:lin ang="18900044"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Arial"/>
                  <a:cs typeface="Arial"/>
                  <a:sym typeface="Arial"/>
                </a:endParaRPr>
              </a:p>
            </p:txBody>
          </p:sp>
          <p:sp>
            <p:nvSpPr>
              <p:cNvPr id="324" name="Google Shape;324;p30">
                <a:extLst>
                  <a:ext uri="{C183D7F6-B498-43B3-948B-1728B52AA6E4}">
                    <adec:decorative xmlns:adec="http://schemas.microsoft.com/office/drawing/2017/decorative" val="1"/>
                  </a:ext>
                </a:extLst>
              </p:cNvPr>
              <p:cNvSpPr/>
              <p:nvPr/>
            </p:nvSpPr>
            <p:spPr>
              <a:xfrm>
                <a:off x="5892589" y="2758634"/>
                <a:ext cx="814200" cy="813000"/>
              </a:xfrm>
              <a:prstGeom prst="roundRect">
                <a:avLst>
                  <a:gd name="adj" fmla="val 16667"/>
                </a:avLst>
              </a:prstGeom>
              <a:gradFill>
                <a:gsLst>
                  <a:gs pos="0">
                    <a:srgbClr val="19C8EB"/>
                  </a:gs>
                  <a:gs pos="2000">
                    <a:srgbClr val="19C8EB"/>
                  </a:gs>
                  <a:gs pos="100000">
                    <a:srgbClr val="9477E2">
                      <a:alpha val="20000"/>
                    </a:srgbClr>
                  </a:gs>
                </a:gsLst>
                <a:lin ang="18900044"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Arial"/>
                  <a:cs typeface="Arial"/>
                  <a:sym typeface="Arial"/>
                </a:endParaRPr>
              </a:p>
            </p:txBody>
          </p:sp>
          <p:sp>
            <p:nvSpPr>
              <p:cNvPr id="325" name="Google Shape;325;p30">
                <a:extLst>
                  <a:ext uri="{C183D7F6-B498-43B3-948B-1728B52AA6E4}">
                    <adec:decorative xmlns:adec="http://schemas.microsoft.com/office/drawing/2017/decorative" val="1"/>
                  </a:ext>
                </a:extLst>
              </p:cNvPr>
              <p:cNvSpPr/>
              <p:nvPr/>
            </p:nvSpPr>
            <p:spPr>
              <a:xfrm>
                <a:off x="5078267" y="1029764"/>
                <a:ext cx="1628700" cy="1626000"/>
              </a:xfrm>
              <a:prstGeom prst="roundRect">
                <a:avLst>
                  <a:gd name="adj" fmla="val 16667"/>
                </a:avLst>
              </a:prstGeom>
              <a:gradFill>
                <a:gsLst>
                  <a:gs pos="0">
                    <a:srgbClr val="EC2B8C"/>
                  </a:gs>
                  <a:gs pos="2000">
                    <a:srgbClr val="EC2B8C"/>
                  </a:gs>
                  <a:gs pos="100000">
                    <a:srgbClr val="9477E2">
                      <a:alpha val="2000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Arial"/>
                  <a:cs typeface="Arial"/>
                  <a:sym typeface="Arial"/>
                </a:endParaRPr>
              </a:p>
            </p:txBody>
          </p:sp>
          <p:sp>
            <p:nvSpPr>
              <p:cNvPr id="326" name="Google Shape;326;p30">
                <a:extLst>
                  <a:ext uri="{C183D7F6-B498-43B3-948B-1728B52AA6E4}">
                    <adec:decorative xmlns:adec="http://schemas.microsoft.com/office/drawing/2017/decorative" val="1"/>
                  </a:ext>
                </a:extLst>
              </p:cNvPr>
              <p:cNvSpPr/>
              <p:nvPr/>
            </p:nvSpPr>
            <p:spPr>
              <a:xfrm>
                <a:off x="6829683" y="2758634"/>
                <a:ext cx="1357200" cy="1355100"/>
              </a:xfrm>
              <a:prstGeom prst="roundRect">
                <a:avLst>
                  <a:gd name="adj" fmla="val 16667"/>
                </a:avLst>
              </a:prstGeom>
              <a:gradFill>
                <a:gsLst>
                  <a:gs pos="0">
                    <a:srgbClr val="9477E2">
                      <a:alpha val="20000"/>
                    </a:srgbClr>
                  </a:gs>
                  <a:gs pos="100000">
                    <a:schemeClr val="accent3"/>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Arial"/>
                  <a:cs typeface="Arial"/>
                  <a:sym typeface="Arial"/>
                </a:endParaRPr>
              </a:p>
            </p:txBody>
          </p:sp>
          <p:cxnSp>
            <p:nvCxnSpPr>
              <p:cNvPr id="328" name="Google Shape;328;p30">
                <a:extLst>
                  <a:ext uri="{C183D7F6-B498-43B3-948B-1728B52AA6E4}">
                    <adec:decorative xmlns:adec="http://schemas.microsoft.com/office/drawing/2017/decorative" val="1"/>
                  </a:ext>
                </a:extLst>
              </p:cNvPr>
              <p:cNvCxnSpPr/>
              <p:nvPr/>
            </p:nvCxnSpPr>
            <p:spPr>
              <a:xfrm>
                <a:off x="841229" y="2194917"/>
                <a:ext cx="1521000" cy="8400"/>
              </a:xfrm>
              <a:prstGeom prst="straightConnector1">
                <a:avLst/>
              </a:prstGeom>
              <a:noFill/>
              <a:ln w="12700" cap="flat" cmpd="sng">
                <a:solidFill>
                  <a:srgbClr val="627597">
                    <a:alpha val="49800"/>
                  </a:srgbClr>
                </a:solidFill>
                <a:prstDash val="solid"/>
                <a:miter lim="800000"/>
                <a:headEnd type="none" w="sm" len="sm"/>
                <a:tailEnd type="none" w="sm" len="sm"/>
              </a:ln>
            </p:spPr>
          </p:cxnSp>
          <p:cxnSp>
            <p:nvCxnSpPr>
              <p:cNvPr id="329" name="Google Shape;329;p30">
                <a:extLst>
                  <a:ext uri="{C183D7F6-B498-43B3-948B-1728B52AA6E4}">
                    <adec:decorative xmlns:adec="http://schemas.microsoft.com/office/drawing/2017/decorative" val="1"/>
                  </a:ext>
                </a:extLst>
              </p:cNvPr>
              <p:cNvCxnSpPr/>
              <p:nvPr/>
            </p:nvCxnSpPr>
            <p:spPr>
              <a:xfrm>
                <a:off x="2795550" y="2202778"/>
                <a:ext cx="1521000" cy="8400"/>
              </a:xfrm>
              <a:prstGeom prst="straightConnector1">
                <a:avLst/>
              </a:prstGeom>
              <a:noFill/>
              <a:ln w="12700" cap="flat" cmpd="sng">
                <a:solidFill>
                  <a:srgbClr val="627597">
                    <a:alpha val="49800"/>
                  </a:srgbClr>
                </a:solidFill>
                <a:prstDash val="solid"/>
                <a:miter lim="800000"/>
                <a:headEnd type="none" w="sm" len="sm"/>
                <a:tailEnd type="none" w="sm" len="sm"/>
              </a:ln>
            </p:spPr>
          </p:cxnSp>
          <p:cxnSp>
            <p:nvCxnSpPr>
              <p:cNvPr id="330" name="Google Shape;330;p30">
                <a:extLst>
                  <a:ext uri="{C183D7F6-B498-43B3-948B-1728B52AA6E4}">
                    <adec:decorative xmlns:adec="http://schemas.microsoft.com/office/drawing/2017/decorative" val="1"/>
                  </a:ext>
                </a:extLst>
              </p:cNvPr>
              <p:cNvCxnSpPr/>
              <p:nvPr/>
            </p:nvCxnSpPr>
            <p:spPr>
              <a:xfrm>
                <a:off x="841229" y="3441072"/>
                <a:ext cx="1521000" cy="8400"/>
              </a:xfrm>
              <a:prstGeom prst="straightConnector1">
                <a:avLst/>
              </a:prstGeom>
              <a:noFill/>
              <a:ln w="12700" cap="flat" cmpd="sng">
                <a:solidFill>
                  <a:srgbClr val="627597">
                    <a:alpha val="49800"/>
                  </a:srgbClr>
                </a:solidFill>
                <a:prstDash val="solid"/>
                <a:miter lim="800000"/>
                <a:headEnd type="none" w="sm" len="sm"/>
                <a:tailEnd type="none" w="sm" len="sm"/>
              </a:ln>
            </p:spPr>
          </p:cxnSp>
          <p:cxnSp>
            <p:nvCxnSpPr>
              <p:cNvPr id="331" name="Google Shape;331;p30">
                <a:extLst>
                  <a:ext uri="{C183D7F6-B498-43B3-948B-1728B52AA6E4}">
                    <adec:decorative xmlns:adec="http://schemas.microsoft.com/office/drawing/2017/decorative" val="1"/>
                  </a:ext>
                </a:extLst>
              </p:cNvPr>
              <p:cNvCxnSpPr/>
              <p:nvPr/>
            </p:nvCxnSpPr>
            <p:spPr>
              <a:xfrm>
                <a:off x="2795550" y="3448932"/>
                <a:ext cx="1521000" cy="8400"/>
              </a:xfrm>
              <a:prstGeom prst="straightConnector1">
                <a:avLst/>
              </a:prstGeom>
              <a:noFill/>
              <a:ln w="12700" cap="flat" cmpd="sng">
                <a:solidFill>
                  <a:srgbClr val="627597">
                    <a:alpha val="49800"/>
                  </a:srgbClr>
                </a:solidFill>
                <a:prstDash val="solid"/>
                <a:miter lim="800000"/>
                <a:headEnd type="none" w="sm" len="sm"/>
                <a:tailEnd type="none" w="sm" len="sm"/>
              </a:ln>
            </p:spPr>
          </p:cxnSp>
          <p:grpSp>
            <p:nvGrpSpPr>
              <p:cNvPr id="332" name="Google Shape;332;p30">
                <a:extLst>
                  <a:ext uri="{C183D7F6-B498-43B3-948B-1728B52AA6E4}">
                    <adec:decorative xmlns:adec="http://schemas.microsoft.com/office/drawing/2017/decorative" val="1"/>
                  </a:ext>
                </a:extLst>
              </p:cNvPr>
              <p:cNvGrpSpPr/>
              <p:nvPr/>
            </p:nvGrpSpPr>
            <p:grpSpPr>
              <a:xfrm>
                <a:off x="6293503" y="2234842"/>
                <a:ext cx="940705" cy="938664"/>
                <a:chOff x="6104965" y="2265289"/>
                <a:chExt cx="1855800" cy="1855800"/>
              </a:xfrm>
            </p:grpSpPr>
            <p:sp>
              <p:nvSpPr>
                <p:cNvPr id="333" name="Google Shape;333;p30"/>
                <p:cNvSpPr/>
                <p:nvPr/>
              </p:nvSpPr>
              <p:spPr>
                <a:xfrm>
                  <a:off x="6104965" y="2265289"/>
                  <a:ext cx="1855800" cy="1855800"/>
                </a:xfrm>
                <a:prstGeom prst="ellipse">
                  <a:avLst/>
                </a:prstGeom>
                <a:solidFill>
                  <a:srgbClr val="1F9CF0">
                    <a:alpha val="30980"/>
                  </a:srgbClr>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334" name="Google Shape;334;p30"/>
                <p:cNvSpPr/>
                <p:nvPr/>
              </p:nvSpPr>
              <p:spPr>
                <a:xfrm>
                  <a:off x="6326459" y="2482124"/>
                  <a:ext cx="1422000" cy="1422000"/>
                </a:xfrm>
                <a:prstGeom prst="ellipse">
                  <a:avLst/>
                </a:prstGeom>
                <a:solidFill>
                  <a:srgbClr val="1F9CF0">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335" name="Google Shape;335;p30"/>
                <p:cNvSpPr/>
                <p:nvPr/>
              </p:nvSpPr>
              <p:spPr>
                <a:xfrm>
                  <a:off x="6566834" y="2724359"/>
                  <a:ext cx="942600" cy="9426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pic>
            <p:nvPicPr>
              <p:cNvPr id="336" name="Google Shape;336;p30">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5078267" y="-3181130"/>
                <a:ext cx="3762369" cy="3762369"/>
              </a:xfrm>
              <a:prstGeom prst="rect">
                <a:avLst/>
              </a:prstGeom>
              <a:noFill/>
              <a:ln>
                <a:noFill/>
              </a:ln>
            </p:spPr>
          </p:pic>
          <p:pic>
            <p:nvPicPr>
              <p:cNvPr id="337" name="Google Shape;337;p30">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8517534" y="823098"/>
                <a:ext cx="3762369" cy="3762369"/>
              </a:xfrm>
              <a:prstGeom prst="rect">
                <a:avLst/>
              </a:prstGeom>
              <a:noFill/>
              <a:ln>
                <a:noFill/>
              </a:ln>
            </p:spPr>
          </p:pic>
          <p:sp>
            <p:nvSpPr>
              <p:cNvPr id="338" name="Google Shape;338;p30">
                <a:extLst>
                  <a:ext uri="{C183D7F6-B498-43B3-948B-1728B52AA6E4}">
                    <adec:decorative xmlns:adec="http://schemas.microsoft.com/office/drawing/2017/decorative" val="1"/>
                  </a:ext>
                </a:extLst>
              </p:cNvPr>
              <p:cNvSpPr/>
              <p:nvPr/>
            </p:nvSpPr>
            <p:spPr>
              <a:xfrm rot="10800000">
                <a:off x="407925" y="350"/>
                <a:ext cx="73200" cy="1925700"/>
              </a:xfrm>
              <a:prstGeom prst="rect">
                <a:avLst/>
              </a:prstGeom>
              <a:gradFill>
                <a:gsLst>
                  <a:gs pos="0">
                    <a:srgbClr val="D59DFF"/>
                  </a:gs>
                  <a:gs pos="100000">
                    <a:srgbClr val="28AFE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96" b="0" i="0">
                  <a:latin typeface="Helvetica" pitchFamily="2" charset="0"/>
                </a:endParaRPr>
              </a:p>
            </p:txBody>
          </p:sp>
        </p:grpSp>
      </p:grpSp>
      <p:sp>
        <p:nvSpPr>
          <p:cNvPr id="340" name="Google Shape;340;p30"/>
          <p:cNvSpPr txBox="1">
            <a:spLocks noGrp="1"/>
          </p:cNvSpPr>
          <p:nvPr>
            <p:ph type="title"/>
          </p:nvPr>
        </p:nvSpPr>
        <p:spPr>
          <a:xfrm>
            <a:off x="1060704" y="1243584"/>
            <a:ext cx="4681600" cy="14388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663" b="0" i="0">
                <a:latin typeface="Helvetica" pitchFamily="2" charset="0"/>
              </a:defRPr>
            </a:lvl1pPr>
            <a:lvl2pPr lvl="1">
              <a:spcBef>
                <a:spcPts val="0"/>
              </a:spcBef>
              <a:spcAft>
                <a:spcPts val="0"/>
              </a:spcAft>
              <a:buSzPts val="1700"/>
              <a:buNone/>
              <a:defRPr sz="2263"/>
            </a:lvl2pPr>
            <a:lvl3pPr lvl="2">
              <a:spcBef>
                <a:spcPts val="0"/>
              </a:spcBef>
              <a:spcAft>
                <a:spcPts val="0"/>
              </a:spcAft>
              <a:buSzPts val="1700"/>
              <a:buNone/>
              <a:defRPr sz="2263"/>
            </a:lvl3pPr>
            <a:lvl4pPr lvl="3">
              <a:spcBef>
                <a:spcPts val="0"/>
              </a:spcBef>
              <a:spcAft>
                <a:spcPts val="0"/>
              </a:spcAft>
              <a:buSzPts val="1700"/>
              <a:buNone/>
              <a:defRPr sz="2263"/>
            </a:lvl4pPr>
            <a:lvl5pPr lvl="4">
              <a:spcBef>
                <a:spcPts val="0"/>
              </a:spcBef>
              <a:spcAft>
                <a:spcPts val="0"/>
              </a:spcAft>
              <a:buSzPts val="1700"/>
              <a:buNone/>
              <a:defRPr sz="2263"/>
            </a:lvl5pPr>
            <a:lvl6pPr lvl="5">
              <a:spcBef>
                <a:spcPts val="0"/>
              </a:spcBef>
              <a:spcAft>
                <a:spcPts val="0"/>
              </a:spcAft>
              <a:buSzPts val="1700"/>
              <a:buNone/>
              <a:defRPr sz="2263"/>
            </a:lvl6pPr>
            <a:lvl7pPr lvl="6">
              <a:spcBef>
                <a:spcPts val="0"/>
              </a:spcBef>
              <a:spcAft>
                <a:spcPts val="0"/>
              </a:spcAft>
              <a:buSzPts val="1700"/>
              <a:buNone/>
              <a:defRPr sz="2263"/>
            </a:lvl7pPr>
            <a:lvl8pPr lvl="7">
              <a:spcBef>
                <a:spcPts val="0"/>
              </a:spcBef>
              <a:spcAft>
                <a:spcPts val="0"/>
              </a:spcAft>
              <a:buSzPts val="1700"/>
              <a:buNone/>
              <a:defRPr sz="2263"/>
            </a:lvl8pPr>
            <a:lvl9pPr lvl="8">
              <a:spcBef>
                <a:spcPts val="0"/>
              </a:spcBef>
              <a:spcAft>
                <a:spcPts val="0"/>
              </a:spcAft>
              <a:buSzPts val="1700"/>
              <a:buNone/>
              <a:defRPr sz="2263"/>
            </a:lvl9pPr>
          </a:lstStyle>
          <a:p>
            <a:endParaRPr dirty="0"/>
          </a:p>
        </p:txBody>
      </p:sp>
      <p:sp>
        <p:nvSpPr>
          <p:cNvPr id="339" name="Google Shape;339;p30"/>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065" b="0" i="0">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dirty="0"/>
          </a:p>
        </p:txBody>
      </p:sp>
      <p:sp>
        <p:nvSpPr>
          <p:cNvPr id="42" name="Google Shape;529;p35">
            <a:extLst>
              <a:ext uri="{FF2B5EF4-FFF2-40B4-BE49-F238E27FC236}">
                <a16:creationId xmlns:a16="http://schemas.microsoft.com/office/drawing/2014/main" id="{7BC10B83-334E-CA31-E327-359586F238C4}"/>
              </a:ext>
            </a:extLst>
          </p:cNvPr>
          <p:cNvSpPr>
            <a:spLocks noGrp="1"/>
          </p:cNvSpPr>
          <p:nvPr>
            <p:ph type="pic" idx="3"/>
          </p:nvPr>
        </p:nvSpPr>
        <p:spPr>
          <a:xfrm>
            <a:off x="1121664" y="3108006"/>
            <a:ext cx="330400" cy="330400"/>
          </a:xfrm>
          <a:prstGeom prst="ellipse">
            <a:avLst/>
          </a:prstGeom>
          <a:noFill/>
          <a:ln>
            <a:noFill/>
          </a:ln>
        </p:spPr>
        <p:txBody>
          <a:bodyPr wrap="square" lIns="0" tIns="0" rIns="0" bIns="0" anchor="ctr"/>
          <a:lstStyle>
            <a:lvl1pPr marL="0" indent="0" algn="ctr">
              <a:buNone/>
              <a:defRPr sz="266" b="0" i="0">
                <a:latin typeface="Helvetica" pitchFamily="2" charset="0"/>
              </a:defRPr>
            </a:lvl1pPr>
          </a:lstStyle>
          <a:p>
            <a:endParaRPr lang="en-US" dirty="0"/>
          </a:p>
        </p:txBody>
      </p:sp>
      <p:sp>
        <p:nvSpPr>
          <p:cNvPr id="345" name="Google Shape;345;p30"/>
          <p:cNvSpPr txBox="1">
            <a:spLocks noGrp="1"/>
          </p:cNvSpPr>
          <p:nvPr>
            <p:ph type="body" idx="6"/>
          </p:nvPr>
        </p:nvSpPr>
        <p:spPr>
          <a:xfrm>
            <a:off x="1560576" y="3097246"/>
            <a:ext cx="1736992" cy="231600"/>
          </a:xfrm>
          <a:prstGeom prst="rect">
            <a:avLst/>
          </a:prstGeom>
        </p:spPr>
        <p:txBody>
          <a:bodyPr spcFirstLastPara="1" wrap="square" lIns="45700" tIns="18275" rIns="45700" bIns="18275" anchor="t" anchorCtr="0">
            <a:noAutofit/>
          </a:bodyPr>
          <a:lstStyle>
            <a:lvl1pPr marL="0" lvl="0" indent="0">
              <a:lnSpc>
                <a:spcPct val="100000"/>
              </a:lnSpc>
              <a:spcBef>
                <a:spcPts val="0"/>
              </a:spcBef>
              <a:spcAft>
                <a:spcPts val="0"/>
              </a:spcAft>
              <a:buSzPts val="800"/>
              <a:buNone/>
              <a:defRPr sz="1464" b="1" i="0">
                <a:solidFill>
                  <a:schemeClr val="bg1"/>
                </a:solidFill>
                <a:latin typeface="Helvetica" pitchFamily="2" charset="0"/>
              </a:defRPr>
            </a:lvl1pPr>
            <a:lvl2pPr marL="1217295" lvl="1" indent="-371951">
              <a:spcBef>
                <a:spcPts val="0"/>
              </a:spcBef>
              <a:spcAft>
                <a:spcPts val="0"/>
              </a:spcAft>
              <a:buSzPts val="800"/>
              <a:buChar char="○"/>
              <a:defRPr sz="1065"/>
            </a:lvl2pPr>
            <a:lvl3pPr marL="1825943" lvl="2" indent="-371951">
              <a:spcBef>
                <a:spcPts val="0"/>
              </a:spcBef>
              <a:spcAft>
                <a:spcPts val="0"/>
              </a:spcAft>
              <a:buSzPts val="800"/>
              <a:buChar char="■"/>
              <a:defRPr sz="1065"/>
            </a:lvl3pPr>
            <a:lvl4pPr marL="2434590" lvl="3" indent="-371951">
              <a:spcBef>
                <a:spcPts val="0"/>
              </a:spcBef>
              <a:spcAft>
                <a:spcPts val="0"/>
              </a:spcAft>
              <a:buSzPts val="800"/>
              <a:buChar char="●"/>
              <a:defRPr sz="1065"/>
            </a:lvl4pPr>
            <a:lvl5pPr marL="3043238" lvl="4" indent="-371951">
              <a:spcBef>
                <a:spcPts val="0"/>
              </a:spcBef>
              <a:spcAft>
                <a:spcPts val="0"/>
              </a:spcAft>
              <a:buSzPts val="800"/>
              <a:buChar char="○"/>
              <a:defRPr sz="1065"/>
            </a:lvl5pPr>
            <a:lvl6pPr marL="3651885" lvl="5" indent="-371951">
              <a:spcBef>
                <a:spcPts val="0"/>
              </a:spcBef>
              <a:spcAft>
                <a:spcPts val="0"/>
              </a:spcAft>
              <a:buSzPts val="800"/>
              <a:buChar char="■"/>
              <a:defRPr sz="1065"/>
            </a:lvl6pPr>
            <a:lvl7pPr marL="4260533" lvl="6" indent="-371951">
              <a:spcBef>
                <a:spcPts val="0"/>
              </a:spcBef>
              <a:spcAft>
                <a:spcPts val="0"/>
              </a:spcAft>
              <a:buSzPts val="800"/>
              <a:buChar char="●"/>
              <a:defRPr sz="1065"/>
            </a:lvl7pPr>
            <a:lvl8pPr marL="4869180" lvl="7" indent="-371951">
              <a:spcBef>
                <a:spcPts val="0"/>
              </a:spcBef>
              <a:spcAft>
                <a:spcPts val="0"/>
              </a:spcAft>
              <a:buSzPts val="800"/>
              <a:buChar char="○"/>
              <a:defRPr sz="1065"/>
            </a:lvl8pPr>
            <a:lvl9pPr marL="5477828" lvl="8" indent="-371951">
              <a:spcBef>
                <a:spcPts val="0"/>
              </a:spcBef>
              <a:spcAft>
                <a:spcPts val="0"/>
              </a:spcAft>
              <a:buSzPts val="800"/>
              <a:buChar char="■"/>
              <a:defRPr sz="1065"/>
            </a:lvl9pPr>
          </a:lstStyle>
          <a:p>
            <a:endParaRPr dirty="0"/>
          </a:p>
        </p:txBody>
      </p:sp>
      <p:sp>
        <p:nvSpPr>
          <p:cNvPr id="349" name="Google Shape;349;p30"/>
          <p:cNvSpPr txBox="1">
            <a:spLocks noGrp="1"/>
          </p:cNvSpPr>
          <p:nvPr>
            <p:ph type="body" idx="13"/>
          </p:nvPr>
        </p:nvSpPr>
        <p:spPr>
          <a:xfrm>
            <a:off x="1560576" y="3377661"/>
            <a:ext cx="1816800" cy="7804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5" b="0" i="0">
                <a:latin typeface="Helvetica" pitchFamily="2" charset="0"/>
              </a:defRPr>
            </a:lvl1pPr>
            <a:lvl2pPr marL="1217295" lvl="1" indent="-371951">
              <a:spcBef>
                <a:spcPts val="0"/>
              </a:spcBef>
              <a:spcAft>
                <a:spcPts val="0"/>
              </a:spcAft>
              <a:buSzPts val="800"/>
              <a:buChar char="○"/>
              <a:defRPr sz="1065"/>
            </a:lvl2pPr>
            <a:lvl3pPr marL="1825943" lvl="2" indent="-371951">
              <a:spcBef>
                <a:spcPts val="0"/>
              </a:spcBef>
              <a:spcAft>
                <a:spcPts val="0"/>
              </a:spcAft>
              <a:buSzPts val="800"/>
              <a:buChar char="■"/>
              <a:defRPr sz="1065"/>
            </a:lvl3pPr>
            <a:lvl4pPr marL="2434590" lvl="3" indent="-371951">
              <a:spcBef>
                <a:spcPts val="0"/>
              </a:spcBef>
              <a:spcAft>
                <a:spcPts val="0"/>
              </a:spcAft>
              <a:buSzPts val="800"/>
              <a:buChar char="●"/>
              <a:defRPr sz="1065"/>
            </a:lvl4pPr>
            <a:lvl5pPr marL="3043238" lvl="4" indent="-371951">
              <a:spcBef>
                <a:spcPts val="0"/>
              </a:spcBef>
              <a:spcAft>
                <a:spcPts val="0"/>
              </a:spcAft>
              <a:buSzPts val="800"/>
              <a:buChar char="○"/>
              <a:defRPr sz="1065"/>
            </a:lvl5pPr>
            <a:lvl6pPr marL="3651885" lvl="5" indent="-371951">
              <a:spcBef>
                <a:spcPts val="0"/>
              </a:spcBef>
              <a:spcAft>
                <a:spcPts val="0"/>
              </a:spcAft>
              <a:buSzPts val="800"/>
              <a:buChar char="■"/>
              <a:defRPr sz="1065"/>
            </a:lvl6pPr>
            <a:lvl7pPr marL="4260533" lvl="6" indent="-371951">
              <a:spcBef>
                <a:spcPts val="0"/>
              </a:spcBef>
              <a:spcAft>
                <a:spcPts val="0"/>
              </a:spcAft>
              <a:buSzPts val="800"/>
              <a:buChar char="●"/>
              <a:defRPr sz="1065"/>
            </a:lvl7pPr>
            <a:lvl8pPr marL="4869180" lvl="7" indent="-371951">
              <a:spcBef>
                <a:spcPts val="0"/>
              </a:spcBef>
              <a:spcAft>
                <a:spcPts val="0"/>
              </a:spcAft>
              <a:buSzPts val="800"/>
              <a:buChar char="○"/>
              <a:defRPr sz="1065"/>
            </a:lvl8pPr>
            <a:lvl9pPr marL="5477828" lvl="8" indent="-371951">
              <a:spcBef>
                <a:spcPts val="0"/>
              </a:spcBef>
              <a:spcAft>
                <a:spcPts val="0"/>
              </a:spcAft>
              <a:buSzPts val="800"/>
              <a:buChar char="■"/>
              <a:defRPr sz="1065"/>
            </a:lvl9pPr>
          </a:lstStyle>
          <a:p>
            <a:endParaRPr dirty="0"/>
          </a:p>
        </p:txBody>
      </p:sp>
      <p:sp>
        <p:nvSpPr>
          <p:cNvPr id="46" name="Google Shape;529;p35">
            <a:extLst>
              <a:ext uri="{FF2B5EF4-FFF2-40B4-BE49-F238E27FC236}">
                <a16:creationId xmlns:a16="http://schemas.microsoft.com/office/drawing/2014/main" id="{9E7EC705-9E42-4703-81F6-DF51ACEEDE7E}"/>
              </a:ext>
            </a:extLst>
          </p:cNvPr>
          <p:cNvSpPr>
            <a:spLocks noGrp="1"/>
          </p:cNvSpPr>
          <p:nvPr>
            <p:ph type="pic" idx="26"/>
          </p:nvPr>
        </p:nvSpPr>
        <p:spPr>
          <a:xfrm>
            <a:off x="3727397" y="3108006"/>
            <a:ext cx="330400" cy="330400"/>
          </a:xfrm>
          <a:prstGeom prst="ellipse">
            <a:avLst/>
          </a:prstGeom>
          <a:noFill/>
          <a:ln>
            <a:noFill/>
          </a:ln>
        </p:spPr>
        <p:txBody>
          <a:bodyPr wrap="square" lIns="0" tIns="0" rIns="0" bIns="0" anchor="ctr"/>
          <a:lstStyle>
            <a:lvl1pPr marL="0" indent="0" algn="ctr">
              <a:buNone/>
              <a:defRPr sz="266" b="0" i="0">
                <a:latin typeface="Helvetica" pitchFamily="2" charset="0"/>
              </a:defRPr>
            </a:lvl1pPr>
          </a:lstStyle>
          <a:p>
            <a:endParaRPr lang="en-US" dirty="0"/>
          </a:p>
        </p:txBody>
      </p:sp>
      <p:sp>
        <p:nvSpPr>
          <p:cNvPr id="346" name="Google Shape;346;p30"/>
          <p:cNvSpPr txBox="1">
            <a:spLocks noGrp="1"/>
          </p:cNvSpPr>
          <p:nvPr>
            <p:ph type="body" idx="7"/>
          </p:nvPr>
        </p:nvSpPr>
        <p:spPr>
          <a:xfrm>
            <a:off x="4169664" y="3097246"/>
            <a:ext cx="1736992" cy="2316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464" b="1" i="0">
                <a:solidFill>
                  <a:schemeClr val="bg1"/>
                </a:solidFill>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352" name="Google Shape;352;p30"/>
          <p:cNvSpPr txBox="1">
            <a:spLocks noGrp="1"/>
          </p:cNvSpPr>
          <p:nvPr>
            <p:ph type="body" idx="16"/>
          </p:nvPr>
        </p:nvSpPr>
        <p:spPr>
          <a:xfrm>
            <a:off x="4169664" y="3365469"/>
            <a:ext cx="1816800" cy="78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5" b="0" i="0">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45" name="Google Shape;529;p35">
            <a:extLst>
              <a:ext uri="{FF2B5EF4-FFF2-40B4-BE49-F238E27FC236}">
                <a16:creationId xmlns:a16="http://schemas.microsoft.com/office/drawing/2014/main" id="{47D20B33-4CCE-6357-77D9-C2A578FB6843}"/>
              </a:ext>
            </a:extLst>
          </p:cNvPr>
          <p:cNvSpPr>
            <a:spLocks noGrp="1"/>
          </p:cNvSpPr>
          <p:nvPr>
            <p:ph type="pic" idx="25"/>
          </p:nvPr>
        </p:nvSpPr>
        <p:spPr>
          <a:xfrm>
            <a:off x="1121664" y="4770973"/>
            <a:ext cx="330400" cy="330400"/>
          </a:xfrm>
          <a:prstGeom prst="ellipse">
            <a:avLst/>
          </a:prstGeom>
          <a:noFill/>
          <a:ln>
            <a:noFill/>
          </a:ln>
        </p:spPr>
        <p:txBody>
          <a:bodyPr wrap="square" lIns="0" tIns="0" rIns="0" bIns="0" anchor="ctr"/>
          <a:lstStyle>
            <a:lvl1pPr marL="0" indent="0" algn="ctr">
              <a:buNone/>
              <a:defRPr sz="266" b="0" i="0">
                <a:latin typeface="Helvetica" pitchFamily="2" charset="0"/>
              </a:defRPr>
            </a:lvl1pPr>
          </a:lstStyle>
          <a:p>
            <a:endParaRPr lang="en-US" dirty="0"/>
          </a:p>
        </p:txBody>
      </p:sp>
      <p:sp>
        <p:nvSpPr>
          <p:cNvPr id="347" name="Google Shape;347;p30"/>
          <p:cNvSpPr txBox="1">
            <a:spLocks noGrp="1"/>
          </p:cNvSpPr>
          <p:nvPr>
            <p:ph type="body" idx="8"/>
          </p:nvPr>
        </p:nvSpPr>
        <p:spPr>
          <a:xfrm>
            <a:off x="1560576" y="4779741"/>
            <a:ext cx="1736992" cy="2316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464" b="1" i="0">
                <a:solidFill>
                  <a:schemeClr val="bg1"/>
                </a:solidFill>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350" name="Google Shape;350;p30"/>
          <p:cNvSpPr txBox="1">
            <a:spLocks noGrp="1"/>
          </p:cNvSpPr>
          <p:nvPr>
            <p:ph type="body" idx="14"/>
          </p:nvPr>
        </p:nvSpPr>
        <p:spPr>
          <a:xfrm>
            <a:off x="1560576" y="5047966"/>
            <a:ext cx="1816800" cy="78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5" b="0" i="0">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47" name="Google Shape;529;p35">
            <a:extLst>
              <a:ext uri="{FF2B5EF4-FFF2-40B4-BE49-F238E27FC236}">
                <a16:creationId xmlns:a16="http://schemas.microsoft.com/office/drawing/2014/main" id="{3BE4CD98-91FB-1B51-5F85-8E6D84A6823C}"/>
              </a:ext>
            </a:extLst>
          </p:cNvPr>
          <p:cNvSpPr>
            <a:spLocks noGrp="1"/>
          </p:cNvSpPr>
          <p:nvPr>
            <p:ph type="pic" idx="27"/>
          </p:nvPr>
        </p:nvSpPr>
        <p:spPr>
          <a:xfrm>
            <a:off x="3727397" y="4770973"/>
            <a:ext cx="330400" cy="330400"/>
          </a:xfrm>
          <a:prstGeom prst="ellipse">
            <a:avLst/>
          </a:prstGeom>
          <a:noFill/>
          <a:ln>
            <a:noFill/>
          </a:ln>
        </p:spPr>
        <p:txBody>
          <a:bodyPr wrap="square" lIns="0" tIns="0" rIns="0" bIns="0" anchor="ctr"/>
          <a:lstStyle>
            <a:lvl1pPr marL="0" indent="0" algn="ctr">
              <a:buNone/>
              <a:defRPr sz="266" b="0" i="0">
                <a:latin typeface="Helvetica" pitchFamily="2" charset="0"/>
              </a:defRPr>
            </a:lvl1pPr>
          </a:lstStyle>
          <a:p>
            <a:endParaRPr lang="en-US" dirty="0"/>
          </a:p>
        </p:txBody>
      </p:sp>
      <p:sp>
        <p:nvSpPr>
          <p:cNvPr id="348" name="Google Shape;348;p30"/>
          <p:cNvSpPr txBox="1">
            <a:spLocks noGrp="1"/>
          </p:cNvSpPr>
          <p:nvPr>
            <p:ph type="body" idx="9"/>
          </p:nvPr>
        </p:nvSpPr>
        <p:spPr>
          <a:xfrm>
            <a:off x="4169664" y="4767549"/>
            <a:ext cx="1736992" cy="2316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464" b="1" i="0">
                <a:solidFill>
                  <a:schemeClr val="bg1"/>
                </a:solidFill>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351" name="Google Shape;351;p30"/>
          <p:cNvSpPr txBox="1">
            <a:spLocks noGrp="1"/>
          </p:cNvSpPr>
          <p:nvPr>
            <p:ph type="body" idx="15"/>
          </p:nvPr>
        </p:nvSpPr>
        <p:spPr>
          <a:xfrm>
            <a:off x="4169676" y="5047966"/>
            <a:ext cx="1816800" cy="78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5" b="0" i="0">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353" name="Google Shape;353;p30"/>
          <p:cNvSpPr txBox="1">
            <a:spLocks noGrp="1"/>
          </p:cNvSpPr>
          <p:nvPr>
            <p:ph type="title" idx="17"/>
          </p:nvPr>
        </p:nvSpPr>
        <p:spPr>
          <a:xfrm>
            <a:off x="7193280" y="1706880"/>
            <a:ext cx="987600" cy="549035"/>
          </a:xfrm>
          <a:prstGeom prst="rect">
            <a:avLst/>
          </a:prstGeom>
        </p:spPr>
        <p:txBody>
          <a:bodyPr spcFirstLastPara="1" wrap="square" lIns="45700" tIns="18275" rIns="45700" bIns="18275" anchor="t" anchorCtr="0">
            <a:spAutoFit/>
          </a:bodyPr>
          <a:lstStyle>
            <a:lvl1pPr lvl="0">
              <a:lnSpc>
                <a:spcPct val="100000"/>
              </a:lnSpc>
              <a:spcBef>
                <a:spcPts val="0"/>
              </a:spcBef>
              <a:spcAft>
                <a:spcPts val="0"/>
              </a:spcAft>
              <a:buSzPts val="2500"/>
              <a:buNone/>
              <a:defRPr sz="3328" b="1" i="0">
                <a:latin typeface="Helvetica" pitchFamily="2" charset="0"/>
              </a:defRPr>
            </a:lvl1pPr>
            <a:lvl2pPr lvl="1">
              <a:spcBef>
                <a:spcPts val="0"/>
              </a:spcBef>
              <a:spcAft>
                <a:spcPts val="0"/>
              </a:spcAft>
              <a:buSzPts val="2500"/>
              <a:buNone/>
              <a:defRPr sz="3328"/>
            </a:lvl2pPr>
            <a:lvl3pPr lvl="2">
              <a:spcBef>
                <a:spcPts val="0"/>
              </a:spcBef>
              <a:spcAft>
                <a:spcPts val="0"/>
              </a:spcAft>
              <a:buSzPts val="2500"/>
              <a:buNone/>
              <a:defRPr sz="3328"/>
            </a:lvl3pPr>
            <a:lvl4pPr lvl="3">
              <a:spcBef>
                <a:spcPts val="0"/>
              </a:spcBef>
              <a:spcAft>
                <a:spcPts val="0"/>
              </a:spcAft>
              <a:buSzPts val="2500"/>
              <a:buNone/>
              <a:defRPr sz="3328"/>
            </a:lvl4pPr>
            <a:lvl5pPr lvl="4">
              <a:spcBef>
                <a:spcPts val="0"/>
              </a:spcBef>
              <a:spcAft>
                <a:spcPts val="0"/>
              </a:spcAft>
              <a:buSzPts val="2500"/>
              <a:buNone/>
              <a:defRPr sz="3328"/>
            </a:lvl5pPr>
            <a:lvl6pPr lvl="5">
              <a:spcBef>
                <a:spcPts val="0"/>
              </a:spcBef>
              <a:spcAft>
                <a:spcPts val="0"/>
              </a:spcAft>
              <a:buSzPts val="2500"/>
              <a:buNone/>
              <a:defRPr sz="3328"/>
            </a:lvl6pPr>
            <a:lvl7pPr lvl="6">
              <a:spcBef>
                <a:spcPts val="0"/>
              </a:spcBef>
              <a:spcAft>
                <a:spcPts val="0"/>
              </a:spcAft>
              <a:buSzPts val="2500"/>
              <a:buNone/>
              <a:defRPr sz="3328"/>
            </a:lvl7pPr>
            <a:lvl8pPr lvl="7">
              <a:spcBef>
                <a:spcPts val="0"/>
              </a:spcBef>
              <a:spcAft>
                <a:spcPts val="0"/>
              </a:spcAft>
              <a:buSzPts val="2500"/>
              <a:buNone/>
              <a:defRPr sz="3328"/>
            </a:lvl8pPr>
            <a:lvl9pPr lvl="8">
              <a:spcBef>
                <a:spcPts val="0"/>
              </a:spcBef>
              <a:spcAft>
                <a:spcPts val="0"/>
              </a:spcAft>
              <a:buSzPts val="2500"/>
              <a:buNone/>
              <a:defRPr sz="3328"/>
            </a:lvl9pPr>
          </a:lstStyle>
          <a:p>
            <a:endParaRPr dirty="0"/>
          </a:p>
        </p:txBody>
      </p:sp>
      <p:sp>
        <p:nvSpPr>
          <p:cNvPr id="354" name="Google Shape;354;p30"/>
          <p:cNvSpPr txBox="1">
            <a:spLocks noGrp="1"/>
          </p:cNvSpPr>
          <p:nvPr>
            <p:ph type="title" idx="18"/>
          </p:nvPr>
        </p:nvSpPr>
        <p:spPr>
          <a:xfrm>
            <a:off x="9668256" y="2340864"/>
            <a:ext cx="694800" cy="385144"/>
          </a:xfrm>
          <a:prstGeom prst="rect">
            <a:avLst/>
          </a:prstGeom>
        </p:spPr>
        <p:txBody>
          <a:bodyPr spcFirstLastPara="1" wrap="square" lIns="45700" tIns="18275" rIns="45700" bIns="18275" anchor="t" anchorCtr="0">
            <a:spAutoFit/>
          </a:bodyPr>
          <a:lstStyle>
            <a:lvl1pPr lvl="0">
              <a:lnSpc>
                <a:spcPct val="100000"/>
              </a:lnSpc>
              <a:spcBef>
                <a:spcPts val="0"/>
              </a:spcBef>
              <a:spcAft>
                <a:spcPts val="0"/>
              </a:spcAft>
              <a:buSzPts val="1700"/>
              <a:buNone/>
              <a:defRPr sz="2263"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8" name="Google Shape;529;p35">
            <a:extLst>
              <a:ext uri="{FF2B5EF4-FFF2-40B4-BE49-F238E27FC236}">
                <a16:creationId xmlns:a16="http://schemas.microsoft.com/office/drawing/2014/main" id="{5ED9FBF0-06E9-FA7C-58B6-99E0ACE40C3F}"/>
              </a:ext>
            </a:extLst>
          </p:cNvPr>
          <p:cNvSpPr>
            <a:spLocks noGrp="1"/>
          </p:cNvSpPr>
          <p:nvPr>
            <p:ph type="pic" idx="28"/>
          </p:nvPr>
        </p:nvSpPr>
        <p:spPr>
          <a:xfrm>
            <a:off x="8802624" y="3389376"/>
            <a:ext cx="438800" cy="438800"/>
          </a:xfrm>
          <a:prstGeom prst="ellipse">
            <a:avLst/>
          </a:prstGeom>
          <a:noFill/>
          <a:ln>
            <a:noFill/>
          </a:ln>
        </p:spPr>
        <p:txBody>
          <a:bodyPr wrap="square" lIns="0" tIns="0" rIns="0" bIns="0" anchor="ctr"/>
          <a:lstStyle>
            <a:lvl1pPr marL="0" indent="0" algn="ctr">
              <a:buNone/>
              <a:defRPr sz="266" b="0" i="0">
                <a:latin typeface="Helvetica" pitchFamily="2" charset="0"/>
              </a:defRPr>
            </a:lvl1pPr>
          </a:lstStyle>
          <a:p>
            <a:endParaRPr lang="en-US" dirty="0"/>
          </a:p>
        </p:txBody>
      </p:sp>
      <p:sp>
        <p:nvSpPr>
          <p:cNvPr id="357" name="Google Shape;357;p30"/>
          <p:cNvSpPr txBox="1">
            <a:spLocks noGrp="1"/>
          </p:cNvSpPr>
          <p:nvPr>
            <p:ph type="title" idx="21"/>
          </p:nvPr>
        </p:nvSpPr>
        <p:spPr>
          <a:xfrm>
            <a:off x="7985760" y="4279392"/>
            <a:ext cx="500000" cy="262225"/>
          </a:xfrm>
          <a:prstGeom prst="rect">
            <a:avLst/>
          </a:prstGeom>
        </p:spPr>
        <p:txBody>
          <a:bodyPr spcFirstLastPara="1" wrap="square" lIns="45700" tIns="18275" rIns="45700" bIns="18275" anchor="t" anchorCtr="0">
            <a:spAutoFit/>
          </a:bodyPr>
          <a:lstStyle>
            <a:lvl1pPr lvl="0">
              <a:lnSpc>
                <a:spcPct val="100000"/>
              </a:lnSpc>
              <a:spcBef>
                <a:spcPts val="0"/>
              </a:spcBef>
              <a:spcAft>
                <a:spcPts val="0"/>
              </a:spcAft>
              <a:buSzPts val="1100"/>
              <a:buNone/>
              <a:defRPr sz="1464"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56" name="Google Shape;356;p30"/>
          <p:cNvSpPr txBox="1">
            <a:spLocks noGrp="1"/>
          </p:cNvSpPr>
          <p:nvPr>
            <p:ph type="title" idx="20"/>
          </p:nvPr>
        </p:nvSpPr>
        <p:spPr>
          <a:xfrm>
            <a:off x="9814561" y="4657344"/>
            <a:ext cx="841200" cy="467153"/>
          </a:xfrm>
          <a:prstGeom prst="rect">
            <a:avLst/>
          </a:prstGeom>
        </p:spPr>
        <p:txBody>
          <a:bodyPr spcFirstLastPara="1" wrap="square" lIns="45700" tIns="18275" rIns="45700" bIns="18275" anchor="t" anchorCtr="0">
            <a:spAutoFit/>
          </a:bodyPr>
          <a:lstStyle>
            <a:lvl1pPr lvl="0">
              <a:lnSpc>
                <a:spcPct val="100000"/>
              </a:lnSpc>
              <a:spcBef>
                <a:spcPts val="0"/>
              </a:spcBef>
              <a:spcAft>
                <a:spcPts val="0"/>
              </a:spcAft>
              <a:buSzPts val="2100"/>
              <a:buNone/>
              <a:defRPr sz="2796"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22" name="Google Shape;322;p30">
            <a:extLst>
              <a:ext uri="{C183D7F6-B498-43B3-948B-1728B52AA6E4}">
                <adec:decorative xmlns:adec="http://schemas.microsoft.com/office/drawing/2017/decorative" val="0"/>
              </a:ext>
            </a:extLst>
          </p:cNvPr>
          <p:cNvSpPr/>
          <p:nvPr/>
        </p:nvSpPr>
        <p:spPr>
          <a:xfrm>
            <a:off x="7266888" y="6534431"/>
            <a:ext cx="4794400" cy="166400"/>
          </a:xfrm>
          <a:prstGeom prst="rect">
            <a:avLst/>
          </a:prstGeom>
          <a:noFill/>
          <a:ln>
            <a:noFill/>
          </a:ln>
        </p:spPr>
        <p:txBody>
          <a:bodyPr spcFirstLastPara="1" wrap="square" lIns="57111" tIns="28556" rIns="57111" bIns="28556" anchor="t" anchorCtr="0">
            <a:noAutofit/>
          </a:bodyPr>
          <a:lstStyle/>
          <a:p>
            <a:pPr marL="0" marR="0" lvl="0" indent="0" algn="r" rtl="0">
              <a:lnSpc>
                <a:spcPct val="120000"/>
              </a:lnSpc>
              <a:spcBef>
                <a:spcPts val="0"/>
              </a:spcBef>
              <a:spcAft>
                <a:spcPts val="0"/>
              </a:spcAft>
              <a:buNone/>
            </a:pPr>
            <a:fld id="{00000000-1234-1234-1234-123412341234}" type="slidenum">
              <a:rPr lang="en" sz="666" b="0" i="0">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6" b="0" i="0" dirty="0">
              <a:solidFill>
                <a:schemeClr val="lt1"/>
              </a:solidFill>
              <a:latin typeface="Helvetica" pitchFamily="2" charset="0"/>
              <a:ea typeface="Helvetica Neue"/>
              <a:cs typeface="Helvetica Neue"/>
              <a:sym typeface="Helvetica Neue"/>
            </a:endParaRPr>
          </a:p>
        </p:txBody>
      </p:sp>
      <p:sp>
        <p:nvSpPr>
          <p:cNvPr id="7" name="Google Shape;56;p14">
            <a:extLst>
              <a:ext uri="{FF2B5EF4-FFF2-40B4-BE49-F238E27FC236}">
                <a16:creationId xmlns:a16="http://schemas.microsoft.com/office/drawing/2014/main" id="{883FBA8F-F462-3F7B-65F8-4A245AFC0C1A}"/>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111" tIns="28556" rIns="57111" bIns="28556" anchor="t" anchorCtr="0">
            <a:noAutofit/>
          </a:bodyPr>
          <a:lstStyle/>
          <a:p>
            <a:pPr marL="0" marR="0" lvl="0" indent="0" algn="l" defTabSz="285750" rtl="0" eaLnBrk="1" latinLnBrk="0" hangingPunct="1">
              <a:lnSpc>
                <a:spcPct val="120000"/>
              </a:lnSpc>
              <a:spcBef>
                <a:spcPts val="0"/>
              </a:spcBef>
              <a:spcAft>
                <a:spcPts val="0"/>
              </a:spcAft>
              <a:buNone/>
            </a:pPr>
            <a:r>
              <a:rPr lang="en-US" sz="625" kern="1200" spc="375" dirty="0">
                <a:solidFill>
                  <a:srgbClr val="627597"/>
                </a:solidFill>
                <a:latin typeface="Helvetica" pitchFamily="2" charset="0"/>
                <a:ea typeface="+mn-ea"/>
                <a:cs typeface="Segoe UI Light" panose="020B0502040204020203" pitchFamily="34" charset="0"/>
              </a:rPr>
              <a:t>ACCELERATING INNOVATION WITH DEVOPS</a:t>
            </a:r>
          </a:p>
        </p:txBody>
      </p:sp>
    </p:spTree>
    <p:extLst>
      <p:ext uri="{BB962C8B-B14F-4D97-AF65-F5344CB8AC3E}">
        <p14:creationId xmlns:p14="http://schemas.microsoft.com/office/powerpoint/2010/main" val="2279760162"/>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matchingName="Three Photo Features" preserve="1" userDrawn="1">
  <p:cSld name="Three Photo Features">
    <p:spTree>
      <p:nvGrpSpPr>
        <p:cNvPr id="1" name="Shape 358"/>
        <p:cNvGrpSpPr/>
        <p:nvPr/>
      </p:nvGrpSpPr>
      <p:grpSpPr>
        <a:xfrm>
          <a:off x="0" y="0"/>
          <a:ext cx="0" cy="0"/>
          <a:chOff x="0" y="0"/>
          <a:chExt cx="0" cy="0"/>
        </a:xfrm>
      </p:grpSpPr>
      <p:grpSp>
        <p:nvGrpSpPr>
          <p:cNvPr id="2" name="Group 1">
            <a:extLst>
              <a:ext uri="{FF2B5EF4-FFF2-40B4-BE49-F238E27FC236}">
                <a16:creationId xmlns:a16="http://schemas.microsoft.com/office/drawing/2014/main" id="{87E2A12B-1511-1ED8-9CEB-D63E1BD3A3AF}"/>
              </a:ext>
              <a:ext uri="{C183D7F6-B498-43B3-948B-1728B52AA6E4}">
                <adec:decorative xmlns:adec="http://schemas.microsoft.com/office/drawing/2017/decorative" val="1"/>
              </a:ext>
            </a:extLst>
          </p:cNvPr>
          <p:cNvGrpSpPr/>
          <p:nvPr userDrawn="1"/>
        </p:nvGrpSpPr>
        <p:grpSpPr>
          <a:xfrm>
            <a:off x="-3985858" y="817737"/>
            <a:ext cx="20155953" cy="5559479"/>
            <a:chOff x="-2989394" y="613302"/>
            <a:chExt cx="15116965" cy="4169609"/>
          </a:xfrm>
        </p:grpSpPr>
        <p:cxnSp>
          <p:nvCxnSpPr>
            <p:cNvPr id="362" name="Google Shape;362;p31">
              <a:extLst>
                <a:ext uri="{C183D7F6-B498-43B3-948B-1728B52AA6E4}">
                  <adec:decorative xmlns:adec="http://schemas.microsoft.com/office/drawing/2017/decorative" val="1"/>
                </a:ext>
              </a:extLst>
            </p:cNvPr>
            <p:cNvCxnSpPr/>
            <p:nvPr/>
          </p:nvCxnSpPr>
          <p:spPr>
            <a:xfrm>
              <a:off x="3536833" y="613302"/>
              <a:ext cx="2070300" cy="0"/>
            </a:xfrm>
            <a:prstGeom prst="straightConnector1">
              <a:avLst/>
            </a:prstGeom>
            <a:noFill/>
            <a:ln w="12700" cap="flat" cmpd="sng">
              <a:solidFill>
                <a:srgbClr val="627597"/>
              </a:solidFill>
              <a:prstDash val="solid"/>
              <a:miter lim="800000"/>
              <a:headEnd type="none" w="sm" len="sm"/>
              <a:tailEnd type="none" w="sm" len="sm"/>
            </a:ln>
          </p:spPr>
        </p:cxnSp>
        <p:sp>
          <p:nvSpPr>
            <p:cNvPr id="363" name="Google Shape;363;p31">
              <a:extLst>
                <a:ext uri="{C183D7F6-B498-43B3-948B-1728B52AA6E4}">
                  <adec:decorative xmlns:adec="http://schemas.microsoft.com/office/drawing/2017/decorative" val="1"/>
                </a:ext>
              </a:extLst>
            </p:cNvPr>
            <p:cNvSpPr/>
            <p:nvPr/>
          </p:nvSpPr>
          <p:spPr>
            <a:xfrm>
              <a:off x="973666" y="4462608"/>
              <a:ext cx="2331900" cy="67500"/>
            </a:xfrm>
            <a:prstGeom prst="rect">
              <a:avLst/>
            </a:prstGeom>
            <a:gradFill>
              <a:gsLst>
                <a:gs pos="0">
                  <a:srgbClr val="EC2B8C"/>
                </a:gs>
                <a:gs pos="2000">
                  <a:srgbClr val="EC2B8C"/>
                </a:gs>
                <a:gs pos="99000">
                  <a:srgbClr val="9477E2"/>
                </a:gs>
                <a:gs pos="100000">
                  <a:srgbClr val="9477E2"/>
                </a:gs>
              </a:gsLst>
              <a:lin ang="0"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364" name="Google Shape;364;p31">
              <a:extLst>
                <a:ext uri="{C183D7F6-B498-43B3-948B-1728B52AA6E4}">
                  <adec:decorative xmlns:adec="http://schemas.microsoft.com/office/drawing/2017/decorative" val="1"/>
                </a:ext>
              </a:extLst>
            </p:cNvPr>
            <p:cNvSpPr/>
            <p:nvPr/>
          </p:nvSpPr>
          <p:spPr>
            <a:xfrm>
              <a:off x="3406048" y="4462506"/>
              <a:ext cx="2331900" cy="67500"/>
            </a:xfrm>
            <a:prstGeom prst="rect">
              <a:avLst/>
            </a:prstGeom>
            <a:gradFill>
              <a:gsLst>
                <a:gs pos="0">
                  <a:srgbClr val="9477E2"/>
                </a:gs>
                <a:gs pos="100000">
                  <a:srgbClr val="5C30D3"/>
                </a:gs>
              </a:gsLst>
              <a:lin ang="0" scaled="0"/>
            </a:gradFill>
            <a:ln>
              <a:noFill/>
            </a:ln>
          </p:spPr>
          <p:txBody>
            <a:bodyPr spcFirstLastPara="1" wrap="square" lIns="42900" tIns="21450" rIns="42900" bIns="21450" anchor="ctr" anchorCtr="0">
              <a:noAutofit/>
            </a:bodyPr>
            <a:lstStyle/>
            <a:p>
              <a:pPr marL="0" lvl="0" indent="0" algn="ctr" defTabSz="1217295" eaLnBrk="1" fontAlgn="auto" latinLnBrk="0" hangingPunct="1">
                <a:buClrTx/>
                <a:buSzTx/>
                <a:buFontTx/>
                <a:buNone/>
                <a:tabLst/>
              </a:pPr>
              <a:endParaRPr kumimoji="0" sz="1065" kern="0" spc="0" normalizeH="0" baseline="0">
                <a:ln>
                  <a:noFill/>
                </a:ln>
                <a:solidFill>
                  <a:srgbClr val="FFFFFF"/>
                </a:solidFill>
                <a:effectLst/>
                <a:uLnTx/>
                <a:uFillTx/>
                <a:latin typeface="Helvetica" pitchFamily="2" charset="0"/>
                <a:ea typeface="Calibri"/>
                <a:cs typeface="Calibri"/>
                <a:sym typeface="Calibri"/>
              </a:endParaRPr>
            </a:p>
          </p:txBody>
        </p:sp>
        <p:sp>
          <p:nvSpPr>
            <p:cNvPr id="365" name="Google Shape;365;p31">
              <a:extLst>
                <a:ext uri="{C183D7F6-B498-43B3-948B-1728B52AA6E4}">
                  <adec:decorative xmlns:adec="http://schemas.microsoft.com/office/drawing/2017/decorative" val="1"/>
                </a:ext>
              </a:extLst>
            </p:cNvPr>
            <p:cNvSpPr/>
            <p:nvPr/>
          </p:nvSpPr>
          <p:spPr>
            <a:xfrm>
              <a:off x="5838427" y="4462507"/>
              <a:ext cx="2331900" cy="67500"/>
            </a:xfrm>
            <a:prstGeom prst="rect">
              <a:avLst/>
            </a:prstGeom>
            <a:gradFill>
              <a:gsLst>
                <a:gs pos="0">
                  <a:schemeClr val="accent3"/>
                </a:gs>
                <a:gs pos="100000">
                  <a:srgbClr val="0070C0"/>
                </a:gs>
              </a:gsLst>
              <a:lin ang="0"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pic>
          <p:nvPicPr>
            <p:cNvPr id="366" name="Google Shape;366;p31">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8365202" y="621803"/>
              <a:ext cx="3762369" cy="3762369"/>
            </a:xfrm>
            <a:prstGeom prst="rect">
              <a:avLst/>
            </a:prstGeom>
            <a:noFill/>
            <a:ln>
              <a:noFill/>
            </a:ln>
          </p:spPr>
        </p:pic>
        <p:pic>
          <p:nvPicPr>
            <p:cNvPr id="367" name="Google Shape;367;p31">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2989394" y="621803"/>
              <a:ext cx="3762369" cy="3762369"/>
            </a:xfrm>
            <a:prstGeom prst="rect">
              <a:avLst/>
            </a:prstGeom>
            <a:noFill/>
            <a:ln>
              <a:noFill/>
            </a:ln>
          </p:spPr>
        </p:pic>
        <p:cxnSp>
          <p:nvCxnSpPr>
            <p:cNvPr id="25" name="Google Shape;67;p15">
              <a:extLst>
                <a:ext uri="{FF2B5EF4-FFF2-40B4-BE49-F238E27FC236}">
                  <a16:creationId xmlns:a16="http://schemas.microsoft.com/office/drawing/2014/main" id="{59EF79C9-532E-EB4D-88E4-C7C259E88941}"/>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sp>
        <p:nvSpPr>
          <p:cNvPr id="369" name="Google Shape;369;p31"/>
          <p:cNvSpPr txBox="1">
            <a:spLocks noGrp="1"/>
          </p:cNvSpPr>
          <p:nvPr>
            <p:ph type="title"/>
          </p:nvPr>
        </p:nvSpPr>
        <p:spPr>
          <a:xfrm>
            <a:off x="1292352" y="1121664"/>
            <a:ext cx="9595200" cy="560800"/>
          </a:xfrm>
          <a:prstGeom prst="rect">
            <a:avLst/>
          </a:prstGeom>
        </p:spPr>
        <p:txBody>
          <a:bodyPr spcFirstLastPara="1" wrap="square" lIns="45700" tIns="18275" rIns="45700" bIns="18275" anchor="t" anchorCtr="0">
            <a:noAutofit/>
          </a:bodyPr>
          <a:lstStyle>
            <a:lvl1pPr lvl="0" algn="ctr">
              <a:spcBef>
                <a:spcPts val="0"/>
              </a:spcBef>
              <a:spcAft>
                <a:spcPts val="0"/>
              </a:spcAft>
              <a:buSzPts val="3400"/>
              <a:buNone/>
              <a:defRPr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68" name="Google Shape;368;p31"/>
          <p:cNvSpPr txBox="1">
            <a:spLocks noGrp="1"/>
          </p:cNvSpPr>
          <p:nvPr>
            <p:ph type="subTitle" idx="1"/>
          </p:nvPr>
        </p:nvSpPr>
        <p:spPr>
          <a:xfrm>
            <a:off x="4084320" y="573024"/>
            <a:ext cx="4035600" cy="207200"/>
          </a:xfrm>
          <a:prstGeom prst="rect">
            <a:avLst/>
          </a:prstGeom>
        </p:spPr>
        <p:txBody>
          <a:bodyPr spcFirstLastPara="1" wrap="square" lIns="45700" tIns="18275" rIns="45700" bIns="18275" anchor="t" anchorCtr="0">
            <a:noAutofit/>
          </a:bodyPr>
          <a:lstStyle>
            <a:lvl1pPr marL="0" lvl="0" indent="0" algn="ctr">
              <a:spcBef>
                <a:spcPts val="0"/>
              </a:spcBef>
              <a:spcAft>
                <a:spcPts val="0"/>
              </a:spcAft>
              <a:buSzPts val="800"/>
              <a:buNone/>
              <a:defRPr sz="1065" b="0" i="0">
                <a:latin typeface="Helvetica" pitchFamily="2" charset="0"/>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dirty="0"/>
          </a:p>
        </p:txBody>
      </p:sp>
      <p:sp>
        <p:nvSpPr>
          <p:cNvPr id="370" name="Google Shape;370;p31"/>
          <p:cNvSpPr>
            <a:spLocks noGrp="1"/>
          </p:cNvSpPr>
          <p:nvPr>
            <p:ph type="pic" idx="2"/>
          </p:nvPr>
        </p:nvSpPr>
        <p:spPr>
          <a:xfrm>
            <a:off x="1280160" y="2097024"/>
            <a:ext cx="3133200" cy="1987200"/>
          </a:xfrm>
          <a:prstGeom prst="roundRect">
            <a:avLst>
              <a:gd name="adj" fmla="val 16667"/>
            </a:avLst>
          </a:prstGeom>
          <a:noFill/>
          <a:ln>
            <a:noFill/>
          </a:ln>
        </p:spPr>
        <p:txBody>
          <a:bodyPr anchor="ctr"/>
          <a:lstStyle>
            <a:lvl1pPr marL="0" indent="0" algn="ctr">
              <a:buNone/>
              <a:defRPr b="0" i="0">
                <a:latin typeface="Helvetica" pitchFamily="2" charset="0"/>
              </a:defRPr>
            </a:lvl1pPr>
          </a:lstStyle>
          <a:p>
            <a:endParaRPr lang="en-US" dirty="0"/>
          </a:p>
        </p:txBody>
      </p:sp>
      <p:sp>
        <p:nvSpPr>
          <p:cNvPr id="373" name="Google Shape;373;p31"/>
          <p:cNvSpPr txBox="1">
            <a:spLocks noGrp="1"/>
          </p:cNvSpPr>
          <p:nvPr>
            <p:ph type="body" idx="5"/>
          </p:nvPr>
        </p:nvSpPr>
        <p:spPr>
          <a:xfrm>
            <a:off x="1721555" y="4255008"/>
            <a:ext cx="2268555" cy="292800"/>
          </a:xfrm>
          <a:prstGeom prst="rect">
            <a:avLst/>
          </a:prstGeom>
        </p:spPr>
        <p:txBody>
          <a:bodyPr spcFirstLastPara="1" wrap="square" lIns="45700" tIns="18275" rIns="45700" bIns="18275" anchor="t" anchorCtr="0">
            <a:noAutofit/>
          </a:bodyPr>
          <a:lstStyle>
            <a:lvl1pPr marL="0" lvl="0" indent="0" algn="ctr">
              <a:lnSpc>
                <a:spcPct val="100000"/>
              </a:lnSpc>
              <a:spcBef>
                <a:spcPts val="0"/>
              </a:spcBef>
              <a:spcAft>
                <a:spcPts val="0"/>
              </a:spcAft>
              <a:buSzPts val="1100"/>
              <a:buNone/>
              <a:defRPr sz="1464" b="1" i="0">
                <a:solidFill>
                  <a:schemeClr val="bg1"/>
                </a:solidFill>
                <a:latin typeface="Helvetica" pitchFamily="2" charset="0"/>
              </a:defRPr>
            </a:lvl1pPr>
            <a:lvl2pPr marL="1217295" lvl="1" indent="-397312" algn="ctr">
              <a:lnSpc>
                <a:spcPct val="100000"/>
              </a:lnSpc>
              <a:spcBef>
                <a:spcPts val="0"/>
              </a:spcBef>
              <a:spcAft>
                <a:spcPts val="0"/>
              </a:spcAft>
              <a:buSzPts val="1100"/>
              <a:buChar char="○"/>
              <a:defRPr sz="1464"/>
            </a:lvl2pPr>
            <a:lvl3pPr marL="1825943" lvl="2" indent="-397312" algn="ctr">
              <a:lnSpc>
                <a:spcPct val="100000"/>
              </a:lnSpc>
              <a:spcBef>
                <a:spcPts val="0"/>
              </a:spcBef>
              <a:spcAft>
                <a:spcPts val="0"/>
              </a:spcAft>
              <a:buSzPts val="1100"/>
              <a:buChar char="■"/>
              <a:defRPr sz="1464"/>
            </a:lvl3pPr>
            <a:lvl4pPr marL="2434590" lvl="3" indent="-397312" algn="ctr">
              <a:lnSpc>
                <a:spcPct val="100000"/>
              </a:lnSpc>
              <a:spcBef>
                <a:spcPts val="0"/>
              </a:spcBef>
              <a:spcAft>
                <a:spcPts val="0"/>
              </a:spcAft>
              <a:buSzPts val="1100"/>
              <a:buChar char="●"/>
              <a:defRPr sz="1464"/>
            </a:lvl4pPr>
            <a:lvl5pPr marL="3043238" lvl="4" indent="-397312" algn="ctr">
              <a:lnSpc>
                <a:spcPct val="100000"/>
              </a:lnSpc>
              <a:spcBef>
                <a:spcPts val="0"/>
              </a:spcBef>
              <a:spcAft>
                <a:spcPts val="0"/>
              </a:spcAft>
              <a:buSzPts val="1100"/>
              <a:buChar char="○"/>
              <a:defRPr sz="1464"/>
            </a:lvl5pPr>
            <a:lvl6pPr marL="3651885" lvl="5" indent="-397312" algn="ctr">
              <a:lnSpc>
                <a:spcPct val="100000"/>
              </a:lnSpc>
              <a:spcBef>
                <a:spcPts val="0"/>
              </a:spcBef>
              <a:spcAft>
                <a:spcPts val="0"/>
              </a:spcAft>
              <a:buSzPts val="1100"/>
              <a:buChar char="■"/>
              <a:defRPr sz="1464"/>
            </a:lvl6pPr>
            <a:lvl7pPr marL="4260533" lvl="6" indent="-397312" algn="ctr">
              <a:lnSpc>
                <a:spcPct val="100000"/>
              </a:lnSpc>
              <a:spcBef>
                <a:spcPts val="0"/>
              </a:spcBef>
              <a:spcAft>
                <a:spcPts val="0"/>
              </a:spcAft>
              <a:buSzPts val="1100"/>
              <a:buChar char="●"/>
              <a:defRPr sz="1464"/>
            </a:lvl7pPr>
            <a:lvl8pPr marL="4869180" lvl="7" indent="-397312" algn="ctr">
              <a:lnSpc>
                <a:spcPct val="100000"/>
              </a:lnSpc>
              <a:spcBef>
                <a:spcPts val="0"/>
              </a:spcBef>
              <a:spcAft>
                <a:spcPts val="0"/>
              </a:spcAft>
              <a:buSzPts val="1100"/>
              <a:buChar char="○"/>
              <a:defRPr sz="1464"/>
            </a:lvl8pPr>
            <a:lvl9pPr marL="5477828" lvl="8" indent="-397312" algn="ctr">
              <a:lnSpc>
                <a:spcPct val="100000"/>
              </a:lnSpc>
              <a:spcBef>
                <a:spcPts val="0"/>
              </a:spcBef>
              <a:spcAft>
                <a:spcPts val="0"/>
              </a:spcAft>
              <a:buSzPts val="1100"/>
              <a:buChar char="■"/>
              <a:defRPr sz="1464"/>
            </a:lvl9pPr>
          </a:lstStyle>
          <a:p>
            <a:endParaRPr dirty="0"/>
          </a:p>
        </p:txBody>
      </p:sp>
      <p:sp>
        <p:nvSpPr>
          <p:cNvPr id="374" name="Google Shape;374;p31"/>
          <p:cNvSpPr txBox="1">
            <a:spLocks noGrp="1"/>
          </p:cNvSpPr>
          <p:nvPr>
            <p:ph type="body" idx="6"/>
          </p:nvPr>
        </p:nvSpPr>
        <p:spPr>
          <a:xfrm>
            <a:off x="1487424" y="4596384"/>
            <a:ext cx="2731200" cy="1084400"/>
          </a:xfrm>
          <a:prstGeom prst="rect">
            <a:avLst/>
          </a:prstGeom>
        </p:spPr>
        <p:txBody>
          <a:bodyPr spcFirstLastPara="1" wrap="square" lIns="45700" tIns="18275" rIns="45700" bIns="18275" anchor="t" anchorCtr="0">
            <a:noAutofit/>
          </a:bodyPr>
          <a:lstStyle>
            <a:lvl1pPr marL="0" lvl="0" indent="0" algn="ctr">
              <a:spcBef>
                <a:spcPts val="0"/>
              </a:spcBef>
              <a:spcAft>
                <a:spcPts val="0"/>
              </a:spcAft>
              <a:buSzPts val="800"/>
              <a:buNone/>
              <a:defRPr sz="1065" b="0" i="0">
                <a:latin typeface="Helvetica" pitchFamily="2" charset="0"/>
              </a:defRPr>
            </a:lvl1pPr>
            <a:lvl2pPr marL="1217295" lvl="1" indent="-371951" algn="ctr">
              <a:spcBef>
                <a:spcPts val="0"/>
              </a:spcBef>
              <a:spcAft>
                <a:spcPts val="0"/>
              </a:spcAft>
              <a:buSzPts val="800"/>
              <a:buChar char="○"/>
              <a:defRPr sz="1065"/>
            </a:lvl2pPr>
            <a:lvl3pPr marL="1825943" lvl="2" indent="-371951" algn="ctr">
              <a:spcBef>
                <a:spcPts val="0"/>
              </a:spcBef>
              <a:spcAft>
                <a:spcPts val="0"/>
              </a:spcAft>
              <a:buSzPts val="800"/>
              <a:buChar char="■"/>
              <a:defRPr sz="1065"/>
            </a:lvl3pPr>
            <a:lvl4pPr marL="2434590" lvl="3" indent="-371951" algn="ctr">
              <a:spcBef>
                <a:spcPts val="0"/>
              </a:spcBef>
              <a:spcAft>
                <a:spcPts val="0"/>
              </a:spcAft>
              <a:buSzPts val="800"/>
              <a:buChar char="●"/>
              <a:defRPr sz="1065"/>
            </a:lvl4pPr>
            <a:lvl5pPr marL="3043238" lvl="4" indent="-371951" algn="ctr">
              <a:spcBef>
                <a:spcPts val="0"/>
              </a:spcBef>
              <a:spcAft>
                <a:spcPts val="0"/>
              </a:spcAft>
              <a:buSzPts val="800"/>
              <a:buChar char="○"/>
              <a:defRPr sz="1065"/>
            </a:lvl5pPr>
            <a:lvl6pPr marL="3651885" lvl="5" indent="-371951" algn="ctr">
              <a:spcBef>
                <a:spcPts val="0"/>
              </a:spcBef>
              <a:spcAft>
                <a:spcPts val="0"/>
              </a:spcAft>
              <a:buSzPts val="800"/>
              <a:buChar char="■"/>
              <a:defRPr sz="1065"/>
            </a:lvl6pPr>
            <a:lvl7pPr marL="4260533" lvl="6" indent="-371951" algn="ctr">
              <a:spcBef>
                <a:spcPts val="0"/>
              </a:spcBef>
              <a:spcAft>
                <a:spcPts val="0"/>
              </a:spcAft>
              <a:buSzPts val="800"/>
              <a:buChar char="●"/>
              <a:defRPr sz="1065"/>
            </a:lvl7pPr>
            <a:lvl8pPr marL="4869180" lvl="7" indent="-371951" algn="ctr">
              <a:spcBef>
                <a:spcPts val="0"/>
              </a:spcBef>
              <a:spcAft>
                <a:spcPts val="0"/>
              </a:spcAft>
              <a:buSzPts val="800"/>
              <a:buChar char="○"/>
              <a:defRPr sz="1065"/>
            </a:lvl8pPr>
            <a:lvl9pPr marL="5477828" lvl="8" indent="-371951" algn="ctr">
              <a:spcBef>
                <a:spcPts val="0"/>
              </a:spcBef>
              <a:spcAft>
                <a:spcPts val="0"/>
              </a:spcAft>
              <a:buSzPts val="800"/>
              <a:buChar char="■"/>
              <a:defRPr sz="1065"/>
            </a:lvl9pPr>
          </a:lstStyle>
          <a:p>
            <a:endParaRPr dirty="0"/>
          </a:p>
        </p:txBody>
      </p:sp>
      <p:sp>
        <p:nvSpPr>
          <p:cNvPr id="22" name="Google Shape;370;p31">
            <a:extLst>
              <a:ext uri="{FF2B5EF4-FFF2-40B4-BE49-F238E27FC236}">
                <a16:creationId xmlns:a16="http://schemas.microsoft.com/office/drawing/2014/main" id="{26B93829-5EF5-CA41-B05B-10A28F1A387C}"/>
              </a:ext>
            </a:extLst>
          </p:cNvPr>
          <p:cNvSpPr>
            <a:spLocks noGrp="1"/>
          </p:cNvSpPr>
          <p:nvPr>
            <p:ph type="pic" idx="14"/>
          </p:nvPr>
        </p:nvSpPr>
        <p:spPr>
          <a:xfrm>
            <a:off x="4535424" y="2097024"/>
            <a:ext cx="3133200" cy="1987200"/>
          </a:xfrm>
          <a:prstGeom prst="roundRect">
            <a:avLst>
              <a:gd name="adj" fmla="val 16667"/>
            </a:avLst>
          </a:prstGeom>
          <a:noFill/>
          <a:ln>
            <a:noFill/>
          </a:ln>
        </p:spPr>
        <p:txBody>
          <a:bodyPr anchor="ctr"/>
          <a:lstStyle>
            <a:lvl1pPr marL="0" indent="0" algn="ctr">
              <a:buNone/>
              <a:defRPr b="0" i="0">
                <a:latin typeface="Helvetica" pitchFamily="2" charset="0"/>
              </a:defRPr>
            </a:lvl1pPr>
          </a:lstStyle>
          <a:p>
            <a:endParaRPr lang="en-US" dirty="0"/>
          </a:p>
        </p:txBody>
      </p:sp>
      <p:sp>
        <p:nvSpPr>
          <p:cNvPr id="375" name="Google Shape;375;p31"/>
          <p:cNvSpPr txBox="1">
            <a:spLocks noGrp="1"/>
          </p:cNvSpPr>
          <p:nvPr>
            <p:ph type="body" idx="7"/>
          </p:nvPr>
        </p:nvSpPr>
        <p:spPr>
          <a:xfrm>
            <a:off x="4922944" y="4249364"/>
            <a:ext cx="2343944" cy="2928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1100"/>
              <a:buNone/>
              <a:defRPr sz="1464" b="1" i="0">
                <a:solidFill>
                  <a:schemeClr val="bg1"/>
                </a:solidFill>
                <a:latin typeface="Helvetica" pitchFamily="2" charset="0"/>
              </a:defRPr>
            </a:lvl1pPr>
            <a:lvl2pPr marL="1217295" lvl="1" indent="-397312" algn="ctr" rtl="0">
              <a:lnSpc>
                <a:spcPct val="100000"/>
              </a:lnSpc>
              <a:spcBef>
                <a:spcPts val="0"/>
              </a:spcBef>
              <a:spcAft>
                <a:spcPts val="0"/>
              </a:spcAft>
              <a:buSzPts val="1100"/>
              <a:buChar char="○"/>
              <a:defRPr sz="1464"/>
            </a:lvl2pPr>
            <a:lvl3pPr marL="1825943" lvl="2" indent="-397312" algn="ctr" rtl="0">
              <a:lnSpc>
                <a:spcPct val="100000"/>
              </a:lnSpc>
              <a:spcBef>
                <a:spcPts val="0"/>
              </a:spcBef>
              <a:spcAft>
                <a:spcPts val="0"/>
              </a:spcAft>
              <a:buSzPts val="1100"/>
              <a:buChar char="■"/>
              <a:defRPr sz="1464"/>
            </a:lvl3pPr>
            <a:lvl4pPr marL="2434590" lvl="3" indent="-397312" algn="ctr" rtl="0">
              <a:lnSpc>
                <a:spcPct val="100000"/>
              </a:lnSpc>
              <a:spcBef>
                <a:spcPts val="0"/>
              </a:spcBef>
              <a:spcAft>
                <a:spcPts val="0"/>
              </a:spcAft>
              <a:buSzPts val="1100"/>
              <a:buChar char="●"/>
              <a:defRPr sz="1464"/>
            </a:lvl4pPr>
            <a:lvl5pPr marL="3043238" lvl="4" indent="-397312" algn="ctr" rtl="0">
              <a:lnSpc>
                <a:spcPct val="100000"/>
              </a:lnSpc>
              <a:spcBef>
                <a:spcPts val="0"/>
              </a:spcBef>
              <a:spcAft>
                <a:spcPts val="0"/>
              </a:spcAft>
              <a:buSzPts val="1100"/>
              <a:buChar char="○"/>
              <a:defRPr sz="1464"/>
            </a:lvl5pPr>
            <a:lvl6pPr marL="3651885" lvl="5" indent="-397312" algn="ctr" rtl="0">
              <a:lnSpc>
                <a:spcPct val="100000"/>
              </a:lnSpc>
              <a:spcBef>
                <a:spcPts val="0"/>
              </a:spcBef>
              <a:spcAft>
                <a:spcPts val="0"/>
              </a:spcAft>
              <a:buSzPts val="1100"/>
              <a:buChar char="■"/>
              <a:defRPr sz="1464"/>
            </a:lvl6pPr>
            <a:lvl7pPr marL="4260533" lvl="6" indent="-397312" algn="ctr" rtl="0">
              <a:lnSpc>
                <a:spcPct val="100000"/>
              </a:lnSpc>
              <a:spcBef>
                <a:spcPts val="0"/>
              </a:spcBef>
              <a:spcAft>
                <a:spcPts val="0"/>
              </a:spcAft>
              <a:buSzPts val="1100"/>
              <a:buChar char="●"/>
              <a:defRPr sz="1464"/>
            </a:lvl7pPr>
            <a:lvl8pPr marL="4869180" lvl="7" indent="-397312" algn="ctr" rtl="0">
              <a:lnSpc>
                <a:spcPct val="100000"/>
              </a:lnSpc>
              <a:spcBef>
                <a:spcPts val="0"/>
              </a:spcBef>
              <a:spcAft>
                <a:spcPts val="0"/>
              </a:spcAft>
              <a:buSzPts val="1100"/>
              <a:buChar char="○"/>
              <a:defRPr sz="1464"/>
            </a:lvl8pPr>
            <a:lvl9pPr marL="5477828" lvl="8" indent="-397312" algn="ctr" rtl="0">
              <a:lnSpc>
                <a:spcPct val="100000"/>
              </a:lnSpc>
              <a:spcBef>
                <a:spcPts val="0"/>
              </a:spcBef>
              <a:spcAft>
                <a:spcPts val="0"/>
              </a:spcAft>
              <a:buSzPts val="1100"/>
              <a:buChar char="■"/>
              <a:defRPr sz="1464"/>
            </a:lvl9pPr>
          </a:lstStyle>
          <a:p>
            <a:endParaRPr dirty="0"/>
          </a:p>
        </p:txBody>
      </p:sp>
      <p:sp>
        <p:nvSpPr>
          <p:cNvPr id="376" name="Google Shape;376;p31"/>
          <p:cNvSpPr txBox="1">
            <a:spLocks noGrp="1"/>
          </p:cNvSpPr>
          <p:nvPr>
            <p:ph type="body" idx="8"/>
          </p:nvPr>
        </p:nvSpPr>
        <p:spPr>
          <a:xfrm>
            <a:off x="4726508" y="4596384"/>
            <a:ext cx="2731200" cy="1084400"/>
          </a:xfrm>
          <a:prstGeom prst="rect">
            <a:avLst/>
          </a:prstGeom>
        </p:spPr>
        <p:txBody>
          <a:bodyPr spcFirstLastPara="1" wrap="square" lIns="45700" tIns="18275" rIns="45700" bIns="18275" anchor="t" anchorCtr="0">
            <a:noAutofit/>
          </a:bodyPr>
          <a:lstStyle>
            <a:lvl1pPr marL="0" lvl="0" indent="0" algn="ctr" rtl="0">
              <a:spcBef>
                <a:spcPts val="0"/>
              </a:spcBef>
              <a:spcAft>
                <a:spcPts val="0"/>
              </a:spcAft>
              <a:buSzPts val="800"/>
              <a:buNone/>
              <a:defRPr sz="1065" b="0" i="0">
                <a:latin typeface="Helvetica" pitchFamily="2" charset="0"/>
              </a:defRPr>
            </a:lvl1pPr>
            <a:lvl2pPr marL="1217295" lvl="1" indent="-371951" algn="ctr" rtl="0">
              <a:spcBef>
                <a:spcPts val="0"/>
              </a:spcBef>
              <a:spcAft>
                <a:spcPts val="0"/>
              </a:spcAft>
              <a:buSzPts val="800"/>
              <a:buChar char="○"/>
              <a:defRPr sz="1065"/>
            </a:lvl2pPr>
            <a:lvl3pPr marL="1825943" lvl="2" indent="-371951" algn="ctr" rtl="0">
              <a:spcBef>
                <a:spcPts val="0"/>
              </a:spcBef>
              <a:spcAft>
                <a:spcPts val="0"/>
              </a:spcAft>
              <a:buSzPts val="800"/>
              <a:buChar char="■"/>
              <a:defRPr sz="1065"/>
            </a:lvl3pPr>
            <a:lvl4pPr marL="2434590" lvl="3" indent="-371951" algn="ctr" rtl="0">
              <a:spcBef>
                <a:spcPts val="0"/>
              </a:spcBef>
              <a:spcAft>
                <a:spcPts val="0"/>
              </a:spcAft>
              <a:buSzPts val="800"/>
              <a:buChar char="●"/>
              <a:defRPr sz="1065"/>
            </a:lvl4pPr>
            <a:lvl5pPr marL="3043238" lvl="4" indent="-371951" algn="ctr" rtl="0">
              <a:spcBef>
                <a:spcPts val="0"/>
              </a:spcBef>
              <a:spcAft>
                <a:spcPts val="0"/>
              </a:spcAft>
              <a:buSzPts val="800"/>
              <a:buChar char="○"/>
              <a:defRPr sz="1065"/>
            </a:lvl5pPr>
            <a:lvl6pPr marL="3651885" lvl="5" indent="-371951" algn="ctr" rtl="0">
              <a:spcBef>
                <a:spcPts val="0"/>
              </a:spcBef>
              <a:spcAft>
                <a:spcPts val="0"/>
              </a:spcAft>
              <a:buSzPts val="800"/>
              <a:buChar char="■"/>
              <a:defRPr sz="1065"/>
            </a:lvl6pPr>
            <a:lvl7pPr marL="4260533" lvl="6" indent="-371951" algn="ctr" rtl="0">
              <a:spcBef>
                <a:spcPts val="0"/>
              </a:spcBef>
              <a:spcAft>
                <a:spcPts val="0"/>
              </a:spcAft>
              <a:buSzPts val="800"/>
              <a:buChar char="●"/>
              <a:defRPr sz="1065"/>
            </a:lvl7pPr>
            <a:lvl8pPr marL="4869180" lvl="7" indent="-371951" algn="ctr" rtl="0">
              <a:spcBef>
                <a:spcPts val="0"/>
              </a:spcBef>
              <a:spcAft>
                <a:spcPts val="0"/>
              </a:spcAft>
              <a:buSzPts val="800"/>
              <a:buChar char="○"/>
              <a:defRPr sz="1065"/>
            </a:lvl8pPr>
            <a:lvl9pPr marL="5477828" lvl="8" indent="-371951" algn="ctr" rtl="0">
              <a:spcBef>
                <a:spcPts val="0"/>
              </a:spcBef>
              <a:spcAft>
                <a:spcPts val="0"/>
              </a:spcAft>
              <a:buSzPts val="800"/>
              <a:buChar char="■"/>
              <a:defRPr sz="1065"/>
            </a:lvl9pPr>
          </a:lstStyle>
          <a:p>
            <a:endParaRPr dirty="0"/>
          </a:p>
        </p:txBody>
      </p:sp>
      <p:sp>
        <p:nvSpPr>
          <p:cNvPr id="23" name="Google Shape;370;p31">
            <a:extLst>
              <a:ext uri="{FF2B5EF4-FFF2-40B4-BE49-F238E27FC236}">
                <a16:creationId xmlns:a16="http://schemas.microsoft.com/office/drawing/2014/main" id="{1487CB7F-B5A7-BD46-92B5-05371B90E3A6}"/>
              </a:ext>
            </a:extLst>
          </p:cNvPr>
          <p:cNvSpPr>
            <a:spLocks noGrp="1"/>
          </p:cNvSpPr>
          <p:nvPr>
            <p:ph type="pic" idx="15"/>
          </p:nvPr>
        </p:nvSpPr>
        <p:spPr>
          <a:xfrm>
            <a:off x="7778496" y="2097024"/>
            <a:ext cx="3133200" cy="1987200"/>
          </a:xfrm>
          <a:prstGeom prst="roundRect">
            <a:avLst>
              <a:gd name="adj" fmla="val 16667"/>
            </a:avLst>
          </a:prstGeom>
          <a:noFill/>
          <a:ln>
            <a:noFill/>
          </a:ln>
        </p:spPr>
        <p:txBody>
          <a:bodyPr anchor="ctr"/>
          <a:lstStyle>
            <a:lvl1pPr marL="0" indent="0" algn="ctr">
              <a:buNone/>
              <a:defRPr b="0" i="0">
                <a:latin typeface="Helvetica" pitchFamily="2" charset="0"/>
              </a:defRPr>
            </a:lvl1pPr>
          </a:lstStyle>
          <a:p>
            <a:endParaRPr lang="en-US" dirty="0"/>
          </a:p>
        </p:txBody>
      </p:sp>
      <p:sp>
        <p:nvSpPr>
          <p:cNvPr id="377" name="Google Shape;377;p31"/>
          <p:cNvSpPr txBox="1">
            <a:spLocks noGrp="1"/>
          </p:cNvSpPr>
          <p:nvPr>
            <p:ph type="body" idx="9"/>
          </p:nvPr>
        </p:nvSpPr>
        <p:spPr>
          <a:xfrm>
            <a:off x="7979184" y="4242816"/>
            <a:ext cx="2725584" cy="2928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1100"/>
              <a:buNone/>
              <a:defRPr sz="1464" b="1" i="0">
                <a:solidFill>
                  <a:schemeClr val="bg1"/>
                </a:solidFill>
                <a:latin typeface="Helvetica" pitchFamily="2" charset="0"/>
              </a:defRPr>
            </a:lvl1pPr>
            <a:lvl2pPr marL="1217295" lvl="1" indent="-397312" algn="ctr" rtl="0">
              <a:lnSpc>
                <a:spcPct val="100000"/>
              </a:lnSpc>
              <a:spcBef>
                <a:spcPts val="0"/>
              </a:spcBef>
              <a:spcAft>
                <a:spcPts val="0"/>
              </a:spcAft>
              <a:buSzPts val="1100"/>
              <a:buChar char="○"/>
              <a:defRPr sz="1464"/>
            </a:lvl2pPr>
            <a:lvl3pPr marL="1825943" lvl="2" indent="-397312" algn="ctr" rtl="0">
              <a:lnSpc>
                <a:spcPct val="100000"/>
              </a:lnSpc>
              <a:spcBef>
                <a:spcPts val="0"/>
              </a:spcBef>
              <a:spcAft>
                <a:spcPts val="0"/>
              </a:spcAft>
              <a:buSzPts val="1100"/>
              <a:buChar char="■"/>
              <a:defRPr sz="1464"/>
            </a:lvl3pPr>
            <a:lvl4pPr marL="2434590" lvl="3" indent="-397312" algn="ctr" rtl="0">
              <a:lnSpc>
                <a:spcPct val="100000"/>
              </a:lnSpc>
              <a:spcBef>
                <a:spcPts val="0"/>
              </a:spcBef>
              <a:spcAft>
                <a:spcPts val="0"/>
              </a:spcAft>
              <a:buSzPts val="1100"/>
              <a:buChar char="●"/>
              <a:defRPr sz="1464"/>
            </a:lvl4pPr>
            <a:lvl5pPr marL="3043238" lvl="4" indent="-397312" algn="ctr" rtl="0">
              <a:lnSpc>
                <a:spcPct val="100000"/>
              </a:lnSpc>
              <a:spcBef>
                <a:spcPts val="0"/>
              </a:spcBef>
              <a:spcAft>
                <a:spcPts val="0"/>
              </a:spcAft>
              <a:buSzPts val="1100"/>
              <a:buChar char="○"/>
              <a:defRPr sz="1464"/>
            </a:lvl5pPr>
            <a:lvl6pPr marL="3651885" lvl="5" indent="-397312" algn="ctr" rtl="0">
              <a:lnSpc>
                <a:spcPct val="100000"/>
              </a:lnSpc>
              <a:spcBef>
                <a:spcPts val="0"/>
              </a:spcBef>
              <a:spcAft>
                <a:spcPts val="0"/>
              </a:spcAft>
              <a:buSzPts val="1100"/>
              <a:buChar char="■"/>
              <a:defRPr sz="1464"/>
            </a:lvl6pPr>
            <a:lvl7pPr marL="4260533" lvl="6" indent="-397312" algn="ctr" rtl="0">
              <a:lnSpc>
                <a:spcPct val="100000"/>
              </a:lnSpc>
              <a:spcBef>
                <a:spcPts val="0"/>
              </a:spcBef>
              <a:spcAft>
                <a:spcPts val="0"/>
              </a:spcAft>
              <a:buSzPts val="1100"/>
              <a:buChar char="●"/>
              <a:defRPr sz="1464"/>
            </a:lvl7pPr>
            <a:lvl8pPr marL="4869180" lvl="7" indent="-397312" algn="ctr" rtl="0">
              <a:lnSpc>
                <a:spcPct val="100000"/>
              </a:lnSpc>
              <a:spcBef>
                <a:spcPts val="0"/>
              </a:spcBef>
              <a:spcAft>
                <a:spcPts val="0"/>
              </a:spcAft>
              <a:buSzPts val="1100"/>
              <a:buChar char="○"/>
              <a:defRPr sz="1464"/>
            </a:lvl8pPr>
            <a:lvl9pPr marL="5477828" lvl="8" indent="-397312" algn="ctr" rtl="0">
              <a:lnSpc>
                <a:spcPct val="100000"/>
              </a:lnSpc>
              <a:spcBef>
                <a:spcPts val="0"/>
              </a:spcBef>
              <a:spcAft>
                <a:spcPts val="0"/>
              </a:spcAft>
              <a:buSzPts val="1100"/>
              <a:buChar char="■"/>
              <a:defRPr sz="1464"/>
            </a:lvl9pPr>
          </a:lstStyle>
          <a:p>
            <a:endParaRPr dirty="0"/>
          </a:p>
        </p:txBody>
      </p:sp>
      <p:sp>
        <p:nvSpPr>
          <p:cNvPr id="378" name="Google Shape;378;p31"/>
          <p:cNvSpPr txBox="1">
            <a:spLocks noGrp="1"/>
          </p:cNvSpPr>
          <p:nvPr>
            <p:ph type="body" idx="13"/>
          </p:nvPr>
        </p:nvSpPr>
        <p:spPr>
          <a:xfrm>
            <a:off x="7973568" y="4584192"/>
            <a:ext cx="2731200" cy="1084400"/>
          </a:xfrm>
          <a:prstGeom prst="rect">
            <a:avLst/>
          </a:prstGeom>
        </p:spPr>
        <p:txBody>
          <a:bodyPr spcFirstLastPara="1" wrap="square" lIns="45700" tIns="18275" rIns="45700" bIns="18275" anchor="t" anchorCtr="0">
            <a:noAutofit/>
          </a:bodyPr>
          <a:lstStyle>
            <a:lvl1pPr marL="0" lvl="0" indent="0" algn="ctr" rtl="0">
              <a:spcBef>
                <a:spcPts val="0"/>
              </a:spcBef>
              <a:spcAft>
                <a:spcPts val="0"/>
              </a:spcAft>
              <a:buSzPts val="800"/>
              <a:buNone/>
              <a:defRPr sz="1065" b="0" i="0">
                <a:latin typeface="Helvetica" pitchFamily="2" charset="0"/>
              </a:defRPr>
            </a:lvl1pPr>
            <a:lvl2pPr marL="1217295" lvl="1" indent="-371951" algn="ctr" rtl="0">
              <a:spcBef>
                <a:spcPts val="0"/>
              </a:spcBef>
              <a:spcAft>
                <a:spcPts val="0"/>
              </a:spcAft>
              <a:buSzPts val="800"/>
              <a:buChar char="○"/>
              <a:defRPr sz="1065"/>
            </a:lvl2pPr>
            <a:lvl3pPr marL="1825943" lvl="2" indent="-371951" algn="ctr" rtl="0">
              <a:spcBef>
                <a:spcPts val="0"/>
              </a:spcBef>
              <a:spcAft>
                <a:spcPts val="0"/>
              </a:spcAft>
              <a:buSzPts val="800"/>
              <a:buChar char="■"/>
              <a:defRPr sz="1065"/>
            </a:lvl3pPr>
            <a:lvl4pPr marL="2434590" lvl="3" indent="-371951" algn="ctr" rtl="0">
              <a:spcBef>
                <a:spcPts val="0"/>
              </a:spcBef>
              <a:spcAft>
                <a:spcPts val="0"/>
              </a:spcAft>
              <a:buSzPts val="800"/>
              <a:buChar char="●"/>
              <a:defRPr sz="1065"/>
            </a:lvl4pPr>
            <a:lvl5pPr marL="3043238" lvl="4" indent="-371951" algn="ctr" rtl="0">
              <a:spcBef>
                <a:spcPts val="0"/>
              </a:spcBef>
              <a:spcAft>
                <a:spcPts val="0"/>
              </a:spcAft>
              <a:buSzPts val="800"/>
              <a:buChar char="○"/>
              <a:defRPr sz="1065"/>
            </a:lvl5pPr>
            <a:lvl6pPr marL="3651885" lvl="5" indent="-371951" algn="ctr" rtl="0">
              <a:spcBef>
                <a:spcPts val="0"/>
              </a:spcBef>
              <a:spcAft>
                <a:spcPts val="0"/>
              </a:spcAft>
              <a:buSzPts val="800"/>
              <a:buChar char="■"/>
              <a:defRPr sz="1065"/>
            </a:lvl6pPr>
            <a:lvl7pPr marL="4260533" lvl="6" indent="-371951" algn="ctr" rtl="0">
              <a:spcBef>
                <a:spcPts val="0"/>
              </a:spcBef>
              <a:spcAft>
                <a:spcPts val="0"/>
              </a:spcAft>
              <a:buSzPts val="800"/>
              <a:buChar char="●"/>
              <a:defRPr sz="1065"/>
            </a:lvl7pPr>
            <a:lvl8pPr marL="4869180" lvl="7" indent="-371951" algn="ctr" rtl="0">
              <a:spcBef>
                <a:spcPts val="0"/>
              </a:spcBef>
              <a:spcAft>
                <a:spcPts val="0"/>
              </a:spcAft>
              <a:buSzPts val="800"/>
              <a:buChar char="○"/>
              <a:defRPr sz="1065"/>
            </a:lvl8pPr>
            <a:lvl9pPr marL="5477828" lvl="8" indent="-371951" algn="ctr" rtl="0">
              <a:spcBef>
                <a:spcPts val="0"/>
              </a:spcBef>
              <a:spcAft>
                <a:spcPts val="0"/>
              </a:spcAft>
              <a:buSzPts val="800"/>
              <a:buChar char="■"/>
              <a:defRPr sz="1065"/>
            </a:lvl9pPr>
          </a:lstStyle>
          <a:p>
            <a:endParaRPr dirty="0"/>
          </a:p>
        </p:txBody>
      </p:sp>
      <p:sp>
        <p:nvSpPr>
          <p:cNvPr id="24" name="Google Shape;268;p27">
            <a:extLst>
              <a:ext uri="{FF2B5EF4-FFF2-40B4-BE49-F238E27FC236}">
                <a16:creationId xmlns:a16="http://schemas.microsoft.com/office/drawing/2014/main" id="{F8758C0D-7D77-1D4E-AAC0-350EE46A5A68}"/>
              </a:ext>
              <a:ext uri="{C183D7F6-B498-43B3-948B-1728B52AA6E4}">
                <adec:decorative xmlns:adec="http://schemas.microsoft.com/office/drawing/2017/decorative" val="0"/>
              </a:ext>
            </a:extLst>
          </p:cNvPr>
          <p:cNvSpPr/>
          <p:nvPr userDrawn="1"/>
        </p:nvSpPr>
        <p:spPr>
          <a:xfrm>
            <a:off x="7266888" y="6534431"/>
            <a:ext cx="4794400" cy="166400"/>
          </a:xfrm>
          <a:prstGeom prst="rect">
            <a:avLst/>
          </a:prstGeom>
          <a:noFill/>
          <a:ln>
            <a:noFill/>
          </a:ln>
        </p:spPr>
        <p:txBody>
          <a:bodyPr spcFirstLastPara="1" wrap="square" lIns="57111" tIns="28556" rIns="57111" bIns="28556" anchor="t" anchorCtr="0">
            <a:noAutofit/>
          </a:bodyPr>
          <a:lstStyle/>
          <a:p>
            <a:pPr marL="0" marR="0" lvl="0" indent="0" algn="r" rtl="0">
              <a:lnSpc>
                <a:spcPct val="120000"/>
              </a:lnSpc>
              <a:spcBef>
                <a:spcPts val="0"/>
              </a:spcBef>
              <a:spcAft>
                <a:spcPts val="0"/>
              </a:spcAft>
              <a:buNone/>
            </a:pPr>
            <a:fld id="{00000000-1234-1234-1234-123412341234}" type="slidenum">
              <a:rPr lang="en" sz="666" b="0" i="0">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6" b="0" i="0">
              <a:solidFill>
                <a:schemeClr val="lt1"/>
              </a:solidFill>
              <a:latin typeface="Helvetica" pitchFamily="2" charset="0"/>
              <a:ea typeface="Helvetica Neue"/>
              <a:cs typeface="Helvetica Neue"/>
              <a:sym typeface="Helvetica Neue"/>
            </a:endParaRPr>
          </a:p>
        </p:txBody>
      </p:sp>
      <p:sp>
        <p:nvSpPr>
          <p:cNvPr id="6" name="Google Shape;56;p14">
            <a:extLst>
              <a:ext uri="{FF2B5EF4-FFF2-40B4-BE49-F238E27FC236}">
                <a16:creationId xmlns:a16="http://schemas.microsoft.com/office/drawing/2014/main" id="{52AAF933-73F8-CB17-CB73-55D66BC9D6A3}"/>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111" tIns="28556" rIns="57111" bIns="28556" anchor="t" anchorCtr="0">
            <a:noAutofit/>
          </a:bodyPr>
          <a:lstStyle/>
          <a:p>
            <a:pPr marL="0" marR="0" lvl="0" indent="0" algn="l" defTabSz="285750" rtl="0" eaLnBrk="1" latinLnBrk="0" hangingPunct="1">
              <a:lnSpc>
                <a:spcPct val="120000"/>
              </a:lnSpc>
              <a:spcBef>
                <a:spcPts val="0"/>
              </a:spcBef>
              <a:spcAft>
                <a:spcPts val="0"/>
              </a:spcAft>
              <a:buNone/>
            </a:pPr>
            <a:r>
              <a:rPr lang="en-US" sz="625" kern="1200" spc="375" dirty="0">
                <a:solidFill>
                  <a:srgbClr val="627597"/>
                </a:solidFill>
                <a:latin typeface="Helvetica" pitchFamily="2" charset="0"/>
                <a:ea typeface="+mn-ea"/>
                <a:cs typeface="Segoe UI Light" panose="020B0502040204020203" pitchFamily="34" charset="0"/>
              </a:rPr>
              <a:t>ACCELERATING INNOVATION WITH DEVOPS</a:t>
            </a:r>
          </a:p>
        </p:txBody>
      </p:sp>
    </p:spTree>
    <p:extLst>
      <p:ext uri="{BB962C8B-B14F-4D97-AF65-F5344CB8AC3E}">
        <p14:creationId xmlns:p14="http://schemas.microsoft.com/office/powerpoint/2010/main" val="538450249"/>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matchingName="Five Bars" preserve="1" userDrawn="1">
  <p:cSld name="Five Bars">
    <p:spTree>
      <p:nvGrpSpPr>
        <p:cNvPr id="1" name="Shape 379"/>
        <p:cNvGrpSpPr/>
        <p:nvPr/>
      </p:nvGrpSpPr>
      <p:grpSpPr>
        <a:xfrm>
          <a:off x="0" y="0"/>
          <a:ext cx="0" cy="0"/>
          <a:chOff x="0" y="0"/>
          <a:chExt cx="0" cy="0"/>
        </a:xfrm>
      </p:grpSpPr>
      <p:grpSp>
        <p:nvGrpSpPr>
          <p:cNvPr id="2" name="Group 1">
            <a:extLst>
              <a:ext uri="{FF2B5EF4-FFF2-40B4-BE49-F238E27FC236}">
                <a16:creationId xmlns:a16="http://schemas.microsoft.com/office/drawing/2014/main" id="{37A0049F-C128-6C1E-65AC-EACAE4F199A0}"/>
              </a:ext>
              <a:ext uri="{C183D7F6-B498-43B3-948B-1728B52AA6E4}">
                <adec:decorative xmlns:adec="http://schemas.microsoft.com/office/drawing/2017/decorative" val="1"/>
              </a:ext>
            </a:extLst>
          </p:cNvPr>
          <p:cNvGrpSpPr/>
          <p:nvPr userDrawn="1"/>
        </p:nvGrpSpPr>
        <p:grpSpPr>
          <a:xfrm>
            <a:off x="543900" y="367"/>
            <a:ext cx="12500939" cy="6376848"/>
            <a:chOff x="407925" y="275"/>
            <a:chExt cx="9375704" cy="4782636"/>
          </a:xfrm>
        </p:grpSpPr>
        <p:pic>
          <p:nvPicPr>
            <p:cNvPr id="383" name="Google Shape;383;p32">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6021260" y="692404"/>
              <a:ext cx="3762369" cy="3762369"/>
            </a:xfrm>
            <a:prstGeom prst="rect">
              <a:avLst/>
            </a:prstGeom>
            <a:noFill/>
            <a:ln>
              <a:noFill/>
            </a:ln>
          </p:spPr>
        </p:pic>
        <p:sp>
          <p:nvSpPr>
            <p:cNvPr id="384" name="Google Shape;384;p32">
              <a:extLst>
                <a:ext uri="{C183D7F6-B498-43B3-948B-1728B52AA6E4}">
                  <adec:decorative xmlns:adec="http://schemas.microsoft.com/office/drawing/2017/decorative" val="1"/>
                </a:ext>
              </a:extLst>
            </p:cNvPr>
            <p:cNvSpPr/>
            <p:nvPr/>
          </p:nvSpPr>
          <p:spPr>
            <a:xfrm>
              <a:off x="3742146" y="439574"/>
              <a:ext cx="3149100" cy="501000"/>
            </a:xfrm>
            <a:prstGeom prst="roundRect">
              <a:avLst>
                <a:gd name="adj" fmla="val 50000"/>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nvGrpSpPr>
            <p:cNvPr id="385" name="Google Shape;385;p32">
              <a:extLst>
                <a:ext uri="{C183D7F6-B498-43B3-948B-1728B52AA6E4}">
                  <adec:decorative xmlns:adec="http://schemas.microsoft.com/office/drawing/2017/decorative" val="1"/>
                </a:ext>
              </a:extLst>
            </p:cNvPr>
            <p:cNvGrpSpPr/>
            <p:nvPr/>
          </p:nvGrpSpPr>
          <p:grpSpPr>
            <a:xfrm>
              <a:off x="3496129" y="195577"/>
              <a:ext cx="987842" cy="986358"/>
              <a:chOff x="6104965" y="2265289"/>
              <a:chExt cx="1855800" cy="1855800"/>
            </a:xfrm>
          </p:grpSpPr>
          <p:sp>
            <p:nvSpPr>
              <p:cNvPr id="386" name="Google Shape;386;p32"/>
              <p:cNvSpPr/>
              <p:nvPr/>
            </p:nvSpPr>
            <p:spPr>
              <a:xfrm>
                <a:off x="6104965" y="2265289"/>
                <a:ext cx="1855800" cy="1855800"/>
              </a:xfrm>
              <a:prstGeom prst="ellipse">
                <a:avLst/>
              </a:prstGeom>
              <a:solidFill>
                <a:srgbClr val="1F9CF0">
                  <a:alpha val="14900"/>
                </a:srgbClr>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387" name="Google Shape;387;p32"/>
              <p:cNvSpPr/>
              <p:nvPr/>
            </p:nvSpPr>
            <p:spPr>
              <a:xfrm>
                <a:off x="6326458" y="2482124"/>
                <a:ext cx="1422000" cy="1422000"/>
              </a:xfrm>
              <a:prstGeom prst="ellipse">
                <a:avLst/>
              </a:prstGeom>
              <a:solidFill>
                <a:srgbClr val="1F9CF0">
                  <a:alpha val="4980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388" name="Google Shape;388;p32"/>
              <p:cNvSpPr/>
              <p:nvPr/>
            </p:nvSpPr>
            <p:spPr>
              <a:xfrm>
                <a:off x="6566834" y="2724359"/>
                <a:ext cx="942600" cy="9426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sp>
          <p:nvSpPr>
            <p:cNvPr id="389" name="Google Shape;389;p32">
              <a:extLst>
                <a:ext uri="{C183D7F6-B498-43B3-948B-1728B52AA6E4}">
                  <adec:decorative xmlns:adec="http://schemas.microsoft.com/office/drawing/2017/decorative" val="1"/>
                </a:ext>
              </a:extLst>
            </p:cNvPr>
            <p:cNvSpPr/>
            <p:nvPr/>
          </p:nvSpPr>
          <p:spPr>
            <a:xfrm>
              <a:off x="4469544" y="1304571"/>
              <a:ext cx="3149100" cy="501000"/>
            </a:xfrm>
            <a:prstGeom prst="roundRect">
              <a:avLst>
                <a:gd name="adj" fmla="val 50000"/>
              </a:avLst>
            </a:prstGeom>
            <a:solidFill>
              <a:srgbClr val="007ACC"/>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nvGrpSpPr>
            <p:cNvPr id="390" name="Google Shape;390;p32">
              <a:extLst>
                <a:ext uri="{C183D7F6-B498-43B3-948B-1728B52AA6E4}">
                  <adec:decorative xmlns:adec="http://schemas.microsoft.com/office/drawing/2017/decorative" val="1"/>
                </a:ext>
              </a:extLst>
            </p:cNvPr>
            <p:cNvGrpSpPr/>
            <p:nvPr/>
          </p:nvGrpSpPr>
          <p:grpSpPr>
            <a:xfrm>
              <a:off x="4223528" y="1061877"/>
              <a:ext cx="987842" cy="986358"/>
              <a:chOff x="6104965" y="2265289"/>
              <a:chExt cx="1855800" cy="1855800"/>
            </a:xfrm>
          </p:grpSpPr>
          <p:sp>
            <p:nvSpPr>
              <p:cNvPr id="391" name="Google Shape;391;p32"/>
              <p:cNvSpPr/>
              <p:nvPr/>
            </p:nvSpPr>
            <p:spPr>
              <a:xfrm>
                <a:off x="6104965" y="2265289"/>
                <a:ext cx="1855800" cy="1855800"/>
              </a:xfrm>
              <a:prstGeom prst="ellipse">
                <a:avLst/>
              </a:prstGeom>
              <a:solidFill>
                <a:srgbClr val="007ACC">
                  <a:alpha val="14900"/>
                </a:srgbClr>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392" name="Google Shape;392;p32"/>
              <p:cNvSpPr/>
              <p:nvPr/>
            </p:nvSpPr>
            <p:spPr>
              <a:xfrm>
                <a:off x="6326458" y="2482124"/>
                <a:ext cx="1422000" cy="1422000"/>
              </a:xfrm>
              <a:prstGeom prst="ellipse">
                <a:avLst/>
              </a:prstGeom>
              <a:solidFill>
                <a:srgbClr val="007ACC">
                  <a:alpha val="4980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393" name="Google Shape;393;p32"/>
              <p:cNvSpPr/>
              <p:nvPr/>
            </p:nvSpPr>
            <p:spPr>
              <a:xfrm>
                <a:off x="6566834" y="2724359"/>
                <a:ext cx="942600" cy="942600"/>
              </a:xfrm>
              <a:prstGeom prst="ellipse">
                <a:avLst/>
              </a:prstGeom>
              <a:solidFill>
                <a:srgbClr val="007ACC"/>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sp>
          <p:nvSpPr>
            <p:cNvPr id="394" name="Google Shape;394;p32">
              <a:extLst>
                <a:ext uri="{C183D7F6-B498-43B3-948B-1728B52AA6E4}">
                  <adec:decorative xmlns:adec="http://schemas.microsoft.com/office/drawing/2017/decorative" val="1"/>
                </a:ext>
              </a:extLst>
            </p:cNvPr>
            <p:cNvSpPr/>
            <p:nvPr/>
          </p:nvSpPr>
          <p:spPr>
            <a:xfrm>
              <a:off x="4469544" y="3037169"/>
              <a:ext cx="3149100" cy="501000"/>
            </a:xfrm>
            <a:prstGeom prst="roundRect">
              <a:avLst>
                <a:gd name="adj" fmla="val 50000"/>
              </a:avLst>
            </a:prstGeom>
            <a:solidFill>
              <a:srgbClr val="8661C5"/>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nvGrpSpPr>
            <p:cNvPr id="395" name="Google Shape;395;p32">
              <a:extLst>
                <a:ext uri="{C183D7F6-B498-43B3-948B-1728B52AA6E4}">
                  <adec:decorative xmlns:adec="http://schemas.microsoft.com/office/drawing/2017/decorative" val="1"/>
                </a:ext>
              </a:extLst>
            </p:cNvPr>
            <p:cNvGrpSpPr/>
            <p:nvPr/>
          </p:nvGrpSpPr>
          <p:grpSpPr>
            <a:xfrm>
              <a:off x="4223528" y="2794475"/>
              <a:ext cx="987842" cy="986358"/>
              <a:chOff x="6104965" y="2265289"/>
              <a:chExt cx="1855800" cy="1855800"/>
            </a:xfrm>
          </p:grpSpPr>
          <p:sp>
            <p:nvSpPr>
              <p:cNvPr id="396" name="Google Shape;396;p32"/>
              <p:cNvSpPr/>
              <p:nvPr/>
            </p:nvSpPr>
            <p:spPr>
              <a:xfrm>
                <a:off x="6104965" y="2265289"/>
                <a:ext cx="1855800" cy="1855800"/>
              </a:xfrm>
              <a:prstGeom prst="ellipse">
                <a:avLst/>
              </a:prstGeom>
              <a:solidFill>
                <a:srgbClr val="8661C5">
                  <a:alpha val="14900"/>
                </a:srgbClr>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397" name="Google Shape;397;p32"/>
              <p:cNvSpPr/>
              <p:nvPr/>
            </p:nvSpPr>
            <p:spPr>
              <a:xfrm>
                <a:off x="6326458" y="2482124"/>
                <a:ext cx="1422000" cy="1422000"/>
              </a:xfrm>
              <a:prstGeom prst="ellipse">
                <a:avLst/>
              </a:prstGeom>
              <a:solidFill>
                <a:srgbClr val="8661C5">
                  <a:alpha val="4980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398" name="Google Shape;398;p32"/>
              <p:cNvSpPr/>
              <p:nvPr/>
            </p:nvSpPr>
            <p:spPr>
              <a:xfrm>
                <a:off x="6566834" y="2724359"/>
                <a:ext cx="942600" cy="942600"/>
              </a:xfrm>
              <a:prstGeom prst="ellipse">
                <a:avLst/>
              </a:prstGeom>
              <a:solidFill>
                <a:srgbClr val="8661C5"/>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sp>
          <p:nvSpPr>
            <p:cNvPr id="399" name="Google Shape;399;p32">
              <a:extLst>
                <a:ext uri="{C183D7F6-B498-43B3-948B-1728B52AA6E4}">
                  <adec:decorative xmlns:adec="http://schemas.microsoft.com/office/drawing/2017/decorative" val="1"/>
                </a:ext>
              </a:extLst>
            </p:cNvPr>
            <p:cNvSpPr/>
            <p:nvPr/>
          </p:nvSpPr>
          <p:spPr>
            <a:xfrm>
              <a:off x="3742146" y="3903468"/>
              <a:ext cx="3149100" cy="501000"/>
            </a:xfrm>
            <a:prstGeom prst="roundRect">
              <a:avLst>
                <a:gd name="adj" fmla="val 50000"/>
              </a:avLst>
            </a:prstGeom>
            <a:solidFill>
              <a:srgbClr val="352559"/>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nvGrpSpPr>
            <p:cNvPr id="400" name="Google Shape;400;p32">
              <a:extLst>
                <a:ext uri="{C183D7F6-B498-43B3-948B-1728B52AA6E4}">
                  <adec:decorative xmlns:adec="http://schemas.microsoft.com/office/drawing/2017/decorative" val="1"/>
                </a:ext>
              </a:extLst>
            </p:cNvPr>
            <p:cNvGrpSpPr/>
            <p:nvPr/>
          </p:nvGrpSpPr>
          <p:grpSpPr>
            <a:xfrm>
              <a:off x="3496129" y="3660774"/>
              <a:ext cx="987842" cy="986358"/>
              <a:chOff x="6104965" y="2265289"/>
              <a:chExt cx="1855800" cy="1855800"/>
            </a:xfrm>
          </p:grpSpPr>
          <p:sp>
            <p:nvSpPr>
              <p:cNvPr id="401" name="Google Shape;401;p32"/>
              <p:cNvSpPr/>
              <p:nvPr/>
            </p:nvSpPr>
            <p:spPr>
              <a:xfrm>
                <a:off x="6104965" y="2265289"/>
                <a:ext cx="1855800" cy="1855800"/>
              </a:xfrm>
              <a:prstGeom prst="ellipse">
                <a:avLst/>
              </a:prstGeom>
              <a:solidFill>
                <a:srgbClr val="352559">
                  <a:alpha val="14900"/>
                </a:srgbClr>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402" name="Google Shape;402;p32"/>
              <p:cNvSpPr/>
              <p:nvPr/>
            </p:nvSpPr>
            <p:spPr>
              <a:xfrm>
                <a:off x="6326458" y="2482124"/>
                <a:ext cx="1422000" cy="1422000"/>
              </a:xfrm>
              <a:prstGeom prst="ellipse">
                <a:avLst/>
              </a:prstGeom>
              <a:solidFill>
                <a:srgbClr val="352559">
                  <a:alpha val="4980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403" name="Google Shape;403;p32"/>
              <p:cNvSpPr/>
              <p:nvPr/>
            </p:nvSpPr>
            <p:spPr>
              <a:xfrm>
                <a:off x="6566834" y="2724359"/>
                <a:ext cx="942600" cy="942600"/>
              </a:xfrm>
              <a:prstGeom prst="ellipse">
                <a:avLst/>
              </a:prstGeom>
              <a:solidFill>
                <a:srgbClr val="352559"/>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sp>
          <p:nvSpPr>
            <p:cNvPr id="404" name="Google Shape;404;p32">
              <a:extLst>
                <a:ext uri="{C183D7F6-B498-43B3-948B-1728B52AA6E4}">
                  <adec:decorative xmlns:adec="http://schemas.microsoft.com/office/drawing/2017/decorative" val="1"/>
                </a:ext>
              </a:extLst>
            </p:cNvPr>
            <p:cNvSpPr/>
            <p:nvPr/>
          </p:nvSpPr>
          <p:spPr>
            <a:xfrm>
              <a:off x="5198187" y="2170870"/>
              <a:ext cx="3149100" cy="501000"/>
            </a:xfrm>
            <a:prstGeom prst="roundRect">
              <a:avLst>
                <a:gd name="adj" fmla="val 50000"/>
              </a:avLst>
            </a:prstGeom>
            <a:solidFill>
              <a:srgbClr val="28AFEA"/>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nvGrpSpPr>
            <p:cNvPr id="405" name="Google Shape;405;p32">
              <a:extLst>
                <a:ext uri="{C183D7F6-B498-43B3-948B-1728B52AA6E4}">
                  <adec:decorative xmlns:adec="http://schemas.microsoft.com/office/drawing/2017/decorative" val="1"/>
                </a:ext>
              </a:extLst>
            </p:cNvPr>
            <p:cNvGrpSpPr/>
            <p:nvPr/>
          </p:nvGrpSpPr>
          <p:grpSpPr>
            <a:xfrm>
              <a:off x="4952171" y="1928176"/>
              <a:ext cx="987842" cy="986358"/>
              <a:chOff x="6104965" y="2265289"/>
              <a:chExt cx="1855800" cy="1855800"/>
            </a:xfrm>
          </p:grpSpPr>
          <p:sp>
            <p:nvSpPr>
              <p:cNvPr id="406" name="Google Shape;406;p32"/>
              <p:cNvSpPr/>
              <p:nvPr/>
            </p:nvSpPr>
            <p:spPr>
              <a:xfrm>
                <a:off x="6104965" y="2265289"/>
                <a:ext cx="1855800" cy="1855800"/>
              </a:xfrm>
              <a:prstGeom prst="ellipse">
                <a:avLst/>
              </a:prstGeom>
              <a:solidFill>
                <a:srgbClr val="28AFEA">
                  <a:alpha val="14900"/>
                </a:srgbClr>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407" name="Google Shape;407;p32"/>
              <p:cNvSpPr/>
              <p:nvPr/>
            </p:nvSpPr>
            <p:spPr>
              <a:xfrm>
                <a:off x="6326458" y="2482124"/>
                <a:ext cx="1422000" cy="1422000"/>
              </a:xfrm>
              <a:prstGeom prst="ellipse">
                <a:avLst/>
              </a:prstGeom>
              <a:solidFill>
                <a:srgbClr val="28AFEA">
                  <a:alpha val="4980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408" name="Google Shape;408;p32"/>
              <p:cNvSpPr/>
              <p:nvPr/>
            </p:nvSpPr>
            <p:spPr>
              <a:xfrm>
                <a:off x="6566834" y="2724359"/>
                <a:ext cx="942600" cy="942600"/>
              </a:xfrm>
              <a:prstGeom prst="ellipse">
                <a:avLst/>
              </a:prstGeom>
              <a:solidFill>
                <a:srgbClr val="28AFEA"/>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cxnSp>
          <p:nvCxnSpPr>
            <p:cNvPr id="409" name="Google Shape;409;p32">
              <a:extLst>
                <a:ext uri="{C183D7F6-B498-43B3-948B-1728B52AA6E4}">
                  <adec:decorative xmlns:adec="http://schemas.microsoft.com/office/drawing/2017/decorative" val="1"/>
                </a:ext>
              </a:extLst>
            </p:cNvPr>
            <p:cNvCxnSpPr/>
            <p:nvPr/>
          </p:nvCxnSpPr>
          <p:spPr>
            <a:xfrm>
              <a:off x="836471" y="737356"/>
              <a:ext cx="2070300" cy="0"/>
            </a:xfrm>
            <a:prstGeom prst="straightConnector1">
              <a:avLst/>
            </a:prstGeom>
            <a:noFill/>
            <a:ln w="12700" cap="flat" cmpd="sng">
              <a:solidFill>
                <a:srgbClr val="627597"/>
              </a:solidFill>
              <a:prstDash val="solid"/>
              <a:miter lim="800000"/>
              <a:headEnd type="none" w="sm" len="sm"/>
              <a:tailEnd type="none" w="sm" len="sm"/>
            </a:ln>
          </p:spPr>
        </p:cxnSp>
        <p:sp>
          <p:nvSpPr>
            <p:cNvPr id="410" name="Google Shape;410;p32">
              <a:extLst>
                <a:ext uri="{C183D7F6-B498-43B3-948B-1728B52AA6E4}">
                  <adec:decorative xmlns:adec="http://schemas.microsoft.com/office/drawing/2017/decorative" val="1"/>
                </a:ext>
              </a:extLst>
            </p:cNvPr>
            <p:cNvSpPr/>
            <p:nvPr/>
          </p:nvSpPr>
          <p:spPr>
            <a:xfrm rot="10800000">
              <a:off x="407925" y="275"/>
              <a:ext cx="73200" cy="2995800"/>
            </a:xfrm>
            <a:prstGeom prst="rect">
              <a:avLst/>
            </a:prstGeom>
            <a:gradFill>
              <a:gsLst>
                <a:gs pos="0">
                  <a:srgbClr val="D59DFF"/>
                </a:gs>
                <a:gs pos="100000">
                  <a:srgbClr val="28AFE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96" b="0" i="0">
                <a:latin typeface="Helvetica" pitchFamily="2" charset="0"/>
              </a:endParaRPr>
            </a:p>
          </p:txBody>
        </p:sp>
        <p:cxnSp>
          <p:nvCxnSpPr>
            <p:cNvPr id="50" name="Google Shape;67;p15">
              <a:extLst>
                <a:ext uri="{FF2B5EF4-FFF2-40B4-BE49-F238E27FC236}">
                  <a16:creationId xmlns:a16="http://schemas.microsoft.com/office/drawing/2014/main" id="{CD4C19BC-5DEC-DE48-9ACE-675D5E9CFD83}"/>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sp>
        <p:nvSpPr>
          <p:cNvPr id="422" name="Google Shape;422;p32"/>
          <p:cNvSpPr txBox="1">
            <a:spLocks noGrp="1"/>
          </p:cNvSpPr>
          <p:nvPr>
            <p:ph type="title"/>
          </p:nvPr>
        </p:nvSpPr>
        <p:spPr>
          <a:xfrm>
            <a:off x="1060704" y="1243584"/>
            <a:ext cx="3108800" cy="28284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663" b="0" i="0">
                <a:latin typeface="Helvetica" pitchFamily="2" charset="0"/>
              </a:defRPr>
            </a:lvl1pPr>
            <a:lvl2pPr lvl="1">
              <a:spcBef>
                <a:spcPts val="0"/>
              </a:spcBef>
              <a:spcAft>
                <a:spcPts val="0"/>
              </a:spcAft>
              <a:buSzPts val="1700"/>
              <a:buNone/>
              <a:defRPr sz="2263"/>
            </a:lvl2pPr>
            <a:lvl3pPr lvl="2">
              <a:spcBef>
                <a:spcPts val="0"/>
              </a:spcBef>
              <a:spcAft>
                <a:spcPts val="0"/>
              </a:spcAft>
              <a:buSzPts val="1700"/>
              <a:buNone/>
              <a:defRPr sz="2263"/>
            </a:lvl3pPr>
            <a:lvl4pPr lvl="3">
              <a:spcBef>
                <a:spcPts val="0"/>
              </a:spcBef>
              <a:spcAft>
                <a:spcPts val="0"/>
              </a:spcAft>
              <a:buSzPts val="1700"/>
              <a:buNone/>
              <a:defRPr sz="2263"/>
            </a:lvl4pPr>
            <a:lvl5pPr lvl="4">
              <a:spcBef>
                <a:spcPts val="0"/>
              </a:spcBef>
              <a:spcAft>
                <a:spcPts val="0"/>
              </a:spcAft>
              <a:buSzPts val="1700"/>
              <a:buNone/>
              <a:defRPr sz="2263"/>
            </a:lvl5pPr>
            <a:lvl6pPr lvl="5">
              <a:spcBef>
                <a:spcPts val="0"/>
              </a:spcBef>
              <a:spcAft>
                <a:spcPts val="0"/>
              </a:spcAft>
              <a:buSzPts val="1700"/>
              <a:buNone/>
              <a:defRPr sz="2263"/>
            </a:lvl6pPr>
            <a:lvl7pPr lvl="6">
              <a:spcBef>
                <a:spcPts val="0"/>
              </a:spcBef>
              <a:spcAft>
                <a:spcPts val="0"/>
              </a:spcAft>
              <a:buSzPts val="1700"/>
              <a:buNone/>
              <a:defRPr sz="2263"/>
            </a:lvl7pPr>
            <a:lvl8pPr lvl="7">
              <a:spcBef>
                <a:spcPts val="0"/>
              </a:spcBef>
              <a:spcAft>
                <a:spcPts val="0"/>
              </a:spcAft>
              <a:buSzPts val="1700"/>
              <a:buNone/>
              <a:defRPr sz="2263"/>
            </a:lvl8pPr>
            <a:lvl9pPr lvl="8">
              <a:spcBef>
                <a:spcPts val="0"/>
              </a:spcBef>
              <a:spcAft>
                <a:spcPts val="0"/>
              </a:spcAft>
              <a:buSzPts val="1700"/>
              <a:buNone/>
              <a:defRPr sz="2263"/>
            </a:lvl9pPr>
          </a:lstStyle>
          <a:p>
            <a:endParaRPr dirty="0"/>
          </a:p>
        </p:txBody>
      </p:sp>
      <p:sp>
        <p:nvSpPr>
          <p:cNvPr id="421" name="Google Shape;421;p32"/>
          <p:cNvSpPr txBox="1">
            <a:spLocks noGrp="1"/>
          </p:cNvSpPr>
          <p:nvPr>
            <p:ph type="subTitle" idx="14"/>
          </p:nvPr>
        </p:nvSpPr>
        <p:spPr>
          <a:xfrm>
            <a:off x="1072896" y="731520"/>
            <a:ext cx="2804000" cy="2072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5" b="0" i="0">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dirty="0"/>
          </a:p>
        </p:txBody>
      </p:sp>
      <p:sp>
        <p:nvSpPr>
          <p:cNvPr id="52" name="Google Shape;529;p35">
            <a:extLst>
              <a:ext uri="{FF2B5EF4-FFF2-40B4-BE49-F238E27FC236}">
                <a16:creationId xmlns:a16="http://schemas.microsoft.com/office/drawing/2014/main" id="{CD3576E2-AEB5-FF3E-CC5F-467FF2EE89AD}"/>
              </a:ext>
            </a:extLst>
          </p:cNvPr>
          <p:cNvSpPr>
            <a:spLocks noGrp="1"/>
          </p:cNvSpPr>
          <p:nvPr>
            <p:ph type="pic" idx="3"/>
          </p:nvPr>
        </p:nvSpPr>
        <p:spPr>
          <a:xfrm>
            <a:off x="5100667" y="698941"/>
            <a:ext cx="438800" cy="438800"/>
          </a:xfrm>
          <a:prstGeom prst="ellipse">
            <a:avLst/>
          </a:prstGeom>
          <a:noFill/>
          <a:ln>
            <a:noFill/>
          </a:ln>
        </p:spPr>
        <p:txBody>
          <a:bodyPr wrap="square" lIns="0" tIns="0" rIns="0" bIns="0" anchor="ctr"/>
          <a:lstStyle>
            <a:lvl1pPr marL="0" indent="0" algn="ctr">
              <a:buNone/>
              <a:defRPr sz="266" b="0" i="0">
                <a:latin typeface="Helvetica" pitchFamily="2" charset="0"/>
              </a:defRPr>
            </a:lvl1pPr>
          </a:lstStyle>
          <a:p>
            <a:endParaRPr lang="en-US" dirty="0"/>
          </a:p>
        </p:txBody>
      </p:sp>
      <p:sp>
        <p:nvSpPr>
          <p:cNvPr id="416" name="Google Shape;416;p32"/>
          <p:cNvSpPr txBox="1">
            <a:spLocks noGrp="1"/>
          </p:cNvSpPr>
          <p:nvPr>
            <p:ph type="body" idx="1"/>
          </p:nvPr>
        </p:nvSpPr>
        <p:spPr>
          <a:xfrm>
            <a:off x="5978634" y="682752"/>
            <a:ext cx="2950400" cy="463200"/>
          </a:xfrm>
          <a:prstGeom prst="rect">
            <a:avLst/>
          </a:prstGeom>
        </p:spPr>
        <p:txBody>
          <a:bodyPr spcFirstLastPara="1" wrap="square" lIns="45700" tIns="18275" rIns="45700" bIns="18275" anchor="ctr" anchorCtr="0">
            <a:noAutofit/>
          </a:bodyPr>
          <a:lstStyle>
            <a:lvl1pPr marL="0" lvl="0" indent="0">
              <a:spcBef>
                <a:spcPts val="0"/>
              </a:spcBef>
              <a:spcAft>
                <a:spcPts val="0"/>
              </a:spcAft>
              <a:buSzPts val="800"/>
              <a:buNone/>
              <a:defRPr sz="1065" b="0" i="0">
                <a:solidFill>
                  <a:schemeClr val="bg1"/>
                </a:solidFill>
                <a:latin typeface="Helvetica" pitchFamily="2" charset="0"/>
              </a:defRPr>
            </a:lvl1pPr>
            <a:lvl2pPr marL="1217295" lvl="1" indent="-371951">
              <a:spcBef>
                <a:spcPts val="0"/>
              </a:spcBef>
              <a:spcAft>
                <a:spcPts val="0"/>
              </a:spcAft>
              <a:buSzPts val="800"/>
              <a:buChar char="○"/>
              <a:defRPr sz="1065"/>
            </a:lvl2pPr>
            <a:lvl3pPr marL="1825943" lvl="2" indent="-371951">
              <a:spcBef>
                <a:spcPts val="0"/>
              </a:spcBef>
              <a:spcAft>
                <a:spcPts val="0"/>
              </a:spcAft>
              <a:buSzPts val="800"/>
              <a:buChar char="■"/>
              <a:defRPr sz="1065"/>
            </a:lvl3pPr>
            <a:lvl4pPr marL="2434590" lvl="3" indent="-371951">
              <a:spcBef>
                <a:spcPts val="0"/>
              </a:spcBef>
              <a:spcAft>
                <a:spcPts val="0"/>
              </a:spcAft>
              <a:buSzPts val="800"/>
              <a:buChar char="●"/>
              <a:defRPr sz="1065"/>
            </a:lvl4pPr>
            <a:lvl5pPr marL="3043238" lvl="4" indent="-371951">
              <a:spcBef>
                <a:spcPts val="0"/>
              </a:spcBef>
              <a:spcAft>
                <a:spcPts val="0"/>
              </a:spcAft>
              <a:buSzPts val="800"/>
              <a:buChar char="○"/>
              <a:defRPr sz="1065"/>
            </a:lvl5pPr>
            <a:lvl6pPr marL="3651885" lvl="5" indent="-371951">
              <a:spcBef>
                <a:spcPts val="0"/>
              </a:spcBef>
              <a:spcAft>
                <a:spcPts val="0"/>
              </a:spcAft>
              <a:buSzPts val="800"/>
              <a:buChar char="■"/>
              <a:defRPr sz="1065"/>
            </a:lvl6pPr>
            <a:lvl7pPr marL="4260533" lvl="6" indent="-371951">
              <a:spcBef>
                <a:spcPts val="0"/>
              </a:spcBef>
              <a:spcAft>
                <a:spcPts val="0"/>
              </a:spcAft>
              <a:buSzPts val="800"/>
              <a:buChar char="●"/>
              <a:defRPr sz="1065"/>
            </a:lvl7pPr>
            <a:lvl8pPr marL="4869180" lvl="7" indent="-371951">
              <a:spcBef>
                <a:spcPts val="0"/>
              </a:spcBef>
              <a:spcAft>
                <a:spcPts val="0"/>
              </a:spcAft>
              <a:buSzPts val="800"/>
              <a:buChar char="○"/>
              <a:defRPr sz="1065"/>
            </a:lvl8pPr>
            <a:lvl9pPr marL="5477828" lvl="8" indent="-371951">
              <a:spcBef>
                <a:spcPts val="0"/>
              </a:spcBef>
              <a:spcAft>
                <a:spcPts val="0"/>
              </a:spcAft>
              <a:buSzPts val="800"/>
              <a:buChar char="■"/>
              <a:defRPr sz="1065"/>
            </a:lvl9pPr>
          </a:lstStyle>
          <a:p>
            <a:endParaRPr dirty="0"/>
          </a:p>
        </p:txBody>
      </p:sp>
      <p:sp>
        <p:nvSpPr>
          <p:cNvPr id="53" name="Google Shape;529;p35">
            <a:extLst>
              <a:ext uri="{FF2B5EF4-FFF2-40B4-BE49-F238E27FC236}">
                <a16:creationId xmlns:a16="http://schemas.microsoft.com/office/drawing/2014/main" id="{A5F644A9-640E-49D4-9BA3-19831FCDEAB1}"/>
              </a:ext>
            </a:extLst>
          </p:cNvPr>
          <p:cNvSpPr>
            <a:spLocks noGrp="1"/>
          </p:cNvSpPr>
          <p:nvPr>
            <p:ph type="pic" idx="19"/>
          </p:nvPr>
        </p:nvSpPr>
        <p:spPr>
          <a:xfrm>
            <a:off x="6070532" y="1854008"/>
            <a:ext cx="438800" cy="438800"/>
          </a:xfrm>
          <a:prstGeom prst="ellipse">
            <a:avLst/>
          </a:prstGeom>
          <a:noFill/>
          <a:ln>
            <a:noFill/>
          </a:ln>
        </p:spPr>
        <p:txBody>
          <a:bodyPr wrap="square" lIns="0" tIns="0" rIns="0" bIns="0" anchor="ctr"/>
          <a:lstStyle>
            <a:lvl1pPr marL="0" indent="0" algn="ctr">
              <a:buNone/>
              <a:defRPr sz="266" b="0" i="0">
                <a:latin typeface="Helvetica" pitchFamily="2" charset="0"/>
              </a:defRPr>
            </a:lvl1pPr>
          </a:lstStyle>
          <a:p>
            <a:endParaRPr lang="en-US" dirty="0"/>
          </a:p>
        </p:txBody>
      </p:sp>
      <p:sp>
        <p:nvSpPr>
          <p:cNvPr id="417" name="Google Shape;417;p32"/>
          <p:cNvSpPr txBox="1">
            <a:spLocks noGrp="1"/>
          </p:cNvSpPr>
          <p:nvPr>
            <p:ph type="body" idx="7"/>
          </p:nvPr>
        </p:nvSpPr>
        <p:spPr>
          <a:xfrm>
            <a:off x="6986016" y="1828800"/>
            <a:ext cx="2950400" cy="463200"/>
          </a:xfrm>
          <a:prstGeom prst="rect">
            <a:avLst/>
          </a:prstGeom>
        </p:spPr>
        <p:txBody>
          <a:bodyPr spcFirstLastPara="1" wrap="square" lIns="45700" tIns="18275" rIns="45700" bIns="18275" anchor="ctr" anchorCtr="0">
            <a:noAutofit/>
          </a:bodyPr>
          <a:lstStyle>
            <a:lvl1pPr marL="0" lvl="0" indent="0" rtl="0">
              <a:spcBef>
                <a:spcPts val="0"/>
              </a:spcBef>
              <a:spcAft>
                <a:spcPts val="0"/>
              </a:spcAft>
              <a:buSzPts val="800"/>
              <a:buNone/>
              <a:defRPr sz="1065" b="0" i="0">
                <a:solidFill>
                  <a:schemeClr val="bg1"/>
                </a:solidFill>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54" name="Google Shape;529;p35">
            <a:extLst>
              <a:ext uri="{FF2B5EF4-FFF2-40B4-BE49-F238E27FC236}">
                <a16:creationId xmlns:a16="http://schemas.microsoft.com/office/drawing/2014/main" id="{FBB95042-817E-B134-256C-4FB5A90FF06A}"/>
              </a:ext>
            </a:extLst>
          </p:cNvPr>
          <p:cNvSpPr>
            <a:spLocks noGrp="1"/>
          </p:cNvSpPr>
          <p:nvPr>
            <p:ph type="pic" idx="20"/>
          </p:nvPr>
        </p:nvSpPr>
        <p:spPr>
          <a:xfrm>
            <a:off x="7042056" y="3009073"/>
            <a:ext cx="438800" cy="438800"/>
          </a:xfrm>
          <a:prstGeom prst="ellipse">
            <a:avLst/>
          </a:prstGeom>
          <a:noFill/>
          <a:ln>
            <a:noFill/>
          </a:ln>
        </p:spPr>
        <p:txBody>
          <a:bodyPr wrap="square" lIns="0" tIns="0" rIns="0" bIns="0" anchor="ctr"/>
          <a:lstStyle>
            <a:lvl1pPr marL="0" indent="0" algn="ctr">
              <a:buNone/>
              <a:defRPr sz="266" b="0" i="0">
                <a:latin typeface="Helvetica" pitchFamily="2" charset="0"/>
              </a:defRPr>
            </a:lvl1pPr>
          </a:lstStyle>
          <a:p>
            <a:endParaRPr lang="en-US" dirty="0"/>
          </a:p>
        </p:txBody>
      </p:sp>
      <p:sp>
        <p:nvSpPr>
          <p:cNvPr id="418" name="Google Shape;418;p32"/>
          <p:cNvSpPr txBox="1">
            <a:spLocks noGrp="1"/>
          </p:cNvSpPr>
          <p:nvPr>
            <p:ph type="body" idx="8"/>
          </p:nvPr>
        </p:nvSpPr>
        <p:spPr>
          <a:xfrm>
            <a:off x="7936992" y="2974848"/>
            <a:ext cx="2950400" cy="463200"/>
          </a:xfrm>
          <a:prstGeom prst="rect">
            <a:avLst/>
          </a:prstGeom>
        </p:spPr>
        <p:txBody>
          <a:bodyPr spcFirstLastPara="1" wrap="square" lIns="45700" tIns="18275" rIns="45700" bIns="18275" anchor="ctr" anchorCtr="0">
            <a:noAutofit/>
          </a:bodyPr>
          <a:lstStyle>
            <a:lvl1pPr marL="0" lvl="0" indent="0" rtl="0">
              <a:spcBef>
                <a:spcPts val="0"/>
              </a:spcBef>
              <a:spcAft>
                <a:spcPts val="0"/>
              </a:spcAft>
              <a:buSzPts val="800"/>
              <a:buNone/>
              <a:defRPr sz="1065" b="0" i="0">
                <a:solidFill>
                  <a:schemeClr val="bg1"/>
                </a:solidFill>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55" name="Google Shape;529;p35">
            <a:extLst>
              <a:ext uri="{FF2B5EF4-FFF2-40B4-BE49-F238E27FC236}">
                <a16:creationId xmlns:a16="http://schemas.microsoft.com/office/drawing/2014/main" id="{BEE85CE0-3794-8891-A799-BBC3CBBC2483}"/>
              </a:ext>
            </a:extLst>
          </p:cNvPr>
          <p:cNvSpPr>
            <a:spLocks noGrp="1"/>
          </p:cNvSpPr>
          <p:nvPr>
            <p:ph type="pic" idx="21"/>
          </p:nvPr>
        </p:nvSpPr>
        <p:spPr>
          <a:xfrm>
            <a:off x="6070532" y="4164139"/>
            <a:ext cx="438800" cy="438800"/>
          </a:xfrm>
          <a:prstGeom prst="ellipse">
            <a:avLst/>
          </a:prstGeom>
          <a:noFill/>
          <a:ln>
            <a:noFill/>
          </a:ln>
        </p:spPr>
        <p:txBody>
          <a:bodyPr wrap="square" lIns="0" tIns="0" rIns="0" bIns="0" anchor="ctr"/>
          <a:lstStyle>
            <a:lvl1pPr marL="0" indent="0" algn="ctr">
              <a:buNone/>
              <a:defRPr sz="266" b="0" i="0">
                <a:latin typeface="Helvetica" pitchFamily="2" charset="0"/>
              </a:defRPr>
            </a:lvl1pPr>
          </a:lstStyle>
          <a:p>
            <a:endParaRPr lang="en-US" dirty="0"/>
          </a:p>
        </p:txBody>
      </p:sp>
      <p:sp>
        <p:nvSpPr>
          <p:cNvPr id="419" name="Google Shape;419;p32"/>
          <p:cNvSpPr txBox="1">
            <a:spLocks noGrp="1"/>
          </p:cNvSpPr>
          <p:nvPr>
            <p:ph type="body" idx="9"/>
          </p:nvPr>
        </p:nvSpPr>
        <p:spPr>
          <a:xfrm>
            <a:off x="6986016" y="4145280"/>
            <a:ext cx="2950400" cy="463200"/>
          </a:xfrm>
          <a:prstGeom prst="rect">
            <a:avLst/>
          </a:prstGeom>
        </p:spPr>
        <p:txBody>
          <a:bodyPr spcFirstLastPara="1" wrap="square" lIns="45700" tIns="18275" rIns="45700" bIns="18275" anchor="ctr" anchorCtr="0">
            <a:noAutofit/>
          </a:bodyPr>
          <a:lstStyle>
            <a:lvl1pPr marL="0" lvl="0" indent="0" rtl="0">
              <a:spcBef>
                <a:spcPts val="0"/>
              </a:spcBef>
              <a:spcAft>
                <a:spcPts val="0"/>
              </a:spcAft>
              <a:buSzPts val="800"/>
              <a:buNone/>
              <a:defRPr sz="1065" b="0" i="0">
                <a:solidFill>
                  <a:schemeClr val="bg1"/>
                </a:solidFill>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56" name="Google Shape;529;p35">
            <a:extLst>
              <a:ext uri="{FF2B5EF4-FFF2-40B4-BE49-F238E27FC236}">
                <a16:creationId xmlns:a16="http://schemas.microsoft.com/office/drawing/2014/main" id="{A65B01E9-D9F8-328D-5B1B-78BC9275ED6D}"/>
              </a:ext>
            </a:extLst>
          </p:cNvPr>
          <p:cNvSpPr>
            <a:spLocks noGrp="1"/>
          </p:cNvSpPr>
          <p:nvPr>
            <p:ph type="pic" idx="22"/>
          </p:nvPr>
        </p:nvSpPr>
        <p:spPr>
          <a:xfrm>
            <a:off x="5100667" y="5319204"/>
            <a:ext cx="438800" cy="438800"/>
          </a:xfrm>
          <a:prstGeom prst="ellipse">
            <a:avLst/>
          </a:prstGeom>
          <a:noFill/>
          <a:ln>
            <a:noFill/>
          </a:ln>
        </p:spPr>
        <p:txBody>
          <a:bodyPr wrap="square" lIns="0" tIns="0" rIns="0" bIns="0" anchor="ctr"/>
          <a:lstStyle>
            <a:lvl1pPr marL="0" indent="0" algn="ctr">
              <a:buNone/>
              <a:defRPr sz="266" b="0" i="0">
                <a:latin typeface="Helvetica" pitchFamily="2" charset="0"/>
              </a:defRPr>
            </a:lvl1pPr>
          </a:lstStyle>
          <a:p>
            <a:endParaRPr lang="en-US" dirty="0"/>
          </a:p>
        </p:txBody>
      </p:sp>
      <p:sp>
        <p:nvSpPr>
          <p:cNvPr id="420" name="Google Shape;420;p32"/>
          <p:cNvSpPr txBox="1">
            <a:spLocks noGrp="1"/>
          </p:cNvSpPr>
          <p:nvPr>
            <p:ph type="body" idx="13"/>
          </p:nvPr>
        </p:nvSpPr>
        <p:spPr>
          <a:xfrm>
            <a:off x="5974081" y="5303520"/>
            <a:ext cx="2950400" cy="463200"/>
          </a:xfrm>
          <a:prstGeom prst="rect">
            <a:avLst/>
          </a:prstGeom>
        </p:spPr>
        <p:txBody>
          <a:bodyPr spcFirstLastPara="1" wrap="square" lIns="45700" tIns="18275" rIns="45700" bIns="18275" anchor="ctr" anchorCtr="0">
            <a:noAutofit/>
          </a:bodyPr>
          <a:lstStyle>
            <a:lvl1pPr marL="0" lvl="0" indent="0" rtl="0">
              <a:spcBef>
                <a:spcPts val="0"/>
              </a:spcBef>
              <a:spcAft>
                <a:spcPts val="0"/>
              </a:spcAft>
              <a:buSzPts val="800"/>
              <a:buNone/>
              <a:defRPr sz="1065" b="0" i="0">
                <a:solidFill>
                  <a:schemeClr val="bg1"/>
                </a:solidFill>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49" name="Google Shape;268;p27">
            <a:extLst>
              <a:ext uri="{FF2B5EF4-FFF2-40B4-BE49-F238E27FC236}">
                <a16:creationId xmlns:a16="http://schemas.microsoft.com/office/drawing/2014/main" id="{B3792982-19EA-CA41-8308-2AD5F0D23189}"/>
              </a:ext>
            </a:extLst>
          </p:cNvPr>
          <p:cNvSpPr/>
          <p:nvPr userDrawn="1"/>
        </p:nvSpPr>
        <p:spPr>
          <a:xfrm>
            <a:off x="7266888" y="6534431"/>
            <a:ext cx="4794400" cy="166400"/>
          </a:xfrm>
          <a:prstGeom prst="rect">
            <a:avLst/>
          </a:prstGeom>
          <a:noFill/>
          <a:ln>
            <a:noFill/>
          </a:ln>
        </p:spPr>
        <p:txBody>
          <a:bodyPr spcFirstLastPara="1" wrap="square" lIns="57111" tIns="28556" rIns="57111" bIns="28556" anchor="t" anchorCtr="0">
            <a:noAutofit/>
          </a:bodyPr>
          <a:lstStyle/>
          <a:p>
            <a:pPr marL="0" marR="0" lvl="0" indent="0" algn="r" rtl="0">
              <a:lnSpc>
                <a:spcPct val="120000"/>
              </a:lnSpc>
              <a:spcBef>
                <a:spcPts val="0"/>
              </a:spcBef>
              <a:spcAft>
                <a:spcPts val="0"/>
              </a:spcAft>
              <a:buNone/>
            </a:pPr>
            <a:fld id="{00000000-1234-1234-1234-123412341234}" type="slidenum">
              <a:rPr lang="en" sz="666" b="0" i="0">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6" b="0" i="0" dirty="0">
              <a:solidFill>
                <a:schemeClr val="lt1"/>
              </a:solidFill>
              <a:latin typeface="Helvetica" pitchFamily="2" charset="0"/>
              <a:ea typeface="Helvetica Neue"/>
              <a:cs typeface="Helvetica Neue"/>
              <a:sym typeface="Helvetica Neue"/>
            </a:endParaRPr>
          </a:p>
        </p:txBody>
      </p:sp>
      <p:sp>
        <p:nvSpPr>
          <p:cNvPr id="6" name="Google Shape;56;p14">
            <a:extLst>
              <a:ext uri="{FF2B5EF4-FFF2-40B4-BE49-F238E27FC236}">
                <a16:creationId xmlns:a16="http://schemas.microsoft.com/office/drawing/2014/main" id="{38944245-D44B-F65F-6B6D-4F2688869F9A}"/>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111" tIns="28556" rIns="57111" bIns="28556" anchor="t" anchorCtr="0">
            <a:noAutofit/>
          </a:bodyPr>
          <a:lstStyle/>
          <a:p>
            <a:pPr marL="0" marR="0" lvl="0" indent="0" algn="l" defTabSz="285750" rtl="0" eaLnBrk="1" latinLnBrk="0" hangingPunct="1">
              <a:lnSpc>
                <a:spcPct val="120000"/>
              </a:lnSpc>
              <a:spcBef>
                <a:spcPts val="0"/>
              </a:spcBef>
              <a:spcAft>
                <a:spcPts val="0"/>
              </a:spcAft>
              <a:buNone/>
            </a:pPr>
            <a:r>
              <a:rPr lang="en-US" sz="625" kern="1200" spc="375" dirty="0">
                <a:solidFill>
                  <a:srgbClr val="627597"/>
                </a:solidFill>
                <a:latin typeface="Helvetica" pitchFamily="2" charset="0"/>
                <a:ea typeface="+mn-ea"/>
                <a:cs typeface="Segoe UI Light" panose="020B0502040204020203" pitchFamily="34" charset="0"/>
              </a:rPr>
              <a:t>ACCELERATING INNOVATION WITH DEVOPS</a:t>
            </a:r>
          </a:p>
        </p:txBody>
      </p:sp>
    </p:spTree>
    <p:extLst>
      <p:ext uri="{BB962C8B-B14F-4D97-AF65-F5344CB8AC3E}">
        <p14:creationId xmlns:p14="http://schemas.microsoft.com/office/powerpoint/2010/main" val="2182891341"/>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matchingName="Timeline" preserve="1">
  <p:cSld name="Timeline">
    <p:spTree>
      <p:nvGrpSpPr>
        <p:cNvPr id="1" name="Shape 423"/>
        <p:cNvGrpSpPr/>
        <p:nvPr/>
      </p:nvGrpSpPr>
      <p:grpSpPr>
        <a:xfrm>
          <a:off x="0" y="0"/>
          <a:ext cx="0" cy="0"/>
          <a:chOff x="0" y="0"/>
          <a:chExt cx="0" cy="0"/>
        </a:xfrm>
      </p:grpSpPr>
      <p:grpSp>
        <p:nvGrpSpPr>
          <p:cNvPr id="2" name="Group 1">
            <a:extLst>
              <a:ext uri="{FF2B5EF4-FFF2-40B4-BE49-F238E27FC236}">
                <a16:creationId xmlns:a16="http://schemas.microsoft.com/office/drawing/2014/main" id="{AE88BE8E-7A9E-0109-4B50-E85B7DB08F4E}"/>
              </a:ext>
              <a:ext uri="{C183D7F6-B498-43B3-948B-1728B52AA6E4}">
                <adec:decorative xmlns:adec="http://schemas.microsoft.com/office/drawing/2017/decorative" val="1"/>
              </a:ext>
            </a:extLst>
          </p:cNvPr>
          <p:cNvGrpSpPr/>
          <p:nvPr userDrawn="1"/>
        </p:nvGrpSpPr>
        <p:grpSpPr>
          <a:xfrm>
            <a:off x="494068" y="5"/>
            <a:ext cx="11697940" cy="6857996"/>
            <a:chOff x="370550" y="3"/>
            <a:chExt cx="8773455" cy="5143497"/>
          </a:xfrm>
        </p:grpSpPr>
        <p:pic>
          <p:nvPicPr>
            <p:cNvPr id="427" name="Google Shape;427;p33">
              <a:extLst>
                <a:ext uri="{C183D7F6-B498-43B3-948B-1728B52AA6E4}">
                  <adec:decorative xmlns:adec="http://schemas.microsoft.com/office/drawing/2017/decorative" val="1"/>
                </a:ext>
              </a:extLst>
            </p:cNvPr>
            <p:cNvPicPr preferRelativeResize="0"/>
            <p:nvPr userDrawn="1"/>
          </p:nvPicPr>
          <p:blipFill rotWithShape="1">
            <a:blip r:embed="rId2">
              <a:alphaModFix amt="40000"/>
            </a:blip>
            <a:srcRect r="33453" b="13524"/>
            <a:stretch/>
          </p:blipFill>
          <p:spPr>
            <a:xfrm>
              <a:off x="4878193" y="3"/>
              <a:ext cx="4265812" cy="5143497"/>
            </a:xfrm>
            <a:prstGeom prst="rect">
              <a:avLst/>
            </a:prstGeom>
            <a:noFill/>
            <a:ln>
              <a:noFill/>
            </a:ln>
          </p:spPr>
        </p:pic>
        <p:cxnSp>
          <p:nvCxnSpPr>
            <p:cNvPr id="428" name="Google Shape;428;p33">
              <a:extLst>
                <a:ext uri="{C183D7F6-B498-43B3-948B-1728B52AA6E4}">
                  <adec:decorative xmlns:adec="http://schemas.microsoft.com/office/drawing/2017/decorative" val="1"/>
                </a:ext>
              </a:extLst>
            </p:cNvPr>
            <p:cNvCxnSpPr/>
            <p:nvPr/>
          </p:nvCxnSpPr>
          <p:spPr>
            <a:xfrm>
              <a:off x="1303867" y="3583747"/>
              <a:ext cx="6536400" cy="0"/>
            </a:xfrm>
            <a:prstGeom prst="straightConnector1">
              <a:avLst/>
            </a:prstGeom>
            <a:noFill/>
            <a:ln w="88900" cap="rnd" cmpd="sng">
              <a:solidFill>
                <a:srgbClr val="D8D8D8">
                  <a:alpha val="24710"/>
                </a:srgbClr>
              </a:solidFill>
              <a:prstDash val="solid"/>
              <a:round/>
              <a:headEnd type="none" w="sm" len="sm"/>
              <a:tailEnd type="none" w="sm" len="sm"/>
            </a:ln>
          </p:spPr>
        </p:cxnSp>
        <p:grpSp>
          <p:nvGrpSpPr>
            <p:cNvPr id="429" name="Google Shape;429;p33">
              <a:extLst>
                <a:ext uri="{C183D7F6-B498-43B3-948B-1728B52AA6E4}">
                  <adec:decorative xmlns:adec="http://schemas.microsoft.com/office/drawing/2017/decorative" val="1"/>
                </a:ext>
              </a:extLst>
            </p:cNvPr>
            <p:cNvGrpSpPr/>
            <p:nvPr/>
          </p:nvGrpSpPr>
          <p:grpSpPr>
            <a:xfrm flipH="1">
              <a:off x="1526314" y="2447680"/>
              <a:ext cx="1811316" cy="863864"/>
              <a:chOff x="1851659" y="5043862"/>
              <a:chExt cx="4393200" cy="2356422"/>
            </a:xfrm>
          </p:grpSpPr>
          <p:sp>
            <p:nvSpPr>
              <p:cNvPr id="430" name="Google Shape;430;p33"/>
              <p:cNvSpPr/>
              <p:nvPr/>
            </p:nvSpPr>
            <p:spPr>
              <a:xfrm flipH="1">
                <a:off x="1851659" y="5043862"/>
                <a:ext cx="4393200" cy="2109000"/>
              </a:xfrm>
              <a:prstGeom prst="roundRect">
                <a:avLst>
                  <a:gd name="adj" fmla="val 3087"/>
                </a:avLst>
              </a:prstGeom>
              <a:gradFill>
                <a:gsLst>
                  <a:gs pos="0">
                    <a:srgbClr val="1F9CF0"/>
                  </a:gs>
                  <a:gs pos="2000">
                    <a:srgbClr val="1F9CF0"/>
                  </a:gs>
                  <a:gs pos="100000">
                    <a:srgbClr val="9477E2">
                      <a:alpha val="29803"/>
                    </a:srgbClr>
                  </a:gs>
                </a:gsLst>
                <a:lin ang="2700006" scaled="0"/>
              </a:gradFill>
              <a:ln>
                <a:noFill/>
              </a:ln>
              <a:effectLst>
                <a:outerShdw blurRad="1270000" dist="1219200" dir="8100000" sx="90000" sy="90000" algn="tr"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431" name="Google Shape;431;p33"/>
              <p:cNvSpPr/>
              <p:nvPr/>
            </p:nvSpPr>
            <p:spPr>
              <a:xfrm rot="10800000">
                <a:off x="3863414" y="7153684"/>
                <a:ext cx="369600" cy="246600"/>
              </a:xfrm>
              <a:prstGeom prst="triangle">
                <a:avLst>
                  <a:gd name="adj" fmla="val 50000"/>
                </a:avLst>
              </a:prstGeom>
              <a:gradFill>
                <a:gsLst>
                  <a:gs pos="0">
                    <a:srgbClr val="1F9CF0"/>
                  </a:gs>
                  <a:gs pos="2000">
                    <a:srgbClr val="1F9CF0"/>
                  </a:gs>
                  <a:gs pos="100000">
                    <a:srgbClr val="9477E2">
                      <a:alpha val="29803"/>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grpSp>
          <p:nvGrpSpPr>
            <p:cNvPr id="432" name="Google Shape;432;p33">
              <a:extLst>
                <a:ext uri="{C183D7F6-B498-43B3-948B-1728B52AA6E4}">
                  <adec:decorative xmlns:adec="http://schemas.microsoft.com/office/drawing/2017/decorative" val="1"/>
                </a:ext>
              </a:extLst>
            </p:cNvPr>
            <p:cNvGrpSpPr/>
            <p:nvPr/>
          </p:nvGrpSpPr>
          <p:grpSpPr>
            <a:xfrm>
              <a:off x="1290477" y="3525882"/>
              <a:ext cx="116624" cy="116450"/>
              <a:chOff x="2991668" y="6807571"/>
              <a:chExt cx="248400" cy="248400"/>
            </a:xfrm>
          </p:grpSpPr>
          <p:sp>
            <p:nvSpPr>
              <p:cNvPr id="433" name="Google Shape;433;p33"/>
              <p:cNvSpPr/>
              <p:nvPr/>
            </p:nvSpPr>
            <p:spPr>
              <a:xfrm>
                <a:off x="2991668" y="6807571"/>
                <a:ext cx="248400" cy="248400"/>
              </a:xfrm>
              <a:prstGeom prst="ellipse">
                <a:avLst/>
              </a:prstGeom>
              <a:solidFill>
                <a:schemeClr val="lt1"/>
              </a:solidFill>
              <a:ln>
                <a:noFill/>
              </a:ln>
              <a:effectLst>
                <a:outerShdw blurRad="1270000" algn="ctr" rotWithShape="0">
                  <a:schemeClr val="lt1">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434" name="Google Shape;434;p33"/>
              <p:cNvSpPr/>
              <p:nvPr/>
            </p:nvSpPr>
            <p:spPr>
              <a:xfrm>
                <a:off x="3049014" y="6864917"/>
                <a:ext cx="133800" cy="133800"/>
              </a:xfrm>
              <a:prstGeom prst="ellipse">
                <a:avLst/>
              </a:prstGeom>
              <a:gradFill>
                <a:gsLst>
                  <a:gs pos="0">
                    <a:schemeClr val="accent2"/>
                  </a:gs>
                  <a:gs pos="2000">
                    <a:schemeClr val="accent2"/>
                  </a:gs>
                  <a:gs pos="100000">
                    <a:srgbClr val="5C2FD2"/>
                  </a:gs>
                </a:gsLst>
                <a:path path="circle">
                  <a:fillToRect l="50000" t="50000" r="50000" b="50000"/>
                </a:path>
                <a:tileRect/>
              </a:gradFill>
              <a:ln>
                <a:noFill/>
              </a:ln>
              <a:effectLst>
                <a:outerShdw blurRad="1270000" algn="ctr" rotWithShape="0">
                  <a:schemeClr val="accent1">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grpSp>
          <p:nvGrpSpPr>
            <p:cNvPr id="435" name="Google Shape;435;p33">
              <a:extLst>
                <a:ext uri="{C183D7F6-B498-43B3-948B-1728B52AA6E4}">
                  <adec:decorative xmlns:adec="http://schemas.microsoft.com/office/drawing/2017/decorative" val="1"/>
                </a:ext>
              </a:extLst>
            </p:cNvPr>
            <p:cNvGrpSpPr/>
            <p:nvPr/>
          </p:nvGrpSpPr>
          <p:grpSpPr>
            <a:xfrm>
              <a:off x="2373885" y="3525882"/>
              <a:ext cx="116624" cy="116450"/>
              <a:chOff x="2991668" y="6807571"/>
              <a:chExt cx="248400" cy="248400"/>
            </a:xfrm>
          </p:grpSpPr>
          <p:sp>
            <p:nvSpPr>
              <p:cNvPr id="436" name="Google Shape;436;p33"/>
              <p:cNvSpPr/>
              <p:nvPr/>
            </p:nvSpPr>
            <p:spPr>
              <a:xfrm>
                <a:off x="2991668" y="6807571"/>
                <a:ext cx="248400" cy="248400"/>
              </a:xfrm>
              <a:prstGeom prst="ellipse">
                <a:avLst/>
              </a:prstGeom>
              <a:solidFill>
                <a:schemeClr val="lt1"/>
              </a:solidFill>
              <a:ln>
                <a:noFill/>
              </a:ln>
              <a:effectLst>
                <a:outerShdw blurRad="1270000" algn="ctr" rotWithShape="0">
                  <a:schemeClr val="lt1">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437" name="Google Shape;437;p33"/>
              <p:cNvSpPr/>
              <p:nvPr/>
            </p:nvSpPr>
            <p:spPr>
              <a:xfrm>
                <a:off x="3049014" y="6864917"/>
                <a:ext cx="133800" cy="133800"/>
              </a:xfrm>
              <a:prstGeom prst="ellipse">
                <a:avLst/>
              </a:prstGeom>
              <a:gradFill>
                <a:gsLst>
                  <a:gs pos="0">
                    <a:schemeClr val="accent1"/>
                  </a:gs>
                  <a:gs pos="2000">
                    <a:schemeClr val="accent1"/>
                  </a:gs>
                  <a:gs pos="100000">
                    <a:srgbClr val="C01169"/>
                  </a:gs>
                </a:gsLst>
                <a:path path="circle">
                  <a:fillToRect l="50000" t="50000" r="50000" b="50000"/>
                </a:path>
                <a:tileRect/>
              </a:gradFill>
              <a:ln>
                <a:noFill/>
              </a:ln>
              <a:effectLst>
                <a:outerShdw blurRad="1270000" algn="ctr" rotWithShape="0">
                  <a:schemeClr val="accent2">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grpSp>
          <p:nvGrpSpPr>
            <p:cNvPr id="438" name="Google Shape;438;p33">
              <a:extLst>
                <a:ext uri="{C183D7F6-B498-43B3-948B-1728B52AA6E4}">
                  <adec:decorative xmlns:adec="http://schemas.microsoft.com/office/drawing/2017/decorative" val="1"/>
                </a:ext>
              </a:extLst>
            </p:cNvPr>
            <p:cNvGrpSpPr/>
            <p:nvPr/>
          </p:nvGrpSpPr>
          <p:grpSpPr>
            <a:xfrm>
              <a:off x="3443832" y="3525882"/>
              <a:ext cx="116624" cy="116450"/>
              <a:chOff x="2991668" y="6807571"/>
              <a:chExt cx="248400" cy="248400"/>
            </a:xfrm>
          </p:grpSpPr>
          <p:sp>
            <p:nvSpPr>
              <p:cNvPr id="439" name="Google Shape;439;p33"/>
              <p:cNvSpPr/>
              <p:nvPr/>
            </p:nvSpPr>
            <p:spPr>
              <a:xfrm>
                <a:off x="2991668" y="6807571"/>
                <a:ext cx="248400" cy="248400"/>
              </a:xfrm>
              <a:prstGeom prst="ellipse">
                <a:avLst/>
              </a:prstGeom>
              <a:solidFill>
                <a:schemeClr val="lt1"/>
              </a:solidFill>
              <a:ln>
                <a:noFill/>
              </a:ln>
              <a:effectLst>
                <a:outerShdw blurRad="1270000" algn="ctr" rotWithShape="0">
                  <a:schemeClr val="lt1">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440" name="Google Shape;440;p33"/>
              <p:cNvSpPr/>
              <p:nvPr/>
            </p:nvSpPr>
            <p:spPr>
              <a:xfrm>
                <a:off x="3049014" y="6864917"/>
                <a:ext cx="133800" cy="133800"/>
              </a:xfrm>
              <a:prstGeom prst="ellipse">
                <a:avLst/>
              </a:prstGeom>
              <a:gradFill>
                <a:gsLst>
                  <a:gs pos="0">
                    <a:schemeClr val="accent3"/>
                  </a:gs>
                  <a:gs pos="2000">
                    <a:schemeClr val="accent3"/>
                  </a:gs>
                  <a:gs pos="100000">
                    <a:srgbClr val="4F2995"/>
                  </a:gs>
                </a:gsLst>
                <a:path path="circle">
                  <a:fillToRect l="50000" t="50000" r="50000" b="50000"/>
                </a:path>
                <a:tileRect/>
              </a:gradFill>
              <a:ln>
                <a:noFill/>
              </a:ln>
              <a:effectLst>
                <a:outerShdw blurRad="1270000" algn="ctr" rotWithShape="0">
                  <a:schemeClr val="accent3">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grpSp>
          <p:nvGrpSpPr>
            <p:cNvPr id="441" name="Google Shape;441;p33">
              <a:extLst>
                <a:ext uri="{C183D7F6-B498-43B3-948B-1728B52AA6E4}">
                  <adec:decorative xmlns:adec="http://schemas.microsoft.com/office/drawing/2017/decorative" val="1"/>
                </a:ext>
              </a:extLst>
            </p:cNvPr>
            <p:cNvGrpSpPr/>
            <p:nvPr/>
          </p:nvGrpSpPr>
          <p:grpSpPr>
            <a:xfrm>
              <a:off x="4513778" y="3525882"/>
              <a:ext cx="116624" cy="116450"/>
              <a:chOff x="2991668" y="6807571"/>
              <a:chExt cx="248400" cy="248400"/>
            </a:xfrm>
          </p:grpSpPr>
          <p:sp>
            <p:nvSpPr>
              <p:cNvPr id="442" name="Google Shape;442;p33"/>
              <p:cNvSpPr/>
              <p:nvPr/>
            </p:nvSpPr>
            <p:spPr>
              <a:xfrm>
                <a:off x="2991668" y="6807571"/>
                <a:ext cx="248400" cy="248400"/>
              </a:xfrm>
              <a:prstGeom prst="ellipse">
                <a:avLst/>
              </a:prstGeom>
              <a:solidFill>
                <a:schemeClr val="lt1"/>
              </a:solidFill>
              <a:ln>
                <a:noFill/>
              </a:ln>
              <a:effectLst>
                <a:outerShdw blurRad="1270000" algn="ctr" rotWithShape="0">
                  <a:schemeClr val="lt1">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443" name="Google Shape;443;p33"/>
              <p:cNvSpPr/>
              <p:nvPr/>
            </p:nvSpPr>
            <p:spPr>
              <a:xfrm>
                <a:off x="3049014" y="6864917"/>
                <a:ext cx="133800" cy="133800"/>
              </a:xfrm>
              <a:prstGeom prst="ellipse">
                <a:avLst/>
              </a:prstGeom>
              <a:gradFill>
                <a:gsLst>
                  <a:gs pos="0">
                    <a:schemeClr val="accent4"/>
                  </a:gs>
                  <a:gs pos="2000">
                    <a:schemeClr val="accent4"/>
                  </a:gs>
                  <a:gs pos="100000">
                    <a:srgbClr val="0F98B3"/>
                  </a:gs>
                </a:gsLst>
                <a:path path="circle">
                  <a:fillToRect l="50000" t="50000" r="50000" b="50000"/>
                </a:path>
                <a:tileRect/>
              </a:gradFill>
              <a:ln>
                <a:noFill/>
              </a:ln>
              <a:effectLst>
                <a:outerShdw blurRad="1270000" algn="ctr" rotWithShape="0">
                  <a:schemeClr val="accent4">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grpSp>
          <p:nvGrpSpPr>
            <p:cNvPr id="444" name="Google Shape;444;p33">
              <a:extLst>
                <a:ext uri="{C183D7F6-B498-43B3-948B-1728B52AA6E4}">
                  <adec:decorative xmlns:adec="http://schemas.microsoft.com/office/drawing/2017/decorative" val="1"/>
                </a:ext>
              </a:extLst>
            </p:cNvPr>
            <p:cNvGrpSpPr/>
            <p:nvPr/>
          </p:nvGrpSpPr>
          <p:grpSpPr>
            <a:xfrm>
              <a:off x="5583725" y="3525882"/>
              <a:ext cx="116624" cy="116450"/>
              <a:chOff x="2991668" y="6807571"/>
              <a:chExt cx="248400" cy="248400"/>
            </a:xfrm>
          </p:grpSpPr>
          <p:sp>
            <p:nvSpPr>
              <p:cNvPr id="445" name="Google Shape;445;p33"/>
              <p:cNvSpPr/>
              <p:nvPr/>
            </p:nvSpPr>
            <p:spPr>
              <a:xfrm>
                <a:off x="2991668" y="6807571"/>
                <a:ext cx="248400" cy="248400"/>
              </a:xfrm>
              <a:prstGeom prst="ellipse">
                <a:avLst/>
              </a:prstGeom>
              <a:solidFill>
                <a:schemeClr val="lt1"/>
              </a:solidFill>
              <a:ln>
                <a:noFill/>
              </a:ln>
              <a:effectLst>
                <a:outerShdw blurRad="1270000" algn="ctr" rotWithShape="0">
                  <a:schemeClr val="lt1">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446" name="Google Shape;446;p33"/>
              <p:cNvSpPr/>
              <p:nvPr/>
            </p:nvSpPr>
            <p:spPr>
              <a:xfrm>
                <a:off x="3049014" y="6864917"/>
                <a:ext cx="133800" cy="133800"/>
              </a:xfrm>
              <a:prstGeom prst="ellipse">
                <a:avLst/>
              </a:prstGeom>
              <a:gradFill>
                <a:gsLst>
                  <a:gs pos="0">
                    <a:schemeClr val="accent5"/>
                  </a:gs>
                  <a:gs pos="2000">
                    <a:schemeClr val="accent5"/>
                  </a:gs>
                  <a:gs pos="100000">
                    <a:srgbClr val="66196E"/>
                  </a:gs>
                </a:gsLst>
                <a:path path="circle">
                  <a:fillToRect l="50000" t="50000" r="50000" b="50000"/>
                </a:path>
                <a:tileRect/>
              </a:gradFill>
              <a:ln>
                <a:noFill/>
              </a:ln>
              <a:effectLst>
                <a:outerShdw blurRad="1270000" algn="ctr" rotWithShape="0">
                  <a:schemeClr val="accent5">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grpSp>
          <p:nvGrpSpPr>
            <p:cNvPr id="447" name="Google Shape;447;p33">
              <a:extLst>
                <a:ext uri="{C183D7F6-B498-43B3-948B-1728B52AA6E4}">
                  <adec:decorative xmlns:adec="http://schemas.microsoft.com/office/drawing/2017/decorative" val="1"/>
                </a:ext>
              </a:extLst>
            </p:cNvPr>
            <p:cNvGrpSpPr/>
            <p:nvPr/>
          </p:nvGrpSpPr>
          <p:grpSpPr>
            <a:xfrm>
              <a:off x="6653671" y="3525882"/>
              <a:ext cx="116624" cy="116450"/>
              <a:chOff x="2991668" y="6807571"/>
              <a:chExt cx="248400" cy="248400"/>
            </a:xfrm>
          </p:grpSpPr>
          <p:sp>
            <p:nvSpPr>
              <p:cNvPr id="448" name="Google Shape;448;p33"/>
              <p:cNvSpPr/>
              <p:nvPr/>
            </p:nvSpPr>
            <p:spPr>
              <a:xfrm>
                <a:off x="2991668" y="6807571"/>
                <a:ext cx="248400" cy="248400"/>
              </a:xfrm>
              <a:prstGeom prst="ellipse">
                <a:avLst/>
              </a:prstGeom>
              <a:solidFill>
                <a:schemeClr val="lt1"/>
              </a:solidFill>
              <a:ln>
                <a:noFill/>
              </a:ln>
              <a:effectLst>
                <a:outerShdw blurRad="1270000" algn="ctr" rotWithShape="0">
                  <a:schemeClr val="lt1">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449" name="Google Shape;449;p33"/>
              <p:cNvSpPr/>
              <p:nvPr/>
            </p:nvSpPr>
            <p:spPr>
              <a:xfrm>
                <a:off x="3049014" y="6864917"/>
                <a:ext cx="133800" cy="133800"/>
              </a:xfrm>
              <a:prstGeom prst="ellipse">
                <a:avLst/>
              </a:prstGeom>
              <a:gradFill>
                <a:gsLst>
                  <a:gs pos="0">
                    <a:schemeClr val="accent6"/>
                  </a:gs>
                  <a:gs pos="2000">
                    <a:schemeClr val="accent6"/>
                  </a:gs>
                  <a:gs pos="100000">
                    <a:srgbClr val="980B84"/>
                  </a:gs>
                </a:gsLst>
                <a:path path="circle">
                  <a:fillToRect l="50000" t="50000" r="50000" b="50000"/>
                </a:path>
                <a:tileRect/>
              </a:gradFill>
              <a:ln>
                <a:noFill/>
              </a:ln>
              <a:effectLst>
                <a:outerShdw blurRad="1270000" algn="ctr" rotWithShape="0">
                  <a:schemeClr val="accent6">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grpSp>
          <p:nvGrpSpPr>
            <p:cNvPr id="450" name="Google Shape;450;p33">
              <a:extLst>
                <a:ext uri="{C183D7F6-B498-43B3-948B-1728B52AA6E4}">
                  <adec:decorative xmlns:adec="http://schemas.microsoft.com/office/drawing/2017/decorative" val="1"/>
                </a:ext>
              </a:extLst>
            </p:cNvPr>
            <p:cNvGrpSpPr/>
            <p:nvPr/>
          </p:nvGrpSpPr>
          <p:grpSpPr>
            <a:xfrm>
              <a:off x="7737080" y="3525882"/>
              <a:ext cx="116624" cy="116450"/>
              <a:chOff x="2991668" y="6807571"/>
              <a:chExt cx="248400" cy="248400"/>
            </a:xfrm>
          </p:grpSpPr>
          <p:sp>
            <p:nvSpPr>
              <p:cNvPr id="451" name="Google Shape;451;p33"/>
              <p:cNvSpPr/>
              <p:nvPr/>
            </p:nvSpPr>
            <p:spPr>
              <a:xfrm>
                <a:off x="2991668" y="6807571"/>
                <a:ext cx="248400" cy="248400"/>
              </a:xfrm>
              <a:prstGeom prst="ellipse">
                <a:avLst/>
              </a:prstGeom>
              <a:solidFill>
                <a:schemeClr val="lt1"/>
              </a:solidFill>
              <a:ln>
                <a:noFill/>
              </a:ln>
              <a:effectLst>
                <a:outerShdw blurRad="1270000" algn="ctr" rotWithShape="0">
                  <a:schemeClr val="lt1">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452" name="Google Shape;452;p33"/>
              <p:cNvSpPr/>
              <p:nvPr/>
            </p:nvSpPr>
            <p:spPr>
              <a:xfrm>
                <a:off x="3049014" y="6864917"/>
                <a:ext cx="133800" cy="133800"/>
              </a:xfrm>
              <a:prstGeom prst="ellipse">
                <a:avLst/>
              </a:prstGeom>
              <a:gradFill>
                <a:gsLst>
                  <a:gs pos="0">
                    <a:schemeClr val="accent1"/>
                  </a:gs>
                  <a:gs pos="2000">
                    <a:schemeClr val="accent1"/>
                  </a:gs>
                  <a:gs pos="100000">
                    <a:srgbClr val="C01169"/>
                  </a:gs>
                </a:gsLst>
                <a:path path="circle">
                  <a:fillToRect l="50000" t="50000" r="50000" b="50000"/>
                </a:path>
                <a:tileRect/>
              </a:gradFill>
              <a:ln>
                <a:noFill/>
              </a:ln>
              <a:effectLst>
                <a:outerShdw blurRad="1270000" algn="ctr" rotWithShape="0">
                  <a:schemeClr val="accent1">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cxnSp>
          <p:nvCxnSpPr>
            <p:cNvPr id="453" name="Google Shape;453;p33">
              <a:extLst>
                <a:ext uri="{C183D7F6-B498-43B3-948B-1728B52AA6E4}">
                  <adec:decorative xmlns:adec="http://schemas.microsoft.com/office/drawing/2017/decorative" val="1"/>
                </a:ext>
              </a:extLst>
            </p:cNvPr>
            <p:cNvCxnSpPr/>
            <p:nvPr/>
          </p:nvCxnSpPr>
          <p:spPr>
            <a:xfrm>
              <a:off x="783205" y="613302"/>
              <a:ext cx="2070300" cy="0"/>
            </a:xfrm>
            <a:prstGeom prst="straightConnector1">
              <a:avLst/>
            </a:prstGeom>
            <a:noFill/>
            <a:ln w="12700" cap="flat" cmpd="sng">
              <a:solidFill>
                <a:srgbClr val="627597"/>
              </a:solidFill>
              <a:prstDash val="solid"/>
              <a:miter lim="800000"/>
              <a:headEnd type="none" w="sm" len="sm"/>
              <a:tailEnd type="none" w="sm" len="sm"/>
            </a:ln>
          </p:spPr>
        </p:cxnSp>
        <p:sp>
          <p:nvSpPr>
            <p:cNvPr id="454" name="Google Shape;454;p33">
              <a:extLst>
                <a:ext uri="{C183D7F6-B498-43B3-948B-1728B52AA6E4}">
                  <adec:decorative xmlns:adec="http://schemas.microsoft.com/office/drawing/2017/decorative" val="1"/>
                </a:ext>
              </a:extLst>
            </p:cNvPr>
            <p:cNvSpPr/>
            <p:nvPr/>
          </p:nvSpPr>
          <p:spPr>
            <a:xfrm rot="10800000">
              <a:off x="370550" y="175"/>
              <a:ext cx="75000" cy="1734000"/>
            </a:xfrm>
            <a:prstGeom prst="rect">
              <a:avLst/>
            </a:prstGeom>
            <a:gradFill>
              <a:gsLst>
                <a:gs pos="0">
                  <a:srgbClr val="D59DFF"/>
                </a:gs>
                <a:gs pos="100000">
                  <a:srgbClr val="28AFE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96" b="0" i="0">
                <a:latin typeface="Helvetica" pitchFamily="2" charset="0"/>
              </a:endParaRPr>
            </a:p>
          </p:txBody>
        </p:sp>
        <p:cxnSp>
          <p:nvCxnSpPr>
            <p:cNvPr id="52" name="Google Shape;67;p15">
              <a:extLst>
                <a:ext uri="{FF2B5EF4-FFF2-40B4-BE49-F238E27FC236}">
                  <a16:creationId xmlns:a16="http://schemas.microsoft.com/office/drawing/2014/main" id="{1D16FF24-B0F8-B641-AD66-E286C3F257F6}"/>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sp>
        <p:nvSpPr>
          <p:cNvPr id="456" name="Google Shape;456;p33"/>
          <p:cNvSpPr txBox="1">
            <a:spLocks noGrp="1"/>
          </p:cNvSpPr>
          <p:nvPr>
            <p:ph type="title"/>
          </p:nvPr>
        </p:nvSpPr>
        <p:spPr>
          <a:xfrm>
            <a:off x="987552" y="1121664"/>
            <a:ext cx="4376800" cy="1036400"/>
          </a:xfrm>
          <a:prstGeom prst="rect">
            <a:avLst/>
          </a:prstGeom>
        </p:spPr>
        <p:txBody>
          <a:bodyPr spcFirstLastPara="1" wrap="square" lIns="45700" tIns="18275" rIns="45700" bIns="18275" anchor="t" anchorCtr="0">
            <a:noAutofit/>
          </a:bodyPr>
          <a:lstStyle>
            <a:lvl1pPr lvl="0">
              <a:spcBef>
                <a:spcPts val="0"/>
              </a:spcBef>
              <a:spcAft>
                <a:spcPts val="0"/>
              </a:spcAft>
              <a:buSzPts val="3400"/>
              <a:buNone/>
              <a:defRPr b="1" i="0">
                <a:solidFill>
                  <a:schemeClr val="bg1"/>
                </a:solidFill>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55" name="Google Shape;455;p33"/>
          <p:cNvSpPr txBox="1">
            <a:spLocks noGrp="1"/>
          </p:cNvSpPr>
          <p:nvPr>
            <p:ph type="subTitle" idx="1"/>
          </p:nvPr>
        </p:nvSpPr>
        <p:spPr>
          <a:xfrm>
            <a:off x="999744" y="573024"/>
            <a:ext cx="4035600" cy="2072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065" b="0" i="0">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dirty="0"/>
          </a:p>
        </p:txBody>
      </p:sp>
      <p:sp>
        <p:nvSpPr>
          <p:cNvPr id="457" name="Google Shape;457;p33"/>
          <p:cNvSpPr txBox="1">
            <a:spLocks noGrp="1"/>
          </p:cNvSpPr>
          <p:nvPr>
            <p:ph type="body" idx="2"/>
          </p:nvPr>
        </p:nvSpPr>
        <p:spPr>
          <a:xfrm>
            <a:off x="5364352" y="1121664"/>
            <a:ext cx="3901600" cy="10852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5" b="0" i="0">
                <a:latin typeface="Helvetica" pitchFamily="2" charset="0"/>
              </a:defRPr>
            </a:lvl1pPr>
            <a:lvl2pPr marL="1217295" lvl="1" indent="-371951">
              <a:spcBef>
                <a:spcPts val="0"/>
              </a:spcBef>
              <a:spcAft>
                <a:spcPts val="0"/>
              </a:spcAft>
              <a:buSzPts val="800"/>
              <a:buChar char="○"/>
              <a:defRPr sz="1065"/>
            </a:lvl2pPr>
            <a:lvl3pPr marL="1825943" lvl="2" indent="-371951">
              <a:spcBef>
                <a:spcPts val="0"/>
              </a:spcBef>
              <a:spcAft>
                <a:spcPts val="0"/>
              </a:spcAft>
              <a:buSzPts val="800"/>
              <a:buChar char="■"/>
              <a:defRPr sz="1065"/>
            </a:lvl3pPr>
            <a:lvl4pPr marL="2434590" lvl="3" indent="-371951">
              <a:spcBef>
                <a:spcPts val="0"/>
              </a:spcBef>
              <a:spcAft>
                <a:spcPts val="0"/>
              </a:spcAft>
              <a:buSzPts val="800"/>
              <a:buChar char="●"/>
              <a:defRPr sz="1065"/>
            </a:lvl4pPr>
            <a:lvl5pPr marL="3043238" lvl="4" indent="-371951">
              <a:spcBef>
                <a:spcPts val="0"/>
              </a:spcBef>
              <a:spcAft>
                <a:spcPts val="0"/>
              </a:spcAft>
              <a:buSzPts val="800"/>
              <a:buChar char="○"/>
              <a:defRPr sz="1065"/>
            </a:lvl5pPr>
            <a:lvl6pPr marL="3651885" lvl="5" indent="-371951">
              <a:spcBef>
                <a:spcPts val="0"/>
              </a:spcBef>
              <a:spcAft>
                <a:spcPts val="0"/>
              </a:spcAft>
              <a:buSzPts val="800"/>
              <a:buChar char="■"/>
              <a:defRPr sz="1065"/>
            </a:lvl6pPr>
            <a:lvl7pPr marL="4260533" lvl="6" indent="-371951">
              <a:spcBef>
                <a:spcPts val="0"/>
              </a:spcBef>
              <a:spcAft>
                <a:spcPts val="0"/>
              </a:spcAft>
              <a:buSzPts val="800"/>
              <a:buChar char="●"/>
              <a:defRPr sz="1065"/>
            </a:lvl7pPr>
            <a:lvl8pPr marL="4869180" lvl="7" indent="-371951">
              <a:spcBef>
                <a:spcPts val="0"/>
              </a:spcBef>
              <a:spcAft>
                <a:spcPts val="0"/>
              </a:spcAft>
              <a:buSzPts val="800"/>
              <a:buChar char="○"/>
              <a:defRPr sz="1065"/>
            </a:lvl8pPr>
            <a:lvl9pPr marL="5477828" lvl="8" indent="-371951">
              <a:spcBef>
                <a:spcPts val="0"/>
              </a:spcBef>
              <a:spcAft>
                <a:spcPts val="0"/>
              </a:spcAft>
              <a:buSzPts val="800"/>
              <a:buChar char="■"/>
              <a:defRPr sz="1065"/>
            </a:lvl9pPr>
          </a:lstStyle>
          <a:p>
            <a:endParaRPr dirty="0"/>
          </a:p>
        </p:txBody>
      </p:sp>
      <p:sp>
        <p:nvSpPr>
          <p:cNvPr id="458" name="Google Shape;458;p33"/>
          <p:cNvSpPr txBox="1">
            <a:spLocks noGrp="1"/>
          </p:cNvSpPr>
          <p:nvPr>
            <p:ph type="body" idx="3"/>
          </p:nvPr>
        </p:nvSpPr>
        <p:spPr>
          <a:xfrm>
            <a:off x="2426208" y="3352800"/>
            <a:ext cx="1633600" cy="195200"/>
          </a:xfrm>
          <a:prstGeom prst="rect">
            <a:avLst/>
          </a:prstGeom>
        </p:spPr>
        <p:txBody>
          <a:bodyPr spcFirstLastPara="1" wrap="square" lIns="45700" tIns="18275" rIns="45700" bIns="18275" anchor="t" anchorCtr="0">
            <a:noAutofit/>
          </a:bodyPr>
          <a:lstStyle>
            <a:lvl1pPr marL="1691" lvl="0" indent="0" algn="ctr">
              <a:lnSpc>
                <a:spcPct val="100000"/>
              </a:lnSpc>
              <a:spcBef>
                <a:spcPts val="0"/>
              </a:spcBef>
              <a:spcAft>
                <a:spcPts val="0"/>
              </a:spcAft>
              <a:buSzPts val="700"/>
              <a:buNone/>
              <a:defRPr sz="799" b="0" i="0">
                <a:latin typeface="Helvetica" pitchFamily="2" charset="0"/>
              </a:defRPr>
            </a:lvl1pPr>
            <a:lvl2pPr marL="1217295" lvl="1" indent="-363498" algn="ctr">
              <a:spcBef>
                <a:spcPts val="0"/>
              </a:spcBef>
              <a:spcAft>
                <a:spcPts val="0"/>
              </a:spcAft>
              <a:buSzPts val="700"/>
              <a:buChar char="○"/>
              <a:defRPr sz="932"/>
            </a:lvl2pPr>
            <a:lvl3pPr marL="1825943" lvl="2" indent="-363498" algn="ctr">
              <a:spcBef>
                <a:spcPts val="0"/>
              </a:spcBef>
              <a:spcAft>
                <a:spcPts val="0"/>
              </a:spcAft>
              <a:buSzPts val="700"/>
              <a:buChar char="■"/>
              <a:defRPr sz="932"/>
            </a:lvl3pPr>
            <a:lvl4pPr marL="2434590" lvl="3" indent="-363498" algn="ctr">
              <a:spcBef>
                <a:spcPts val="0"/>
              </a:spcBef>
              <a:spcAft>
                <a:spcPts val="0"/>
              </a:spcAft>
              <a:buSzPts val="700"/>
              <a:buChar char="●"/>
              <a:defRPr sz="932"/>
            </a:lvl4pPr>
            <a:lvl5pPr marL="3043238" lvl="4" indent="-363498" algn="ctr">
              <a:spcBef>
                <a:spcPts val="0"/>
              </a:spcBef>
              <a:spcAft>
                <a:spcPts val="0"/>
              </a:spcAft>
              <a:buSzPts val="700"/>
              <a:buChar char="○"/>
              <a:defRPr sz="932"/>
            </a:lvl5pPr>
            <a:lvl6pPr marL="3651885" lvl="5" indent="-363498" algn="ctr">
              <a:spcBef>
                <a:spcPts val="0"/>
              </a:spcBef>
              <a:spcAft>
                <a:spcPts val="0"/>
              </a:spcAft>
              <a:buSzPts val="700"/>
              <a:buChar char="■"/>
              <a:defRPr sz="932"/>
            </a:lvl6pPr>
            <a:lvl7pPr marL="4260533" lvl="6" indent="-363498" algn="ctr">
              <a:spcBef>
                <a:spcPts val="0"/>
              </a:spcBef>
              <a:spcAft>
                <a:spcPts val="0"/>
              </a:spcAft>
              <a:buSzPts val="700"/>
              <a:buChar char="●"/>
              <a:defRPr sz="932"/>
            </a:lvl7pPr>
            <a:lvl8pPr marL="4869180" lvl="7" indent="-363498" algn="ctr">
              <a:spcBef>
                <a:spcPts val="0"/>
              </a:spcBef>
              <a:spcAft>
                <a:spcPts val="0"/>
              </a:spcAft>
              <a:buSzPts val="700"/>
              <a:buChar char="○"/>
              <a:defRPr sz="932"/>
            </a:lvl8pPr>
            <a:lvl9pPr marL="5477828" lvl="8" indent="-363498" algn="ctr">
              <a:spcBef>
                <a:spcPts val="0"/>
              </a:spcBef>
              <a:spcAft>
                <a:spcPts val="0"/>
              </a:spcAft>
              <a:buSzPts val="700"/>
              <a:buChar char="■"/>
              <a:defRPr sz="932"/>
            </a:lvl9pPr>
          </a:lstStyle>
          <a:p>
            <a:endParaRPr dirty="0"/>
          </a:p>
        </p:txBody>
      </p:sp>
      <p:sp>
        <p:nvSpPr>
          <p:cNvPr id="459" name="Google Shape;459;p33"/>
          <p:cNvSpPr txBox="1">
            <a:spLocks noGrp="1"/>
          </p:cNvSpPr>
          <p:nvPr>
            <p:ph type="body" idx="4"/>
          </p:nvPr>
        </p:nvSpPr>
        <p:spPr>
          <a:xfrm>
            <a:off x="2426208" y="3535680"/>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198" b="1" i="0">
                <a:solidFill>
                  <a:schemeClr val="bg1"/>
                </a:solidFill>
                <a:latin typeface="Helvetica" pitchFamily="2" charset="0"/>
              </a:defRPr>
            </a:lvl1pPr>
            <a:lvl2pPr marL="1217295" lvl="1" indent="-371951" algn="ctr" rtl="0">
              <a:spcBef>
                <a:spcPts val="0"/>
              </a:spcBef>
              <a:spcAft>
                <a:spcPts val="0"/>
              </a:spcAft>
              <a:buSzPts val="800"/>
              <a:buChar char="○"/>
              <a:defRPr sz="1065"/>
            </a:lvl2pPr>
            <a:lvl3pPr marL="1825943" lvl="2" indent="-371951" algn="ctr" rtl="0">
              <a:spcBef>
                <a:spcPts val="0"/>
              </a:spcBef>
              <a:spcAft>
                <a:spcPts val="0"/>
              </a:spcAft>
              <a:buSzPts val="800"/>
              <a:buChar char="■"/>
              <a:defRPr sz="1065"/>
            </a:lvl3pPr>
            <a:lvl4pPr marL="2434590" lvl="3" indent="-371951" algn="ctr" rtl="0">
              <a:spcBef>
                <a:spcPts val="0"/>
              </a:spcBef>
              <a:spcAft>
                <a:spcPts val="0"/>
              </a:spcAft>
              <a:buSzPts val="800"/>
              <a:buChar char="●"/>
              <a:defRPr sz="1065"/>
            </a:lvl4pPr>
            <a:lvl5pPr marL="3043238" lvl="4" indent="-371951" algn="ctr" rtl="0">
              <a:spcBef>
                <a:spcPts val="0"/>
              </a:spcBef>
              <a:spcAft>
                <a:spcPts val="0"/>
              </a:spcAft>
              <a:buSzPts val="800"/>
              <a:buChar char="○"/>
              <a:defRPr sz="1065"/>
            </a:lvl5pPr>
            <a:lvl6pPr marL="3651885" lvl="5" indent="-371951" algn="ctr" rtl="0">
              <a:spcBef>
                <a:spcPts val="0"/>
              </a:spcBef>
              <a:spcAft>
                <a:spcPts val="0"/>
              </a:spcAft>
              <a:buSzPts val="800"/>
              <a:buChar char="■"/>
              <a:defRPr sz="1065"/>
            </a:lvl6pPr>
            <a:lvl7pPr marL="4260533" lvl="6" indent="-371951" algn="ctr" rtl="0">
              <a:spcBef>
                <a:spcPts val="0"/>
              </a:spcBef>
              <a:spcAft>
                <a:spcPts val="0"/>
              </a:spcAft>
              <a:buSzPts val="800"/>
              <a:buChar char="●"/>
              <a:defRPr sz="1065"/>
            </a:lvl7pPr>
            <a:lvl8pPr marL="4869180" lvl="7" indent="-371951" algn="ctr" rtl="0">
              <a:spcBef>
                <a:spcPts val="0"/>
              </a:spcBef>
              <a:spcAft>
                <a:spcPts val="0"/>
              </a:spcAft>
              <a:buSzPts val="800"/>
              <a:buChar char="○"/>
              <a:defRPr sz="1065"/>
            </a:lvl8pPr>
            <a:lvl9pPr marL="5477828" lvl="8" indent="-371951" algn="ctr" rtl="0">
              <a:spcBef>
                <a:spcPts val="0"/>
              </a:spcBef>
              <a:spcAft>
                <a:spcPts val="0"/>
              </a:spcAft>
              <a:buSzPts val="800"/>
              <a:buChar char="■"/>
              <a:defRPr sz="1065"/>
            </a:lvl9pPr>
          </a:lstStyle>
          <a:p>
            <a:endParaRPr dirty="0"/>
          </a:p>
        </p:txBody>
      </p:sp>
      <p:sp>
        <p:nvSpPr>
          <p:cNvPr id="460" name="Google Shape;460;p33"/>
          <p:cNvSpPr txBox="1">
            <a:spLocks noGrp="1"/>
          </p:cNvSpPr>
          <p:nvPr>
            <p:ph type="body" idx="5"/>
          </p:nvPr>
        </p:nvSpPr>
        <p:spPr>
          <a:xfrm>
            <a:off x="2036064" y="3779520"/>
            <a:ext cx="2414000" cy="414400"/>
          </a:xfrm>
          <a:prstGeom prst="rect">
            <a:avLst/>
          </a:prstGeom>
        </p:spPr>
        <p:txBody>
          <a:bodyPr spcFirstLastPara="1" wrap="square" lIns="45700" tIns="18275" rIns="45700" bIns="18275" anchor="t" anchorCtr="0">
            <a:noAutofit/>
          </a:bodyPr>
          <a:lstStyle>
            <a:lvl1pPr marL="0" lvl="0" indent="0" algn="ctr" rtl="0">
              <a:spcBef>
                <a:spcPts val="0"/>
              </a:spcBef>
              <a:spcAft>
                <a:spcPts val="0"/>
              </a:spcAft>
              <a:buSzPts val="800"/>
              <a:buNone/>
              <a:defRPr sz="1065" b="0" i="0">
                <a:latin typeface="Helvetica" pitchFamily="2" charset="0"/>
              </a:defRPr>
            </a:lvl1pPr>
            <a:lvl2pPr marL="1217295" lvl="1" indent="-371951" algn="ctr" rtl="0">
              <a:spcBef>
                <a:spcPts val="0"/>
              </a:spcBef>
              <a:spcAft>
                <a:spcPts val="0"/>
              </a:spcAft>
              <a:buSzPts val="800"/>
              <a:buChar char="○"/>
              <a:defRPr sz="1065"/>
            </a:lvl2pPr>
            <a:lvl3pPr marL="1825943" lvl="2" indent="-371951" algn="ctr" rtl="0">
              <a:spcBef>
                <a:spcPts val="0"/>
              </a:spcBef>
              <a:spcAft>
                <a:spcPts val="0"/>
              </a:spcAft>
              <a:buSzPts val="800"/>
              <a:buChar char="■"/>
              <a:defRPr sz="1065"/>
            </a:lvl3pPr>
            <a:lvl4pPr marL="2434590" lvl="3" indent="-371951" algn="ctr" rtl="0">
              <a:spcBef>
                <a:spcPts val="0"/>
              </a:spcBef>
              <a:spcAft>
                <a:spcPts val="0"/>
              </a:spcAft>
              <a:buSzPts val="800"/>
              <a:buChar char="●"/>
              <a:defRPr sz="1065"/>
            </a:lvl4pPr>
            <a:lvl5pPr marL="3043238" lvl="4" indent="-371951" algn="ctr" rtl="0">
              <a:spcBef>
                <a:spcPts val="0"/>
              </a:spcBef>
              <a:spcAft>
                <a:spcPts val="0"/>
              </a:spcAft>
              <a:buSzPts val="800"/>
              <a:buChar char="○"/>
              <a:defRPr sz="1065"/>
            </a:lvl5pPr>
            <a:lvl6pPr marL="3651885" lvl="5" indent="-371951" algn="ctr" rtl="0">
              <a:spcBef>
                <a:spcPts val="0"/>
              </a:spcBef>
              <a:spcAft>
                <a:spcPts val="0"/>
              </a:spcAft>
              <a:buSzPts val="800"/>
              <a:buChar char="■"/>
              <a:defRPr sz="1065"/>
            </a:lvl6pPr>
            <a:lvl7pPr marL="4260533" lvl="6" indent="-371951" algn="ctr" rtl="0">
              <a:spcBef>
                <a:spcPts val="0"/>
              </a:spcBef>
              <a:spcAft>
                <a:spcPts val="0"/>
              </a:spcAft>
              <a:buSzPts val="800"/>
              <a:buChar char="●"/>
              <a:defRPr sz="1065"/>
            </a:lvl7pPr>
            <a:lvl8pPr marL="4869180" lvl="7" indent="-371951" algn="ctr" rtl="0">
              <a:spcBef>
                <a:spcPts val="0"/>
              </a:spcBef>
              <a:spcAft>
                <a:spcPts val="0"/>
              </a:spcAft>
              <a:buSzPts val="800"/>
              <a:buChar char="○"/>
              <a:defRPr sz="1065"/>
            </a:lvl8pPr>
            <a:lvl9pPr marL="5477828" lvl="8" indent="-371951" algn="ctr" rtl="0">
              <a:spcBef>
                <a:spcPts val="0"/>
              </a:spcBef>
              <a:spcAft>
                <a:spcPts val="0"/>
              </a:spcAft>
              <a:buSzPts val="800"/>
              <a:buChar char="■"/>
              <a:defRPr sz="1065"/>
            </a:lvl9pPr>
          </a:lstStyle>
          <a:p>
            <a:endParaRPr dirty="0"/>
          </a:p>
        </p:txBody>
      </p:sp>
      <p:sp>
        <p:nvSpPr>
          <p:cNvPr id="461" name="Google Shape;461;p33"/>
          <p:cNvSpPr txBox="1">
            <a:spLocks noGrp="1"/>
          </p:cNvSpPr>
          <p:nvPr>
            <p:ph type="body" idx="6"/>
          </p:nvPr>
        </p:nvSpPr>
        <p:spPr>
          <a:xfrm>
            <a:off x="987552" y="5145024"/>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198" b="1" i="0">
                <a:solidFill>
                  <a:schemeClr val="bg1"/>
                </a:solidFill>
                <a:latin typeface="Helvetica" pitchFamily="2" charset="0"/>
              </a:defRPr>
            </a:lvl1pPr>
            <a:lvl2pPr marL="1217295" lvl="1" indent="-371951" algn="ctr" rtl="0">
              <a:spcBef>
                <a:spcPts val="0"/>
              </a:spcBef>
              <a:spcAft>
                <a:spcPts val="0"/>
              </a:spcAft>
              <a:buSzPts val="800"/>
              <a:buChar char="○"/>
              <a:defRPr sz="1065"/>
            </a:lvl2pPr>
            <a:lvl3pPr marL="1825943" lvl="2" indent="-371951" algn="ctr" rtl="0">
              <a:spcBef>
                <a:spcPts val="0"/>
              </a:spcBef>
              <a:spcAft>
                <a:spcPts val="0"/>
              </a:spcAft>
              <a:buSzPts val="800"/>
              <a:buChar char="■"/>
              <a:defRPr sz="1065"/>
            </a:lvl3pPr>
            <a:lvl4pPr marL="2434590" lvl="3" indent="-371951" algn="ctr" rtl="0">
              <a:spcBef>
                <a:spcPts val="0"/>
              </a:spcBef>
              <a:spcAft>
                <a:spcPts val="0"/>
              </a:spcAft>
              <a:buSzPts val="800"/>
              <a:buChar char="●"/>
              <a:defRPr sz="1065"/>
            </a:lvl4pPr>
            <a:lvl5pPr marL="3043238" lvl="4" indent="-371951" algn="ctr" rtl="0">
              <a:spcBef>
                <a:spcPts val="0"/>
              </a:spcBef>
              <a:spcAft>
                <a:spcPts val="0"/>
              </a:spcAft>
              <a:buSzPts val="800"/>
              <a:buChar char="○"/>
              <a:defRPr sz="1065"/>
            </a:lvl5pPr>
            <a:lvl6pPr marL="3651885" lvl="5" indent="-371951" algn="ctr" rtl="0">
              <a:spcBef>
                <a:spcPts val="0"/>
              </a:spcBef>
              <a:spcAft>
                <a:spcPts val="0"/>
              </a:spcAft>
              <a:buSzPts val="800"/>
              <a:buChar char="■"/>
              <a:defRPr sz="1065"/>
            </a:lvl6pPr>
            <a:lvl7pPr marL="4260533" lvl="6" indent="-371951" algn="ctr" rtl="0">
              <a:spcBef>
                <a:spcPts val="0"/>
              </a:spcBef>
              <a:spcAft>
                <a:spcPts val="0"/>
              </a:spcAft>
              <a:buSzPts val="800"/>
              <a:buChar char="●"/>
              <a:defRPr sz="1065"/>
            </a:lvl7pPr>
            <a:lvl8pPr marL="4869180" lvl="7" indent="-371951" algn="ctr" rtl="0">
              <a:spcBef>
                <a:spcPts val="0"/>
              </a:spcBef>
              <a:spcAft>
                <a:spcPts val="0"/>
              </a:spcAft>
              <a:buSzPts val="800"/>
              <a:buChar char="○"/>
              <a:defRPr sz="1065"/>
            </a:lvl8pPr>
            <a:lvl9pPr marL="5477828" lvl="8" indent="-371951" algn="ctr" rtl="0">
              <a:spcBef>
                <a:spcPts val="0"/>
              </a:spcBef>
              <a:spcAft>
                <a:spcPts val="0"/>
              </a:spcAft>
              <a:buSzPts val="800"/>
              <a:buChar char="■"/>
              <a:defRPr sz="1065"/>
            </a:lvl9pPr>
          </a:lstStyle>
          <a:p>
            <a:endParaRPr dirty="0"/>
          </a:p>
        </p:txBody>
      </p:sp>
      <p:sp>
        <p:nvSpPr>
          <p:cNvPr id="467" name="Google Shape;467;p33"/>
          <p:cNvSpPr txBox="1">
            <a:spLocks noGrp="1"/>
          </p:cNvSpPr>
          <p:nvPr>
            <p:ph type="body" idx="15"/>
          </p:nvPr>
        </p:nvSpPr>
        <p:spPr>
          <a:xfrm>
            <a:off x="987552" y="5413248"/>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065" b="0" i="0">
                <a:latin typeface="Helvetica" pitchFamily="2" charset="0"/>
              </a:defRPr>
            </a:lvl1pPr>
            <a:lvl2pPr marL="1217295" lvl="1" indent="-371951" algn="ctr" rtl="0">
              <a:spcBef>
                <a:spcPts val="0"/>
              </a:spcBef>
              <a:spcAft>
                <a:spcPts val="0"/>
              </a:spcAft>
              <a:buSzPts val="800"/>
              <a:buChar char="○"/>
              <a:defRPr sz="1065"/>
            </a:lvl2pPr>
            <a:lvl3pPr marL="1825943" lvl="2" indent="-371951" algn="ctr" rtl="0">
              <a:spcBef>
                <a:spcPts val="0"/>
              </a:spcBef>
              <a:spcAft>
                <a:spcPts val="0"/>
              </a:spcAft>
              <a:buSzPts val="800"/>
              <a:buChar char="■"/>
              <a:defRPr sz="1065"/>
            </a:lvl3pPr>
            <a:lvl4pPr marL="2434590" lvl="3" indent="-371951" algn="ctr" rtl="0">
              <a:spcBef>
                <a:spcPts val="0"/>
              </a:spcBef>
              <a:spcAft>
                <a:spcPts val="0"/>
              </a:spcAft>
              <a:buSzPts val="800"/>
              <a:buChar char="●"/>
              <a:defRPr sz="1065"/>
            </a:lvl4pPr>
            <a:lvl5pPr marL="3043238" lvl="4" indent="-371951" algn="ctr" rtl="0">
              <a:spcBef>
                <a:spcPts val="0"/>
              </a:spcBef>
              <a:spcAft>
                <a:spcPts val="0"/>
              </a:spcAft>
              <a:buSzPts val="800"/>
              <a:buChar char="○"/>
              <a:defRPr sz="1065"/>
            </a:lvl5pPr>
            <a:lvl6pPr marL="3651885" lvl="5" indent="-371951" algn="ctr" rtl="0">
              <a:spcBef>
                <a:spcPts val="0"/>
              </a:spcBef>
              <a:spcAft>
                <a:spcPts val="0"/>
              </a:spcAft>
              <a:buSzPts val="800"/>
              <a:buChar char="■"/>
              <a:defRPr sz="1065"/>
            </a:lvl6pPr>
            <a:lvl7pPr marL="4260533" lvl="6" indent="-371951" algn="ctr" rtl="0">
              <a:spcBef>
                <a:spcPts val="0"/>
              </a:spcBef>
              <a:spcAft>
                <a:spcPts val="0"/>
              </a:spcAft>
              <a:buSzPts val="800"/>
              <a:buChar char="●"/>
              <a:defRPr sz="1065"/>
            </a:lvl7pPr>
            <a:lvl8pPr marL="4869180" lvl="7" indent="-371951" algn="ctr" rtl="0">
              <a:spcBef>
                <a:spcPts val="0"/>
              </a:spcBef>
              <a:spcAft>
                <a:spcPts val="0"/>
              </a:spcAft>
              <a:buSzPts val="800"/>
              <a:buChar char="○"/>
              <a:defRPr sz="1065"/>
            </a:lvl8pPr>
            <a:lvl9pPr marL="5477828" lvl="8" indent="-371951" algn="ctr" rtl="0">
              <a:spcBef>
                <a:spcPts val="0"/>
              </a:spcBef>
              <a:spcAft>
                <a:spcPts val="0"/>
              </a:spcAft>
              <a:buSzPts val="800"/>
              <a:buChar char="■"/>
              <a:defRPr sz="1065"/>
            </a:lvl9pPr>
          </a:lstStyle>
          <a:p>
            <a:endParaRPr dirty="0"/>
          </a:p>
        </p:txBody>
      </p:sp>
      <p:sp>
        <p:nvSpPr>
          <p:cNvPr id="462" name="Google Shape;462;p33"/>
          <p:cNvSpPr txBox="1">
            <a:spLocks noGrp="1"/>
          </p:cNvSpPr>
          <p:nvPr>
            <p:ph type="body" idx="7"/>
          </p:nvPr>
        </p:nvSpPr>
        <p:spPr>
          <a:xfrm>
            <a:off x="3852703" y="5145024"/>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198" b="1" i="0">
                <a:solidFill>
                  <a:schemeClr val="bg1"/>
                </a:solidFill>
                <a:latin typeface="Helvetica" pitchFamily="2" charset="0"/>
              </a:defRPr>
            </a:lvl1pPr>
            <a:lvl2pPr marL="1217295" lvl="1" indent="-371951" algn="ctr" rtl="0">
              <a:spcBef>
                <a:spcPts val="0"/>
              </a:spcBef>
              <a:spcAft>
                <a:spcPts val="0"/>
              </a:spcAft>
              <a:buSzPts val="800"/>
              <a:buChar char="○"/>
              <a:defRPr sz="1065"/>
            </a:lvl2pPr>
            <a:lvl3pPr marL="1825943" lvl="2" indent="-371951" algn="ctr" rtl="0">
              <a:spcBef>
                <a:spcPts val="0"/>
              </a:spcBef>
              <a:spcAft>
                <a:spcPts val="0"/>
              </a:spcAft>
              <a:buSzPts val="800"/>
              <a:buChar char="■"/>
              <a:defRPr sz="1065"/>
            </a:lvl3pPr>
            <a:lvl4pPr marL="2434590" lvl="3" indent="-371951" algn="ctr" rtl="0">
              <a:spcBef>
                <a:spcPts val="0"/>
              </a:spcBef>
              <a:spcAft>
                <a:spcPts val="0"/>
              </a:spcAft>
              <a:buSzPts val="800"/>
              <a:buChar char="●"/>
              <a:defRPr sz="1065"/>
            </a:lvl4pPr>
            <a:lvl5pPr marL="3043238" lvl="4" indent="-371951" algn="ctr" rtl="0">
              <a:spcBef>
                <a:spcPts val="0"/>
              </a:spcBef>
              <a:spcAft>
                <a:spcPts val="0"/>
              </a:spcAft>
              <a:buSzPts val="800"/>
              <a:buChar char="○"/>
              <a:defRPr sz="1065"/>
            </a:lvl5pPr>
            <a:lvl6pPr marL="3651885" lvl="5" indent="-371951" algn="ctr" rtl="0">
              <a:spcBef>
                <a:spcPts val="0"/>
              </a:spcBef>
              <a:spcAft>
                <a:spcPts val="0"/>
              </a:spcAft>
              <a:buSzPts val="800"/>
              <a:buChar char="■"/>
              <a:defRPr sz="1065"/>
            </a:lvl6pPr>
            <a:lvl7pPr marL="4260533" lvl="6" indent="-371951" algn="ctr" rtl="0">
              <a:spcBef>
                <a:spcPts val="0"/>
              </a:spcBef>
              <a:spcAft>
                <a:spcPts val="0"/>
              </a:spcAft>
              <a:buSzPts val="800"/>
              <a:buChar char="●"/>
              <a:defRPr sz="1065"/>
            </a:lvl7pPr>
            <a:lvl8pPr marL="4869180" lvl="7" indent="-371951" algn="ctr" rtl="0">
              <a:spcBef>
                <a:spcPts val="0"/>
              </a:spcBef>
              <a:spcAft>
                <a:spcPts val="0"/>
              </a:spcAft>
              <a:buSzPts val="800"/>
              <a:buChar char="○"/>
              <a:defRPr sz="1065"/>
            </a:lvl8pPr>
            <a:lvl9pPr marL="5477828" lvl="8" indent="-371951" algn="ctr" rtl="0">
              <a:spcBef>
                <a:spcPts val="0"/>
              </a:spcBef>
              <a:spcAft>
                <a:spcPts val="0"/>
              </a:spcAft>
              <a:buSzPts val="800"/>
              <a:buChar char="■"/>
              <a:defRPr sz="1065"/>
            </a:lvl9pPr>
          </a:lstStyle>
          <a:p>
            <a:endParaRPr dirty="0"/>
          </a:p>
        </p:txBody>
      </p:sp>
      <p:sp>
        <p:nvSpPr>
          <p:cNvPr id="468" name="Google Shape;468;p33"/>
          <p:cNvSpPr txBox="1">
            <a:spLocks noGrp="1"/>
          </p:cNvSpPr>
          <p:nvPr>
            <p:ph type="body" idx="16"/>
          </p:nvPr>
        </p:nvSpPr>
        <p:spPr>
          <a:xfrm>
            <a:off x="3852672" y="5413248"/>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065" b="0" i="0">
                <a:latin typeface="Helvetica" pitchFamily="2" charset="0"/>
              </a:defRPr>
            </a:lvl1pPr>
            <a:lvl2pPr marL="1217295" lvl="1" indent="-371951" algn="ctr" rtl="0">
              <a:spcBef>
                <a:spcPts val="0"/>
              </a:spcBef>
              <a:spcAft>
                <a:spcPts val="0"/>
              </a:spcAft>
              <a:buSzPts val="800"/>
              <a:buChar char="○"/>
              <a:defRPr sz="1065"/>
            </a:lvl2pPr>
            <a:lvl3pPr marL="1825943" lvl="2" indent="-371951" algn="ctr" rtl="0">
              <a:spcBef>
                <a:spcPts val="0"/>
              </a:spcBef>
              <a:spcAft>
                <a:spcPts val="0"/>
              </a:spcAft>
              <a:buSzPts val="800"/>
              <a:buChar char="■"/>
              <a:defRPr sz="1065"/>
            </a:lvl3pPr>
            <a:lvl4pPr marL="2434590" lvl="3" indent="-371951" algn="ctr" rtl="0">
              <a:spcBef>
                <a:spcPts val="0"/>
              </a:spcBef>
              <a:spcAft>
                <a:spcPts val="0"/>
              </a:spcAft>
              <a:buSzPts val="800"/>
              <a:buChar char="●"/>
              <a:defRPr sz="1065"/>
            </a:lvl4pPr>
            <a:lvl5pPr marL="3043238" lvl="4" indent="-371951" algn="ctr" rtl="0">
              <a:spcBef>
                <a:spcPts val="0"/>
              </a:spcBef>
              <a:spcAft>
                <a:spcPts val="0"/>
              </a:spcAft>
              <a:buSzPts val="800"/>
              <a:buChar char="○"/>
              <a:defRPr sz="1065"/>
            </a:lvl5pPr>
            <a:lvl6pPr marL="3651885" lvl="5" indent="-371951" algn="ctr" rtl="0">
              <a:spcBef>
                <a:spcPts val="0"/>
              </a:spcBef>
              <a:spcAft>
                <a:spcPts val="0"/>
              </a:spcAft>
              <a:buSzPts val="800"/>
              <a:buChar char="■"/>
              <a:defRPr sz="1065"/>
            </a:lvl6pPr>
            <a:lvl7pPr marL="4260533" lvl="6" indent="-371951" algn="ctr" rtl="0">
              <a:spcBef>
                <a:spcPts val="0"/>
              </a:spcBef>
              <a:spcAft>
                <a:spcPts val="0"/>
              </a:spcAft>
              <a:buSzPts val="800"/>
              <a:buChar char="●"/>
              <a:defRPr sz="1065"/>
            </a:lvl7pPr>
            <a:lvl8pPr marL="4869180" lvl="7" indent="-371951" algn="ctr" rtl="0">
              <a:spcBef>
                <a:spcPts val="0"/>
              </a:spcBef>
              <a:spcAft>
                <a:spcPts val="0"/>
              </a:spcAft>
              <a:buSzPts val="800"/>
              <a:buChar char="○"/>
              <a:defRPr sz="1065"/>
            </a:lvl8pPr>
            <a:lvl9pPr marL="5477828" lvl="8" indent="-371951" algn="ctr" rtl="0">
              <a:spcBef>
                <a:spcPts val="0"/>
              </a:spcBef>
              <a:spcAft>
                <a:spcPts val="0"/>
              </a:spcAft>
              <a:buSzPts val="800"/>
              <a:buChar char="■"/>
              <a:defRPr sz="1065"/>
            </a:lvl9pPr>
          </a:lstStyle>
          <a:p>
            <a:endParaRPr dirty="0"/>
          </a:p>
        </p:txBody>
      </p:sp>
      <p:sp>
        <p:nvSpPr>
          <p:cNvPr id="463" name="Google Shape;463;p33"/>
          <p:cNvSpPr txBox="1">
            <a:spLocks noGrp="1"/>
          </p:cNvSpPr>
          <p:nvPr>
            <p:ph type="body" idx="8"/>
          </p:nvPr>
        </p:nvSpPr>
        <p:spPr>
          <a:xfrm>
            <a:off x="5279136" y="3730752"/>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198" b="1" i="0">
                <a:solidFill>
                  <a:schemeClr val="bg1"/>
                </a:solidFill>
                <a:latin typeface="Helvetica" pitchFamily="2" charset="0"/>
              </a:defRPr>
            </a:lvl1pPr>
            <a:lvl2pPr marL="1217295" lvl="1" indent="-371951" algn="ctr" rtl="0">
              <a:spcBef>
                <a:spcPts val="0"/>
              </a:spcBef>
              <a:spcAft>
                <a:spcPts val="0"/>
              </a:spcAft>
              <a:buSzPts val="800"/>
              <a:buChar char="○"/>
              <a:defRPr sz="1065"/>
            </a:lvl2pPr>
            <a:lvl3pPr marL="1825943" lvl="2" indent="-371951" algn="ctr" rtl="0">
              <a:spcBef>
                <a:spcPts val="0"/>
              </a:spcBef>
              <a:spcAft>
                <a:spcPts val="0"/>
              </a:spcAft>
              <a:buSzPts val="800"/>
              <a:buChar char="■"/>
              <a:defRPr sz="1065"/>
            </a:lvl3pPr>
            <a:lvl4pPr marL="2434590" lvl="3" indent="-371951" algn="ctr" rtl="0">
              <a:spcBef>
                <a:spcPts val="0"/>
              </a:spcBef>
              <a:spcAft>
                <a:spcPts val="0"/>
              </a:spcAft>
              <a:buSzPts val="800"/>
              <a:buChar char="●"/>
              <a:defRPr sz="1065"/>
            </a:lvl4pPr>
            <a:lvl5pPr marL="3043238" lvl="4" indent="-371951" algn="ctr" rtl="0">
              <a:spcBef>
                <a:spcPts val="0"/>
              </a:spcBef>
              <a:spcAft>
                <a:spcPts val="0"/>
              </a:spcAft>
              <a:buSzPts val="800"/>
              <a:buChar char="○"/>
              <a:defRPr sz="1065"/>
            </a:lvl5pPr>
            <a:lvl6pPr marL="3651885" lvl="5" indent="-371951" algn="ctr" rtl="0">
              <a:spcBef>
                <a:spcPts val="0"/>
              </a:spcBef>
              <a:spcAft>
                <a:spcPts val="0"/>
              </a:spcAft>
              <a:buSzPts val="800"/>
              <a:buChar char="■"/>
              <a:defRPr sz="1065"/>
            </a:lvl6pPr>
            <a:lvl7pPr marL="4260533" lvl="6" indent="-371951" algn="ctr" rtl="0">
              <a:spcBef>
                <a:spcPts val="0"/>
              </a:spcBef>
              <a:spcAft>
                <a:spcPts val="0"/>
              </a:spcAft>
              <a:buSzPts val="800"/>
              <a:buChar char="●"/>
              <a:defRPr sz="1065"/>
            </a:lvl7pPr>
            <a:lvl8pPr marL="4869180" lvl="7" indent="-371951" algn="ctr" rtl="0">
              <a:spcBef>
                <a:spcPts val="0"/>
              </a:spcBef>
              <a:spcAft>
                <a:spcPts val="0"/>
              </a:spcAft>
              <a:buSzPts val="800"/>
              <a:buChar char="○"/>
              <a:defRPr sz="1065"/>
            </a:lvl8pPr>
            <a:lvl9pPr marL="5477828" lvl="8" indent="-371951" algn="ctr" rtl="0">
              <a:spcBef>
                <a:spcPts val="0"/>
              </a:spcBef>
              <a:spcAft>
                <a:spcPts val="0"/>
              </a:spcAft>
              <a:buSzPts val="800"/>
              <a:buChar char="■"/>
              <a:defRPr sz="1065"/>
            </a:lvl9pPr>
          </a:lstStyle>
          <a:p>
            <a:endParaRPr dirty="0"/>
          </a:p>
        </p:txBody>
      </p:sp>
      <p:sp>
        <p:nvSpPr>
          <p:cNvPr id="471" name="Google Shape;471;p33"/>
          <p:cNvSpPr txBox="1">
            <a:spLocks noGrp="1"/>
          </p:cNvSpPr>
          <p:nvPr>
            <p:ph type="body" idx="19"/>
          </p:nvPr>
        </p:nvSpPr>
        <p:spPr>
          <a:xfrm>
            <a:off x="5279136" y="3998976"/>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065" b="0" i="0">
                <a:latin typeface="Helvetica" pitchFamily="2" charset="0"/>
              </a:defRPr>
            </a:lvl1pPr>
            <a:lvl2pPr marL="1217295" lvl="1" indent="-371951" algn="ctr" rtl="0">
              <a:spcBef>
                <a:spcPts val="0"/>
              </a:spcBef>
              <a:spcAft>
                <a:spcPts val="0"/>
              </a:spcAft>
              <a:buSzPts val="800"/>
              <a:buChar char="○"/>
              <a:defRPr sz="1065"/>
            </a:lvl2pPr>
            <a:lvl3pPr marL="1825943" lvl="2" indent="-371951" algn="ctr" rtl="0">
              <a:spcBef>
                <a:spcPts val="0"/>
              </a:spcBef>
              <a:spcAft>
                <a:spcPts val="0"/>
              </a:spcAft>
              <a:buSzPts val="800"/>
              <a:buChar char="■"/>
              <a:defRPr sz="1065"/>
            </a:lvl3pPr>
            <a:lvl4pPr marL="2434590" lvl="3" indent="-371951" algn="ctr" rtl="0">
              <a:spcBef>
                <a:spcPts val="0"/>
              </a:spcBef>
              <a:spcAft>
                <a:spcPts val="0"/>
              </a:spcAft>
              <a:buSzPts val="800"/>
              <a:buChar char="●"/>
              <a:defRPr sz="1065"/>
            </a:lvl4pPr>
            <a:lvl5pPr marL="3043238" lvl="4" indent="-371951" algn="ctr" rtl="0">
              <a:spcBef>
                <a:spcPts val="0"/>
              </a:spcBef>
              <a:spcAft>
                <a:spcPts val="0"/>
              </a:spcAft>
              <a:buSzPts val="800"/>
              <a:buChar char="○"/>
              <a:defRPr sz="1065"/>
            </a:lvl5pPr>
            <a:lvl6pPr marL="3651885" lvl="5" indent="-371951" algn="ctr" rtl="0">
              <a:spcBef>
                <a:spcPts val="0"/>
              </a:spcBef>
              <a:spcAft>
                <a:spcPts val="0"/>
              </a:spcAft>
              <a:buSzPts val="800"/>
              <a:buChar char="■"/>
              <a:defRPr sz="1065"/>
            </a:lvl6pPr>
            <a:lvl7pPr marL="4260533" lvl="6" indent="-371951" algn="ctr" rtl="0">
              <a:spcBef>
                <a:spcPts val="0"/>
              </a:spcBef>
              <a:spcAft>
                <a:spcPts val="0"/>
              </a:spcAft>
              <a:buSzPts val="800"/>
              <a:buChar char="●"/>
              <a:defRPr sz="1065"/>
            </a:lvl7pPr>
            <a:lvl8pPr marL="4869180" lvl="7" indent="-371951" algn="ctr" rtl="0">
              <a:spcBef>
                <a:spcPts val="0"/>
              </a:spcBef>
              <a:spcAft>
                <a:spcPts val="0"/>
              </a:spcAft>
              <a:buSzPts val="800"/>
              <a:buChar char="○"/>
              <a:defRPr sz="1065"/>
            </a:lvl8pPr>
            <a:lvl9pPr marL="5477828" lvl="8" indent="-371951" algn="ctr" rtl="0">
              <a:spcBef>
                <a:spcPts val="0"/>
              </a:spcBef>
              <a:spcAft>
                <a:spcPts val="0"/>
              </a:spcAft>
              <a:buSzPts val="800"/>
              <a:buChar char="■"/>
              <a:defRPr sz="1065"/>
            </a:lvl9pPr>
          </a:lstStyle>
          <a:p>
            <a:endParaRPr dirty="0"/>
          </a:p>
        </p:txBody>
      </p:sp>
      <p:sp>
        <p:nvSpPr>
          <p:cNvPr id="464" name="Google Shape;464;p33"/>
          <p:cNvSpPr txBox="1">
            <a:spLocks noGrp="1"/>
          </p:cNvSpPr>
          <p:nvPr>
            <p:ph type="body" idx="9"/>
          </p:nvPr>
        </p:nvSpPr>
        <p:spPr>
          <a:xfrm>
            <a:off x="6705600" y="5145024"/>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198" b="1" i="0">
                <a:solidFill>
                  <a:schemeClr val="bg1"/>
                </a:solidFill>
                <a:latin typeface="Helvetica" pitchFamily="2" charset="0"/>
              </a:defRPr>
            </a:lvl1pPr>
            <a:lvl2pPr marL="1217295" lvl="1" indent="-371951" algn="ctr" rtl="0">
              <a:spcBef>
                <a:spcPts val="0"/>
              </a:spcBef>
              <a:spcAft>
                <a:spcPts val="0"/>
              </a:spcAft>
              <a:buSzPts val="800"/>
              <a:buChar char="○"/>
              <a:defRPr sz="1065"/>
            </a:lvl2pPr>
            <a:lvl3pPr marL="1825943" lvl="2" indent="-371951" algn="ctr" rtl="0">
              <a:spcBef>
                <a:spcPts val="0"/>
              </a:spcBef>
              <a:spcAft>
                <a:spcPts val="0"/>
              </a:spcAft>
              <a:buSzPts val="800"/>
              <a:buChar char="■"/>
              <a:defRPr sz="1065"/>
            </a:lvl3pPr>
            <a:lvl4pPr marL="2434590" lvl="3" indent="-371951" algn="ctr" rtl="0">
              <a:spcBef>
                <a:spcPts val="0"/>
              </a:spcBef>
              <a:spcAft>
                <a:spcPts val="0"/>
              </a:spcAft>
              <a:buSzPts val="800"/>
              <a:buChar char="●"/>
              <a:defRPr sz="1065"/>
            </a:lvl4pPr>
            <a:lvl5pPr marL="3043238" lvl="4" indent="-371951" algn="ctr" rtl="0">
              <a:spcBef>
                <a:spcPts val="0"/>
              </a:spcBef>
              <a:spcAft>
                <a:spcPts val="0"/>
              </a:spcAft>
              <a:buSzPts val="800"/>
              <a:buChar char="○"/>
              <a:defRPr sz="1065"/>
            </a:lvl5pPr>
            <a:lvl6pPr marL="3651885" lvl="5" indent="-371951" algn="ctr" rtl="0">
              <a:spcBef>
                <a:spcPts val="0"/>
              </a:spcBef>
              <a:spcAft>
                <a:spcPts val="0"/>
              </a:spcAft>
              <a:buSzPts val="800"/>
              <a:buChar char="■"/>
              <a:defRPr sz="1065"/>
            </a:lvl6pPr>
            <a:lvl7pPr marL="4260533" lvl="6" indent="-371951" algn="ctr" rtl="0">
              <a:spcBef>
                <a:spcPts val="0"/>
              </a:spcBef>
              <a:spcAft>
                <a:spcPts val="0"/>
              </a:spcAft>
              <a:buSzPts val="800"/>
              <a:buChar char="●"/>
              <a:defRPr sz="1065"/>
            </a:lvl7pPr>
            <a:lvl8pPr marL="4869180" lvl="7" indent="-371951" algn="ctr" rtl="0">
              <a:spcBef>
                <a:spcPts val="0"/>
              </a:spcBef>
              <a:spcAft>
                <a:spcPts val="0"/>
              </a:spcAft>
              <a:buSzPts val="800"/>
              <a:buChar char="○"/>
              <a:defRPr sz="1065"/>
            </a:lvl8pPr>
            <a:lvl9pPr marL="5477828" lvl="8" indent="-371951" algn="ctr" rtl="0">
              <a:spcBef>
                <a:spcPts val="0"/>
              </a:spcBef>
              <a:spcAft>
                <a:spcPts val="0"/>
              </a:spcAft>
              <a:buSzPts val="800"/>
              <a:buChar char="■"/>
              <a:defRPr sz="1065"/>
            </a:lvl9pPr>
          </a:lstStyle>
          <a:p>
            <a:endParaRPr dirty="0"/>
          </a:p>
        </p:txBody>
      </p:sp>
      <p:sp>
        <p:nvSpPr>
          <p:cNvPr id="469" name="Google Shape;469;p33"/>
          <p:cNvSpPr txBox="1">
            <a:spLocks noGrp="1"/>
          </p:cNvSpPr>
          <p:nvPr>
            <p:ph type="body" idx="17"/>
          </p:nvPr>
        </p:nvSpPr>
        <p:spPr>
          <a:xfrm>
            <a:off x="6705600" y="5413248"/>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065" b="0" i="0">
                <a:latin typeface="Helvetica" pitchFamily="2" charset="0"/>
              </a:defRPr>
            </a:lvl1pPr>
            <a:lvl2pPr marL="1217295" lvl="1" indent="-371951" algn="ctr" rtl="0">
              <a:spcBef>
                <a:spcPts val="0"/>
              </a:spcBef>
              <a:spcAft>
                <a:spcPts val="0"/>
              </a:spcAft>
              <a:buSzPts val="800"/>
              <a:buChar char="○"/>
              <a:defRPr sz="1065"/>
            </a:lvl2pPr>
            <a:lvl3pPr marL="1825943" lvl="2" indent="-371951" algn="ctr" rtl="0">
              <a:spcBef>
                <a:spcPts val="0"/>
              </a:spcBef>
              <a:spcAft>
                <a:spcPts val="0"/>
              </a:spcAft>
              <a:buSzPts val="800"/>
              <a:buChar char="■"/>
              <a:defRPr sz="1065"/>
            </a:lvl3pPr>
            <a:lvl4pPr marL="2434590" lvl="3" indent="-371951" algn="ctr" rtl="0">
              <a:spcBef>
                <a:spcPts val="0"/>
              </a:spcBef>
              <a:spcAft>
                <a:spcPts val="0"/>
              </a:spcAft>
              <a:buSzPts val="800"/>
              <a:buChar char="●"/>
              <a:defRPr sz="1065"/>
            </a:lvl4pPr>
            <a:lvl5pPr marL="3043238" lvl="4" indent="-371951" algn="ctr" rtl="0">
              <a:spcBef>
                <a:spcPts val="0"/>
              </a:spcBef>
              <a:spcAft>
                <a:spcPts val="0"/>
              </a:spcAft>
              <a:buSzPts val="800"/>
              <a:buChar char="○"/>
              <a:defRPr sz="1065"/>
            </a:lvl5pPr>
            <a:lvl6pPr marL="3651885" lvl="5" indent="-371951" algn="ctr" rtl="0">
              <a:spcBef>
                <a:spcPts val="0"/>
              </a:spcBef>
              <a:spcAft>
                <a:spcPts val="0"/>
              </a:spcAft>
              <a:buSzPts val="800"/>
              <a:buChar char="■"/>
              <a:defRPr sz="1065"/>
            </a:lvl6pPr>
            <a:lvl7pPr marL="4260533" lvl="6" indent="-371951" algn="ctr" rtl="0">
              <a:spcBef>
                <a:spcPts val="0"/>
              </a:spcBef>
              <a:spcAft>
                <a:spcPts val="0"/>
              </a:spcAft>
              <a:buSzPts val="800"/>
              <a:buChar char="●"/>
              <a:defRPr sz="1065"/>
            </a:lvl7pPr>
            <a:lvl8pPr marL="4869180" lvl="7" indent="-371951" algn="ctr" rtl="0">
              <a:spcBef>
                <a:spcPts val="0"/>
              </a:spcBef>
              <a:spcAft>
                <a:spcPts val="0"/>
              </a:spcAft>
              <a:buSzPts val="800"/>
              <a:buChar char="○"/>
              <a:defRPr sz="1065"/>
            </a:lvl8pPr>
            <a:lvl9pPr marL="5477828" lvl="8" indent="-371951" algn="ctr" rtl="0">
              <a:spcBef>
                <a:spcPts val="0"/>
              </a:spcBef>
              <a:spcAft>
                <a:spcPts val="0"/>
              </a:spcAft>
              <a:buSzPts val="800"/>
              <a:buChar char="■"/>
              <a:defRPr sz="1065"/>
            </a:lvl9pPr>
          </a:lstStyle>
          <a:p>
            <a:endParaRPr dirty="0"/>
          </a:p>
        </p:txBody>
      </p:sp>
      <p:sp>
        <p:nvSpPr>
          <p:cNvPr id="465" name="Google Shape;465;p33"/>
          <p:cNvSpPr txBox="1">
            <a:spLocks noGrp="1"/>
          </p:cNvSpPr>
          <p:nvPr>
            <p:ph type="body" idx="13"/>
          </p:nvPr>
        </p:nvSpPr>
        <p:spPr>
          <a:xfrm>
            <a:off x="8132064" y="3742944"/>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198" b="1" i="0">
                <a:solidFill>
                  <a:schemeClr val="bg1"/>
                </a:solidFill>
                <a:latin typeface="Helvetica" pitchFamily="2" charset="0"/>
              </a:defRPr>
            </a:lvl1pPr>
            <a:lvl2pPr marL="1217295" lvl="1" indent="-371951" algn="ctr" rtl="0">
              <a:spcBef>
                <a:spcPts val="0"/>
              </a:spcBef>
              <a:spcAft>
                <a:spcPts val="0"/>
              </a:spcAft>
              <a:buSzPts val="800"/>
              <a:buChar char="○"/>
              <a:defRPr sz="1065"/>
            </a:lvl2pPr>
            <a:lvl3pPr marL="1825943" lvl="2" indent="-371951" algn="ctr" rtl="0">
              <a:spcBef>
                <a:spcPts val="0"/>
              </a:spcBef>
              <a:spcAft>
                <a:spcPts val="0"/>
              </a:spcAft>
              <a:buSzPts val="800"/>
              <a:buChar char="■"/>
              <a:defRPr sz="1065"/>
            </a:lvl3pPr>
            <a:lvl4pPr marL="2434590" lvl="3" indent="-371951" algn="ctr" rtl="0">
              <a:spcBef>
                <a:spcPts val="0"/>
              </a:spcBef>
              <a:spcAft>
                <a:spcPts val="0"/>
              </a:spcAft>
              <a:buSzPts val="800"/>
              <a:buChar char="●"/>
              <a:defRPr sz="1065"/>
            </a:lvl4pPr>
            <a:lvl5pPr marL="3043238" lvl="4" indent="-371951" algn="ctr" rtl="0">
              <a:spcBef>
                <a:spcPts val="0"/>
              </a:spcBef>
              <a:spcAft>
                <a:spcPts val="0"/>
              </a:spcAft>
              <a:buSzPts val="800"/>
              <a:buChar char="○"/>
              <a:defRPr sz="1065"/>
            </a:lvl5pPr>
            <a:lvl6pPr marL="3651885" lvl="5" indent="-371951" algn="ctr" rtl="0">
              <a:spcBef>
                <a:spcPts val="0"/>
              </a:spcBef>
              <a:spcAft>
                <a:spcPts val="0"/>
              </a:spcAft>
              <a:buSzPts val="800"/>
              <a:buChar char="■"/>
              <a:defRPr sz="1065"/>
            </a:lvl6pPr>
            <a:lvl7pPr marL="4260533" lvl="6" indent="-371951" algn="ctr" rtl="0">
              <a:spcBef>
                <a:spcPts val="0"/>
              </a:spcBef>
              <a:spcAft>
                <a:spcPts val="0"/>
              </a:spcAft>
              <a:buSzPts val="800"/>
              <a:buChar char="●"/>
              <a:defRPr sz="1065"/>
            </a:lvl7pPr>
            <a:lvl8pPr marL="4869180" lvl="7" indent="-371951" algn="ctr" rtl="0">
              <a:spcBef>
                <a:spcPts val="0"/>
              </a:spcBef>
              <a:spcAft>
                <a:spcPts val="0"/>
              </a:spcAft>
              <a:buSzPts val="800"/>
              <a:buChar char="○"/>
              <a:defRPr sz="1065"/>
            </a:lvl8pPr>
            <a:lvl9pPr marL="5477828" lvl="8" indent="-371951" algn="ctr" rtl="0">
              <a:spcBef>
                <a:spcPts val="0"/>
              </a:spcBef>
              <a:spcAft>
                <a:spcPts val="0"/>
              </a:spcAft>
              <a:buSzPts val="800"/>
              <a:buChar char="■"/>
              <a:defRPr sz="1065"/>
            </a:lvl9pPr>
          </a:lstStyle>
          <a:p>
            <a:endParaRPr dirty="0"/>
          </a:p>
        </p:txBody>
      </p:sp>
      <p:sp>
        <p:nvSpPr>
          <p:cNvPr id="472" name="Google Shape;472;p33"/>
          <p:cNvSpPr txBox="1">
            <a:spLocks noGrp="1"/>
          </p:cNvSpPr>
          <p:nvPr>
            <p:ph type="body" idx="20"/>
          </p:nvPr>
        </p:nvSpPr>
        <p:spPr>
          <a:xfrm>
            <a:off x="8132064" y="4011168"/>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065" b="0" i="0">
                <a:latin typeface="Helvetica" pitchFamily="2" charset="0"/>
              </a:defRPr>
            </a:lvl1pPr>
            <a:lvl2pPr marL="1217295" lvl="1" indent="-371951" algn="ctr" rtl="0">
              <a:spcBef>
                <a:spcPts val="0"/>
              </a:spcBef>
              <a:spcAft>
                <a:spcPts val="0"/>
              </a:spcAft>
              <a:buSzPts val="800"/>
              <a:buChar char="○"/>
              <a:defRPr sz="1065"/>
            </a:lvl2pPr>
            <a:lvl3pPr marL="1825943" lvl="2" indent="-371951" algn="ctr" rtl="0">
              <a:spcBef>
                <a:spcPts val="0"/>
              </a:spcBef>
              <a:spcAft>
                <a:spcPts val="0"/>
              </a:spcAft>
              <a:buSzPts val="800"/>
              <a:buChar char="■"/>
              <a:defRPr sz="1065"/>
            </a:lvl3pPr>
            <a:lvl4pPr marL="2434590" lvl="3" indent="-371951" algn="ctr" rtl="0">
              <a:spcBef>
                <a:spcPts val="0"/>
              </a:spcBef>
              <a:spcAft>
                <a:spcPts val="0"/>
              </a:spcAft>
              <a:buSzPts val="800"/>
              <a:buChar char="●"/>
              <a:defRPr sz="1065"/>
            </a:lvl4pPr>
            <a:lvl5pPr marL="3043238" lvl="4" indent="-371951" algn="ctr" rtl="0">
              <a:spcBef>
                <a:spcPts val="0"/>
              </a:spcBef>
              <a:spcAft>
                <a:spcPts val="0"/>
              </a:spcAft>
              <a:buSzPts val="800"/>
              <a:buChar char="○"/>
              <a:defRPr sz="1065"/>
            </a:lvl5pPr>
            <a:lvl6pPr marL="3651885" lvl="5" indent="-371951" algn="ctr" rtl="0">
              <a:spcBef>
                <a:spcPts val="0"/>
              </a:spcBef>
              <a:spcAft>
                <a:spcPts val="0"/>
              </a:spcAft>
              <a:buSzPts val="800"/>
              <a:buChar char="■"/>
              <a:defRPr sz="1065"/>
            </a:lvl6pPr>
            <a:lvl7pPr marL="4260533" lvl="6" indent="-371951" algn="ctr" rtl="0">
              <a:spcBef>
                <a:spcPts val="0"/>
              </a:spcBef>
              <a:spcAft>
                <a:spcPts val="0"/>
              </a:spcAft>
              <a:buSzPts val="800"/>
              <a:buChar char="●"/>
              <a:defRPr sz="1065"/>
            </a:lvl7pPr>
            <a:lvl8pPr marL="4869180" lvl="7" indent="-371951" algn="ctr" rtl="0">
              <a:spcBef>
                <a:spcPts val="0"/>
              </a:spcBef>
              <a:spcAft>
                <a:spcPts val="0"/>
              </a:spcAft>
              <a:buSzPts val="800"/>
              <a:buChar char="○"/>
              <a:defRPr sz="1065"/>
            </a:lvl8pPr>
            <a:lvl9pPr marL="5477828" lvl="8" indent="-371951" algn="ctr" rtl="0">
              <a:spcBef>
                <a:spcPts val="0"/>
              </a:spcBef>
              <a:spcAft>
                <a:spcPts val="0"/>
              </a:spcAft>
              <a:buSzPts val="800"/>
              <a:buChar char="■"/>
              <a:defRPr sz="1065"/>
            </a:lvl9pPr>
          </a:lstStyle>
          <a:p>
            <a:endParaRPr dirty="0"/>
          </a:p>
        </p:txBody>
      </p:sp>
      <p:sp>
        <p:nvSpPr>
          <p:cNvPr id="466" name="Google Shape;466;p33"/>
          <p:cNvSpPr txBox="1">
            <a:spLocks noGrp="1"/>
          </p:cNvSpPr>
          <p:nvPr>
            <p:ph type="body" idx="14"/>
          </p:nvPr>
        </p:nvSpPr>
        <p:spPr>
          <a:xfrm>
            <a:off x="9582913" y="5145024"/>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198" b="1" i="0">
                <a:solidFill>
                  <a:schemeClr val="bg1"/>
                </a:solidFill>
                <a:latin typeface="Helvetica" pitchFamily="2" charset="0"/>
              </a:defRPr>
            </a:lvl1pPr>
            <a:lvl2pPr marL="1217295" lvl="1" indent="-371951" algn="ctr" rtl="0">
              <a:spcBef>
                <a:spcPts val="0"/>
              </a:spcBef>
              <a:spcAft>
                <a:spcPts val="0"/>
              </a:spcAft>
              <a:buSzPts val="800"/>
              <a:buChar char="○"/>
              <a:defRPr sz="1065"/>
            </a:lvl2pPr>
            <a:lvl3pPr marL="1825943" lvl="2" indent="-371951" algn="ctr" rtl="0">
              <a:spcBef>
                <a:spcPts val="0"/>
              </a:spcBef>
              <a:spcAft>
                <a:spcPts val="0"/>
              </a:spcAft>
              <a:buSzPts val="800"/>
              <a:buChar char="■"/>
              <a:defRPr sz="1065"/>
            </a:lvl3pPr>
            <a:lvl4pPr marL="2434590" lvl="3" indent="-371951" algn="ctr" rtl="0">
              <a:spcBef>
                <a:spcPts val="0"/>
              </a:spcBef>
              <a:spcAft>
                <a:spcPts val="0"/>
              </a:spcAft>
              <a:buSzPts val="800"/>
              <a:buChar char="●"/>
              <a:defRPr sz="1065"/>
            </a:lvl4pPr>
            <a:lvl5pPr marL="3043238" lvl="4" indent="-371951" algn="ctr" rtl="0">
              <a:spcBef>
                <a:spcPts val="0"/>
              </a:spcBef>
              <a:spcAft>
                <a:spcPts val="0"/>
              </a:spcAft>
              <a:buSzPts val="800"/>
              <a:buChar char="○"/>
              <a:defRPr sz="1065"/>
            </a:lvl5pPr>
            <a:lvl6pPr marL="3651885" lvl="5" indent="-371951" algn="ctr" rtl="0">
              <a:spcBef>
                <a:spcPts val="0"/>
              </a:spcBef>
              <a:spcAft>
                <a:spcPts val="0"/>
              </a:spcAft>
              <a:buSzPts val="800"/>
              <a:buChar char="■"/>
              <a:defRPr sz="1065"/>
            </a:lvl6pPr>
            <a:lvl7pPr marL="4260533" lvl="6" indent="-371951" algn="ctr" rtl="0">
              <a:spcBef>
                <a:spcPts val="0"/>
              </a:spcBef>
              <a:spcAft>
                <a:spcPts val="0"/>
              </a:spcAft>
              <a:buSzPts val="800"/>
              <a:buChar char="●"/>
              <a:defRPr sz="1065"/>
            </a:lvl7pPr>
            <a:lvl8pPr marL="4869180" lvl="7" indent="-371951" algn="ctr" rtl="0">
              <a:spcBef>
                <a:spcPts val="0"/>
              </a:spcBef>
              <a:spcAft>
                <a:spcPts val="0"/>
              </a:spcAft>
              <a:buSzPts val="800"/>
              <a:buChar char="○"/>
              <a:defRPr sz="1065"/>
            </a:lvl8pPr>
            <a:lvl9pPr marL="5477828" lvl="8" indent="-371951" algn="ctr" rtl="0">
              <a:spcBef>
                <a:spcPts val="0"/>
              </a:spcBef>
              <a:spcAft>
                <a:spcPts val="0"/>
              </a:spcAft>
              <a:buSzPts val="800"/>
              <a:buChar char="■"/>
              <a:defRPr sz="1065"/>
            </a:lvl9pPr>
          </a:lstStyle>
          <a:p>
            <a:endParaRPr dirty="0"/>
          </a:p>
        </p:txBody>
      </p:sp>
      <p:sp>
        <p:nvSpPr>
          <p:cNvPr id="470" name="Google Shape;470;p33"/>
          <p:cNvSpPr txBox="1">
            <a:spLocks noGrp="1"/>
          </p:cNvSpPr>
          <p:nvPr>
            <p:ph type="body" idx="18"/>
          </p:nvPr>
        </p:nvSpPr>
        <p:spPr>
          <a:xfrm>
            <a:off x="9582913" y="5413248"/>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065" b="0" i="0">
                <a:latin typeface="Helvetica" pitchFamily="2" charset="0"/>
              </a:defRPr>
            </a:lvl1pPr>
            <a:lvl2pPr marL="1217295" lvl="1" indent="-371951" algn="ctr" rtl="0">
              <a:spcBef>
                <a:spcPts val="0"/>
              </a:spcBef>
              <a:spcAft>
                <a:spcPts val="0"/>
              </a:spcAft>
              <a:buSzPts val="800"/>
              <a:buChar char="○"/>
              <a:defRPr sz="1065"/>
            </a:lvl2pPr>
            <a:lvl3pPr marL="1825943" lvl="2" indent="-371951" algn="ctr" rtl="0">
              <a:spcBef>
                <a:spcPts val="0"/>
              </a:spcBef>
              <a:spcAft>
                <a:spcPts val="0"/>
              </a:spcAft>
              <a:buSzPts val="800"/>
              <a:buChar char="■"/>
              <a:defRPr sz="1065"/>
            </a:lvl3pPr>
            <a:lvl4pPr marL="2434590" lvl="3" indent="-371951" algn="ctr" rtl="0">
              <a:spcBef>
                <a:spcPts val="0"/>
              </a:spcBef>
              <a:spcAft>
                <a:spcPts val="0"/>
              </a:spcAft>
              <a:buSzPts val="800"/>
              <a:buChar char="●"/>
              <a:defRPr sz="1065"/>
            </a:lvl4pPr>
            <a:lvl5pPr marL="3043238" lvl="4" indent="-371951" algn="ctr" rtl="0">
              <a:spcBef>
                <a:spcPts val="0"/>
              </a:spcBef>
              <a:spcAft>
                <a:spcPts val="0"/>
              </a:spcAft>
              <a:buSzPts val="800"/>
              <a:buChar char="○"/>
              <a:defRPr sz="1065"/>
            </a:lvl5pPr>
            <a:lvl6pPr marL="3651885" lvl="5" indent="-371951" algn="ctr" rtl="0">
              <a:spcBef>
                <a:spcPts val="0"/>
              </a:spcBef>
              <a:spcAft>
                <a:spcPts val="0"/>
              </a:spcAft>
              <a:buSzPts val="800"/>
              <a:buChar char="■"/>
              <a:defRPr sz="1065"/>
            </a:lvl6pPr>
            <a:lvl7pPr marL="4260533" lvl="6" indent="-371951" algn="ctr" rtl="0">
              <a:spcBef>
                <a:spcPts val="0"/>
              </a:spcBef>
              <a:spcAft>
                <a:spcPts val="0"/>
              </a:spcAft>
              <a:buSzPts val="800"/>
              <a:buChar char="●"/>
              <a:defRPr sz="1065"/>
            </a:lvl7pPr>
            <a:lvl8pPr marL="4869180" lvl="7" indent="-371951" algn="ctr" rtl="0">
              <a:spcBef>
                <a:spcPts val="0"/>
              </a:spcBef>
              <a:spcAft>
                <a:spcPts val="0"/>
              </a:spcAft>
              <a:buSzPts val="800"/>
              <a:buChar char="○"/>
              <a:defRPr sz="1065"/>
            </a:lvl8pPr>
            <a:lvl9pPr marL="5477828" lvl="8" indent="-371951" algn="ctr" rtl="0">
              <a:spcBef>
                <a:spcPts val="0"/>
              </a:spcBef>
              <a:spcAft>
                <a:spcPts val="0"/>
              </a:spcAft>
              <a:buSzPts val="800"/>
              <a:buChar char="■"/>
              <a:defRPr sz="1065"/>
            </a:lvl9pPr>
          </a:lstStyle>
          <a:p>
            <a:endParaRPr dirty="0"/>
          </a:p>
        </p:txBody>
      </p:sp>
      <p:sp>
        <p:nvSpPr>
          <p:cNvPr id="51" name="Google Shape;268;p27">
            <a:extLst>
              <a:ext uri="{FF2B5EF4-FFF2-40B4-BE49-F238E27FC236}">
                <a16:creationId xmlns:a16="http://schemas.microsoft.com/office/drawing/2014/main" id="{BD598AAA-EC64-E247-A143-0FD7003A5EBE}"/>
              </a:ext>
              <a:ext uri="{C183D7F6-B498-43B3-948B-1728B52AA6E4}">
                <adec:decorative xmlns:adec="http://schemas.microsoft.com/office/drawing/2017/decorative" val="0"/>
              </a:ext>
            </a:extLst>
          </p:cNvPr>
          <p:cNvSpPr/>
          <p:nvPr userDrawn="1"/>
        </p:nvSpPr>
        <p:spPr>
          <a:xfrm>
            <a:off x="7266888" y="6534431"/>
            <a:ext cx="4794400" cy="166400"/>
          </a:xfrm>
          <a:prstGeom prst="rect">
            <a:avLst/>
          </a:prstGeom>
          <a:noFill/>
          <a:ln>
            <a:noFill/>
          </a:ln>
        </p:spPr>
        <p:txBody>
          <a:bodyPr spcFirstLastPara="1" wrap="square" lIns="57111" tIns="28556" rIns="57111" bIns="28556" anchor="t" anchorCtr="0">
            <a:noAutofit/>
          </a:bodyPr>
          <a:lstStyle/>
          <a:p>
            <a:pPr marL="0" marR="0" lvl="0" indent="0" algn="r" rtl="0">
              <a:lnSpc>
                <a:spcPct val="120000"/>
              </a:lnSpc>
              <a:spcBef>
                <a:spcPts val="0"/>
              </a:spcBef>
              <a:spcAft>
                <a:spcPts val="0"/>
              </a:spcAft>
              <a:buNone/>
            </a:pPr>
            <a:fld id="{00000000-1234-1234-1234-123412341234}" type="slidenum">
              <a:rPr lang="en" sz="666" b="0" i="0">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6" b="0" i="0" dirty="0">
              <a:solidFill>
                <a:schemeClr val="lt1"/>
              </a:solidFill>
              <a:latin typeface="Helvetica" pitchFamily="2" charset="0"/>
              <a:ea typeface="Helvetica Neue"/>
              <a:cs typeface="Helvetica Neue"/>
              <a:sym typeface="Helvetica Neue"/>
            </a:endParaRPr>
          </a:p>
        </p:txBody>
      </p:sp>
      <p:sp>
        <p:nvSpPr>
          <p:cNvPr id="6" name="Google Shape;56;p14">
            <a:extLst>
              <a:ext uri="{FF2B5EF4-FFF2-40B4-BE49-F238E27FC236}">
                <a16:creationId xmlns:a16="http://schemas.microsoft.com/office/drawing/2014/main" id="{044726ED-490C-4E25-5D29-B1C2282C9679}"/>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111" tIns="28556" rIns="57111" bIns="28556" anchor="t" anchorCtr="0">
            <a:noAutofit/>
          </a:bodyPr>
          <a:lstStyle/>
          <a:p>
            <a:pPr marL="0" marR="0" lvl="0" indent="0" algn="l" defTabSz="285750" rtl="0" eaLnBrk="1" latinLnBrk="0" hangingPunct="1">
              <a:lnSpc>
                <a:spcPct val="120000"/>
              </a:lnSpc>
              <a:spcBef>
                <a:spcPts val="0"/>
              </a:spcBef>
              <a:spcAft>
                <a:spcPts val="0"/>
              </a:spcAft>
              <a:buNone/>
            </a:pPr>
            <a:r>
              <a:rPr lang="en-US" sz="625" kern="1200" spc="375" dirty="0">
                <a:solidFill>
                  <a:srgbClr val="627597"/>
                </a:solidFill>
                <a:latin typeface="Helvetica" pitchFamily="2" charset="0"/>
                <a:ea typeface="+mn-ea"/>
                <a:cs typeface="Segoe UI Light" panose="020B0502040204020203" pitchFamily="34" charset="0"/>
              </a:rPr>
              <a:t>ACCELERATING INNOVATION WITH DEVOPS</a:t>
            </a:r>
          </a:p>
        </p:txBody>
      </p:sp>
    </p:spTree>
    <p:extLst>
      <p:ext uri="{BB962C8B-B14F-4D97-AF65-F5344CB8AC3E}">
        <p14:creationId xmlns:p14="http://schemas.microsoft.com/office/powerpoint/2010/main" val="721225449"/>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matchingName="Left-side Three Features" preserve="1" userDrawn="1">
  <p:cSld name="Left-side Three Features">
    <p:spTree>
      <p:nvGrpSpPr>
        <p:cNvPr id="1" name="Shape 473"/>
        <p:cNvGrpSpPr/>
        <p:nvPr/>
      </p:nvGrpSpPr>
      <p:grpSpPr>
        <a:xfrm>
          <a:off x="0" y="0"/>
          <a:ext cx="0" cy="0"/>
          <a:chOff x="0" y="0"/>
          <a:chExt cx="0" cy="0"/>
        </a:xfrm>
      </p:grpSpPr>
      <p:grpSp>
        <p:nvGrpSpPr>
          <p:cNvPr id="3" name="Group 2">
            <a:extLst>
              <a:ext uri="{FF2B5EF4-FFF2-40B4-BE49-F238E27FC236}">
                <a16:creationId xmlns:a16="http://schemas.microsoft.com/office/drawing/2014/main" id="{6918A15B-1B0C-3FEA-A206-165286B4C386}"/>
              </a:ext>
              <a:ext uri="{C183D7F6-B498-43B3-948B-1728B52AA6E4}">
                <adec:decorative xmlns:adec="http://schemas.microsoft.com/office/drawing/2017/decorative" val="1"/>
              </a:ext>
            </a:extLst>
          </p:cNvPr>
          <p:cNvGrpSpPr/>
          <p:nvPr userDrawn="1"/>
        </p:nvGrpSpPr>
        <p:grpSpPr>
          <a:xfrm>
            <a:off x="840272" y="-1396268"/>
            <a:ext cx="16560620" cy="9094818"/>
            <a:chOff x="630203" y="-1047201"/>
            <a:chExt cx="12420465" cy="6821113"/>
          </a:xfrm>
        </p:grpSpPr>
        <p:grpSp>
          <p:nvGrpSpPr>
            <p:cNvPr id="2" name="Group 1">
              <a:extLst>
                <a:ext uri="{FF2B5EF4-FFF2-40B4-BE49-F238E27FC236}">
                  <a16:creationId xmlns:a16="http://schemas.microsoft.com/office/drawing/2014/main" id="{CEC1B788-A994-4CB3-5A96-6C8835D4CE39}"/>
                </a:ext>
                <a:ext uri="{C183D7F6-B498-43B3-948B-1728B52AA6E4}">
                  <adec:decorative xmlns:adec="http://schemas.microsoft.com/office/drawing/2017/decorative" val="1"/>
                </a:ext>
              </a:extLst>
            </p:cNvPr>
            <p:cNvGrpSpPr/>
            <p:nvPr userDrawn="1"/>
          </p:nvGrpSpPr>
          <p:grpSpPr>
            <a:xfrm>
              <a:off x="630203" y="-1047201"/>
              <a:ext cx="12420465" cy="6821113"/>
              <a:chOff x="630203" y="-1047201"/>
              <a:chExt cx="12420465" cy="6821113"/>
            </a:xfrm>
          </p:grpSpPr>
          <p:sp>
            <p:nvSpPr>
              <p:cNvPr id="477" name="Google Shape;477;p34">
                <a:extLst>
                  <a:ext uri="{C183D7F6-B498-43B3-948B-1728B52AA6E4}">
                    <adec:decorative xmlns:adec="http://schemas.microsoft.com/office/drawing/2017/decorative" val="1"/>
                  </a:ext>
                </a:extLst>
              </p:cNvPr>
              <p:cNvSpPr/>
              <p:nvPr/>
            </p:nvSpPr>
            <p:spPr>
              <a:xfrm>
                <a:off x="6636368" y="-630488"/>
                <a:ext cx="6414300" cy="6404400"/>
              </a:xfrm>
              <a:prstGeom prst="ellipse">
                <a:avLst/>
              </a:prstGeom>
              <a:gradFill>
                <a:gsLst>
                  <a:gs pos="0">
                    <a:srgbClr val="1F9CF0"/>
                  </a:gs>
                  <a:gs pos="100000">
                    <a:srgbClr val="D59DFF">
                      <a:alpha val="42352"/>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478" name="Google Shape;478;p34">
                <a:extLst>
                  <a:ext uri="{C183D7F6-B498-43B3-948B-1728B52AA6E4}">
                    <adec:decorative xmlns:adec="http://schemas.microsoft.com/office/drawing/2017/decorative" val="1"/>
                  </a:ext>
                </a:extLst>
              </p:cNvPr>
              <p:cNvSpPr/>
              <p:nvPr/>
            </p:nvSpPr>
            <p:spPr>
              <a:xfrm>
                <a:off x="5273946" y="2868323"/>
                <a:ext cx="1612500" cy="1609800"/>
              </a:xfrm>
              <a:prstGeom prst="ellipse">
                <a:avLst/>
              </a:prstGeom>
              <a:gradFill>
                <a:gsLst>
                  <a:gs pos="0">
                    <a:srgbClr val="8661C5"/>
                  </a:gs>
                  <a:gs pos="100000">
                    <a:srgbClr val="161828"/>
                  </a:gs>
                </a:gsLst>
                <a:path path="circle">
                  <a:fillToRect l="50000" t="50000" r="50000" b="50000"/>
                </a:path>
                <a:tileRect/>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nvGrpSpPr>
              <p:cNvPr id="479" name="Google Shape;479;p34">
                <a:extLst>
                  <a:ext uri="{C183D7F6-B498-43B3-948B-1728B52AA6E4}">
                    <adec:decorative xmlns:adec="http://schemas.microsoft.com/office/drawing/2017/decorative" val="1"/>
                  </a:ext>
                </a:extLst>
              </p:cNvPr>
              <p:cNvGrpSpPr/>
              <p:nvPr/>
            </p:nvGrpSpPr>
            <p:grpSpPr>
              <a:xfrm>
                <a:off x="1180602" y="1274407"/>
                <a:ext cx="3531098" cy="1087061"/>
                <a:chOff x="1981200" y="3575359"/>
                <a:chExt cx="6892330" cy="2368500"/>
              </a:xfrm>
            </p:grpSpPr>
            <p:sp>
              <p:nvSpPr>
                <p:cNvPr id="480" name="Google Shape;480;p34"/>
                <p:cNvSpPr/>
                <p:nvPr/>
              </p:nvSpPr>
              <p:spPr>
                <a:xfrm>
                  <a:off x="1981200" y="3575359"/>
                  <a:ext cx="6630300" cy="2368500"/>
                </a:xfrm>
                <a:prstGeom prst="roundRect">
                  <a:avLst>
                    <a:gd name="adj" fmla="val 3188"/>
                  </a:avLst>
                </a:prstGeom>
                <a:gradFill>
                  <a:gsLst>
                    <a:gs pos="0">
                      <a:srgbClr val="1F9CF0"/>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731" b="0" i="0">
                    <a:solidFill>
                      <a:schemeClr val="lt1"/>
                    </a:solidFill>
                    <a:latin typeface="Helvetica" pitchFamily="2" charset="0"/>
                    <a:ea typeface="Calibri"/>
                    <a:cs typeface="Calibri"/>
                    <a:sym typeface="Calibri"/>
                  </a:endParaRPr>
                </a:p>
              </p:txBody>
            </p:sp>
            <p:sp>
              <p:nvSpPr>
                <p:cNvPr id="481" name="Google Shape;481;p34"/>
                <p:cNvSpPr/>
                <p:nvPr/>
              </p:nvSpPr>
              <p:spPr>
                <a:xfrm rot="5400000">
                  <a:off x="8503930" y="4648452"/>
                  <a:ext cx="477000" cy="262200"/>
                </a:xfrm>
                <a:prstGeom prst="triangle">
                  <a:avLst>
                    <a:gd name="adj" fmla="val 50000"/>
                  </a:avLst>
                </a:prstGeom>
                <a:gradFill>
                  <a:gsLst>
                    <a:gs pos="0">
                      <a:srgbClr val="1F9CF0"/>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pic>
            <p:nvPicPr>
              <p:cNvPr id="482" name="Google Shape;482;p34">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5523874" y="-1047201"/>
                <a:ext cx="3762369" cy="3762369"/>
              </a:xfrm>
              <a:prstGeom prst="rect">
                <a:avLst/>
              </a:prstGeom>
              <a:noFill/>
              <a:ln>
                <a:noFill/>
              </a:ln>
            </p:spPr>
          </p:pic>
          <p:grpSp>
            <p:nvGrpSpPr>
              <p:cNvPr id="483" name="Google Shape;483;p34">
                <a:extLst>
                  <a:ext uri="{C183D7F6-B498-43B3-948B-1728B52AA6E4}">
                    <adec:decorative xmlns:adec="http://schemas.microsoft.com/office/drawing/2017/decorative" val="1"/>
                  </a:ext>
                </a:extLst>
              </p:cNvPr>
              <p:cNvGrpSpPr/>
              <p:nvPr/>
            </p:nvGrpSpPr>
            <p:grpSpPr>
              <a:xfrm>
                <a:off x="820220" y="1469444"/>
                <a:ext cx="705748" cy="704283"/>
                <a:chOff x="1551767" y="2937134"/>
                <a:chExt cx="1535400" cy="1534500"/>
              </a:xfrm>
            </p:grpSpPr>
            <p:sp>
              <p:nvSpPr>
                <p:cNvPr id="484" name="Google Shape;484;p34"/>
                <p:cNvSpPr/>
                <p:nvPr/>
              </p:nvSpPr>
              <p:spPr>
                <a:xfrm>
                  <a:off x="1551767" y="2937134"/>
                  <a:ext cx="1535400" cy="1534500"/>
                </a:xfrm>
                <a:prstGeom prst="ellipse">
                  <a:avLst/>
                </a:prstGeom>
                <a:solidFill>
                  <a:srgbClr val="1F9CF0">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485" name="Google Shape;485;p34"/>
                <p:cNvSpPr/>
                <p:nvPr/>
              </p:nvSpPr>
              <p:spPr>
                <a:xfrm>
                  <a:off x="1811292" y="3198537"/>
                  <a:ext cx="1017600" cy="10170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sp>
            <p:nvSpPr>
              <p:cNvPr id="486" name="Google Shape;486;p34">
                <a:extLst>
                  <a:ext uri="{C183D7F6-B498-43B3-948B-1728B52AA6E4}">
                    <adec:decorative xmlns:adec="http://schemas.microsoft.com/office/drawing/2017/decorative" val="1"/>
                  </a:ext>
                </a:extLst>
              </p:cNvPr>
              <p:cNvSpPr/>
              <p:nvPr/>
            </p:nvSpPr>
            <p:spPr>
              <a:xfrm>
                <a:off x="820063" y="2601735"/>
                <a:ext cx="705778" cy="704309"/>
              </a:xfrm>
              <a:prstGeom prst="ellipse">
                <a:avLst/>
              </a:prstGeom>
              <a:solidFill>
                <a:schemeClr val="accent3">
                  <a:alpha val="56860"/>
                </a:scheme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488" name="Google Shape;488;p34">
                <a:extLst>
                  <a:ext uri="{C183D7F6-B498-43B3-948B-1728B52AA6E4}">
                    <adec:decorative xmlns:adec="http://schemas.microsoft.com/office/drawing/2017/decorative" val="1"/>
                  </a:ext>
                </a:extLst>
              </p:cNvPr>
              <p:cNvSpPr/>
              <p:nvPr/>
            </p:nvSpPr>
            <p:spPr>
              <a:xfrm>
                <a:off x="1180459" y="2445158"/>
                <a:ext cx="3396721" cy="1087009"/>
              </a:xfrm>
              <a:prstGeom prst="roundRect">
                <a:avLst>
                  <a:gd name="adj" fmla="val 3188"/>
                </a:avLst>
              </a:prstGeom>
              <a:gradFill>
                <a:gsLst>
                  <a:gs pos="0">
                    <a:srgbClr val="6A37C7">
                      <a:alpha val="20000"/>
                    </a:srgbClr>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731" b="0" i="0">
                  <a:solidFill>
                    <a:schemeClr val="lt1"/>
                  </a:solidFill>
                  <a:latin typeface="Helvetica" pitchFamily="2" charset="0"/>
                  <a:ea typeface="Calibri"/>
                  <a:cs typeface="Calibri"/>
                  <a:sym typeface="Calibri"/>
                </a:endParaRPr>
              </a:p>
            </p:txBody>
          </p:sp>
          <p:sp>
            <p:nvSpPr>
              <p:cNvPr id="489" name="Google Shape;489;p34">
                <a:extLst>
                  <a:ext uri="{C183D7F6-B498-43B3-948B-1728B52AA6E4}">
                    <adec:decorative xmlns:adec="http://schemas.microsoft.com/office/drawing/2017/decorative" val="1"/>
                  </a:ext>
                </a:extLst>
              </p:cNvPr>
              <p:cNvSpPr/>
              <p:nvPr/>
            </p:nvSpPr>
            <p:spPr>
              <a:xfrm>
                <a:off x="820063" y="3772667"/>
                <a:ext cx="705778" cy="704309"/>
              </a:xfrm>
              <a:prstGeom prst="ellipse">
                <a:avLst/>
              </a:prstGeom>
              <a:solidFill>
                <a:schemeClr val="accent3">
                  <a:alpha val="56860"/>
                </a:scheme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491" name="Google Shape;491;p34">
                <a:extLst>
                  <a:ext uri="{C183D7F6-B498-43B3-948B-1728B52AA6E4}">
                    <adec:decorative xmlns:adec="http://schemas.microsoft.com/office/drawing/2017/decorative" val="1"/>
                  </a:ext>
                </a:extLst>
              </p:cNvPr>
              <p:cNvSpPr/>
              <p:nvPr/>
            </p:nvSpPr>
            <p:spPr>
              <a:xfrm>
                <a:off x="1180459" y="3616090"/>
                <a:ext cx="3396721" cy="1087009"/>
              </a:xfrm>
              <a:prstGeom prst="roundRect">
                <a:avLst>
                  <a:gd name="adj" fmla="val 3188"/>
                </a:avLst>
              </a:prstGeom>
              <a:gradFill>
                <a:gsLst>
                  <a:gs pos="0">
                    <a:srgbClr val="6A37C7">
                      <a:alpha val="20000"/>
                    </a:srgbClr>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731" b="0" i="0">
                  <a:solidFill>
                    <a:schemeClr val="lt1"/>
                  </a:solidFill>
                  <a:latin typeface="Helvetica" pitchFamily="2" charset="0"/>
                  <a:ea typeface="Calibri"/>
                  <a:cs typeface="Calibri"/>
                  <a:sym typeface="Calibri"/>
                </a:endParaRPr>
              </a:p>
            </p:txBody>
          </p:sp>
          <p:cxnSp>
            <p:nvCxnSpPr>
              <p:cNvPr id="32" name="Google Shape;67;p15">
                <a:extLst>
                  <a:ext uri="{FF2B5EF4-FFF2-40B4-BE49-F238E27FC236}">
                    <a16:creationId xmlns:a16="http://schemas.microsoft.com/office/drawing/2014/main" id="{70CFA9DA-9887-894C-9497-56E08226B48E}"/>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sp>
            <p:nvSpPr>
              <p:cNvPr id="34" name="Google Shape;261;p26">
                <a:extLst>
                  <a:ext uri="{FF2B5EF4-FFF2-40B4-BE49-F238E27FC236}">
                    <a16:creationId xmlns:a16="http://schemas.microsoft.com/office/drawing/2014/main" id="{CB6BFF36-3ECF-608B-68CB-D8F4A3277BCC}"/>
                  </a:ext>
                  <a:ext uri="{C183D7F6-B498-43B3-948B-1728B52AA6E4}">
                    <adec:decorative xmlns:adec="http://schemas.microsoft.com/office/drawing/2017/decorative" val="1"/>
                  </a:ext>
                </a:extLst>
              </p:cNvPr>
              <p:cNvSpPr/>
              <p:nvPr userDrawn="1"/>
            </p:nvSpPr>
            <p:spPr>
              <a:xfrm rot="10800000">
                <a:off x="998900" y="0"/>
                <a:ext cx="73200" cy="1002821"/>
              </a:xfrm>
              <a:prstGeom prst="rect">
                <a:avLst/>
              </a:prstGeom>
              <a:gradFill>
                <a:gsLst>
                  <a:gs pos="0">
                    <a:srgbClr val="D59DFF"/>
                  </a:gs>
                  <a:gs pos="100000">
                    <a:srgbClr val="28AFE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96" b="0" i="0">
                  <a:latin typeface="Helvetica" pitchFamily="2" charset="0"/>
                </a:endParaRPr>
              </a:p>
            </p:txBody>
          </p:sp>
        </p:grpSp>
        <p:sp>
          <p:nvSpPr>
            <p:cNvPr id="487" name="Google Shape;487;p34">
              <a:extLst>
                <a:ext uri="{C183D7F6-B498-43B3-948B-1728B52AA6E4}">
                  <adec:decorative xmlns:adec="http://schemas.microsoft.com/office/drawing/2017/decorative" val="1"/>
                </a:ext>
              </a:extLst>
            </p:cNvPr>
            <p:cNvSpPr/>
            <p:nvPr/>
          </p:nvSpPr>
          <p:spPr>
            <a:xfrm>
              <a:off x="941843" y="2719176"/>
              <a:ext cx="467582" cy="466701"/>
            </a:xfrm>
            <a:prstGeom prst="ellipse">
              <a:avLst/>
            </a:prstGeom>
            <a:solidFill>
              <a:schemeClr val="accent3"/>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490" name="Google Shape;490;p34">
              <a:extLst>
                <a:ext uri="{C183D7F6-B498-43B3-948B-1728B52AA6E4}">
                  <adec:decorative xmlns:adec="http://schemas.microsoft.com/office/drawing/2017/decorative" val="1"/>
                </a:ext>
              </a:extLst>
            </p:cNvPr>
            <p:cNvSpPr/>
            <p:nvPr/>
          </p:nvSpPr>
          <p:spPr>
            <a:xfrm>
              <a:off x="941843" y="3890108"/>
              <a:ext cx="467582" cy="466701"/>
            </a:xfrm>
            <a:prstGeom prst="ellipse">
              <a:avLst/>
            </a:prstGeom>
            <a:solidFill>
              <a:schemeClr val="accent3"/>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sp>
        <p:nvSpPr>
          <p:cNvPr id="35" name="Google Shape;262;p26">
            <a:extLst>
              <a:ext uri="{FF2B5EF4-FFF2-40B4-BE49-F238E27FC236}">
                <a16:creationId xmlns:a16="http://schemas.microsoft.com/office/drawing/2014/main" id="{AB25E7C3-F3BF-0722-EC0A-A83C1769E129}"/>
              </a:ext>
            </a:extLst>
          </p:cNvPr>
          <p:cNvSpPr txBox="1">
            <a:spLocks noGrp="1"/>
          </p:cNvSpPr>
          <p:nvPr>
            <p:ph type="title"/>
          </p:nvPr>
        </p:nvSpPr>
        <p:spPr>
          <a:xfrm>
            <a:off x="1633734" y="103749"/>
            <a:ext cx="5364400" cy="1219200"/>
          </a:xfrm>
          <a:prstGeom prst="rect">
            <a:avLst/>
          </a:prstGeom>
        </p:spPr>
        <p:txBody>
          <a:bodyPr spcFirstLastPara="1" wrap="square" lIns="45700" tIns="18275" rIns="45700" bIns="18275" anchor="b" anchorCtr="0">
            <a:noAutofit/>
          </a:bodyPr>
          <a:lstStyle>
            <a:lvl1pPr lvl="0">
              <a:spcBef>
                <a:spcPts val="0"/>
              </a:spcBef>
              <a:spcAft>
                <a:spcPts val="0"/>
              </a:spcAft>
              <a:buSzPts val="3400"/>
              <a:buNone/>
              <a:defRPr sz="3195"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92" name="Google Shape;492;p34"/>
          <p:cNvSpPr>
            <a:spLocks noGrp="1"/>
          </p:cNvSpPr>
          <p:nvPr>
            <p:ph type="pic" idx="2"/>
          </p:nvPr>
        </p:nvSpPr>
        <p:spPr>
          <a:xfrm>
            <a:off x="1308348" y="2171852"/>
            <a:ext cx="520453" cy="506149"/>
          </a:xfrm>
          <a:prstGeom prst="ellipse">
            <a:avLst/>
          </a:prstGeom>
          <a:noFill/>
          <a:ln>
            <a:noFill/>
          </a:ln>
        </p:spPr>
        <p:txBody>
          <a:bodyPr lIns="0" tIns="0" rIns="0" bIns="0" anchor="ctr"/>
          <a:lstStyle>
            <a:lvl1pPr marL="0" indent="0" algn="ctr">
              <a:buNone/>
              <a:defRPr sz="399" b="0" i="0">
                <a:latin typeface="Helvetica" pitchFamily="2" charset="0"/>
              </a:defRPr>
            </a:lvl1pPr>
          </a:lstStyle>
          <a:p>
            <a:endParaRPr lang="en-US" dirty="0"/>
          </a:p>
        </p:txBody>
      </p:sp>
      <p:sp>
        <p:nvSpPr>
          <p:cNvPr id="495" name="Google Shape;495;p34"/>
          <p:cNvSpPr txBox="1">
            <a:spLocks noGrp="1"/>
          </p:cNvSpPr>
          <p:nvPr>
            <p:ph type="body" idx="1"/>
          </p:nvPr>
        </p:nvSpPr>
        <p:spPr>
          <a:xfrm>
            <a:off x="2274299" y="1877881"/>
            <a:ext cx="2029320" cy="286659"/>
          </a:xfrm>
          <a:prstGeom prst="rect">
            <a:avLst/>
          </a:prstGeom>
        </p:spPr>
        <p:txBody>
          <a:bodyPr spcFirstLastPara="1" wrap="square" lIns="45700" tIns="18275" rIns="45700" bIns="18275" anchor="t" anchorCtr="0">
            <a:noAutofit/>
          </a:bodyPr>
          <a:lstStyle>
            <a:lvl1pPr marL="0" lvl="0" indent="0">
              <a:lnSpc>
                <a:spcPct val="100000"/>
              </a:lnSpc>
              <a:spcBef>
                <a:spcPts val="0"/>
              </a:spcBef>
              <a:spcAft>
                <a:spcPts val="0"/>
              </a:spcAft>
              <a:buSzPts val="1100"/>
              <a:buNone/>
              <a:defRPr sz="1464" b="1" i="0">
                <a:solidFill>
                  <a:schemeClr val="bg1"/>
                </a:solidFill>
                <a:latin typeface="Helvetica" pitchFamily="2" charset="0"/>
              </a:defRPr>
            </a:lvl1pPr>
            <a:lvl2pPr marL="1217295" lvl="1" indent="-397312">
              <a:lnSpc>
                <a:spcPct val="100000"/>
              </a:lnSpc>
              <a:spcBef>
                <a:spcPts val="0"/>
              </a:spcBef>
              <a:spcAft>
                <a:spcPts val="0"/>
              </a:spcAft>
              <a:buSzPts val="1100"/>
              <a:buChar char="○"/>
              <a:defRPr sz="1464"/>
            </a:lvl2pPr>
            <a:lvl3pPr marL="1825943" lvl="2" indent="-397312">
              <a:lnSpc>
                <a:spcPct val="100000"/>
              </a:lnSpc>
              <a:spcBef>
                <a:spcPts val="0"/>
              </a:spcBef>
              <a:spcAft>
                <a:spcPts val="0"/>
              </a:spcAft>
              <a:buSzPts val="1100"/>
              <a:buChar char="■"/>
              <a:defRPr sz="1464"/>
            </a:lvl3pPr>
            <a:lvl4pPr marL="2434590" lvl="3" indent="-397312">
              <a:lnSpc>
                <a:spcPct val="100000"/>
              </a:lnSpc>
              <a:spcBef>
                <a:spcPts val="0"/>
              </a:spcBef>
              <a:spcAft>
                <a:spcPts val="0"/>
              </a:spcAft>
              <a:buSzPts val="1100"/>
              <a:buChar char="●"/>
              <a:defRPr sz="1464"/>
            </a:lvl4pPr>
            <a:lvl5pPr marL="3043238" lvl="4" indent="-397312">
              <a:lnSpc>
                <a:spcPct val="100000"/>
              </a:lnSpc>
              <a:spcBef>
                <a:spcPts val="0"/>
              </a:spcBef>
              <a:spcAft>
                <a:spcPts val="0"/>
              </a:spcAft>
              <a:buSzPts val="1100"/>
              <a:buChar char="○"/>
              <a:defRPr sz="1464"/>
            </a:lvl5pPr>
            <a:lvl6pPr marL="3651885" lvl="5" indent="-397312">
              <a:lnSpc>
                <a:spcPct val="100000"/>
              </a:lnSpc>
              <a:spcBef>
                <a:spcPts val="0"/>
              </a:spcBef>
              <a:spcAft>
                <a:spcPts val="0"/>
              </a:spcAft>
              <a:buSzPts val="1100"/>
              <a:buChar char="■"/>
              <a:defRPr sz="1464"/>
            </a:lvl6pPr>
            <a:lvl7pPr marL="4260533" lvl="6" indent="-397312">
              <a:lnSpc>
                <a:spcPct val="100000"/>
              </a:lnSpc>
              <a:spcBef>
                <a:spcPts val="0"/>
              </a:spcBef>
              <a:spcAft>
                <a:spcPts val="0"/>
              </a:spcAft>
              <a:buSzPts val="1100"/>
              <a:buChar char="●"/>
              <a:defRPr sz="1464"/>
            </a:lvl7pPr>
            <a:lvl8pPr marL="4869180" lvl="7" indent="-397312">
              <a:lnSpc>
                <a:spcPct val="100000"/>
              </a:lnSpc>
              <a:spcBef>
                <a:spcPts val="0"/>
              </a:spcBef>
              <a:spcAft>
                <a:spcPts val="0"/>
              </a:spcAft>
              <a:buSzPts val="1100"/>
              <a:buChar char="○"/>
              <a:defRPr sz="1464"/>
            </a:lvl8pPr>
            <a:lvl9pPr marL="5477828" lvl="8" indent="-397312">
              <a:lnSpc>
                <a:spcPct val="100000"/>
              </a:lnSpc>
              <a:spcBef>
                <a:spcPts val="0"/>
              </a:spcBef>
              <a:spcAft>
                <a:spcPts val="0"/>
              </a:spcAft>
              <a:buSzPts val="1100"/>
              <a:buChar char="■"/>
              <a:defRPr sz="1464"/>
            </a:lvl9pPr>
          </a:lstStyle>
          <a:p>
            <a:endParaRPr dirty="0"/>
          </a:p>
        </p:txBody>
      </p:sp>
      <p:sp>
        <p:nvSpPr>
          <p:cNvPr id="496" name="Google Shape;496;p34"/>
          <p:cNvSpPr txBox="1">
            <a:spLocks noGrp="1"/>
          </p:cNvSpPr>
          <p:nvPr>
            <p:ph type="body" idx="5"/>
          </p:nvPr>
        </p:nvSpPr>
        <p:spPr>
          <a:xfrm>
            <a:off x="2274299" y="2227178"/>
            <a:ext cx="3341994" cy="656338"/>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5" b="0" i="0">
                <a:latin typeface="Helvetica" pitchFamily="2" charset="0"/>
              </a:defRPr>
            </a:lvl1pPr>
            <a:lvl2pPr marL="1217295" lvl="1" indent="-371951">
              <a:spcBef>
                <a:spcPts val="0"/>
              </a:spcBef>
              <a:spcAft>
                <a:spcPts val="0"/>
              </a:spcAft>
              <a:buSzPts val="800"/>
              <a:buChar char="○"/>
              <a:defRPr sz="1065"/>
            </a:lvl2pPr>
            <a:lvl3pPr marL="1825943" lvl="2" indent="-371951">
              <a:spcBef>
                <a:spcPts val="0"/>
              </a:spcBef>
              <a:spcAft>
                <a:spcPts val="0"/>
              </a:spcAft>
              <a:buSzPts val="800"/>
              <a:buChar char="■"/>
              <a:defRPr sz="1065"/>
            </a:lvl3pPr>
            <a:lvl4pPr marL="2434590" lvl="3" indent="-371951">
              <a:spcBef>
                <a:spcPts val="0"/>
              </a:spcBef>
              <a:spcAft>
                <a:spcPts val="0"/>
              </a:spcAft>
              <a:buSzPts val="800"/>
              <a:buChar char="●"/>
              <a:defRPr sz="1065"/>
            </a:lvl4pPr>
            <a:lvl5pPr marL="3043238" lvl="4" indent="-371951">
              <a:spcBef>
                <a:spcPts val="0"/>
              </a:spcBef>
              <a:spcAft>
                <a:spcPts val="0"/>
              </a:spcAft>
              <a:buSzPts val="800"/>
              <a:buChar char="○"/>
              <a:defRPr sz="1065"/>
            </a:lvl5pPr>
            <a:lvl6pPr marL="3651885" lvl="5" indent="-371951">
              <a:spcBef>
                <a:spcPts val="0"/>
              </a:spcBef>
              <a:spcAft>
                <a:spcPts val="0"/>
              </a:spcAft>
              <a:buSzPts val="800"/>
              <a:buChar char="■"/>
              <a:defRPr sz="1065"/>
            </a:lvl6pPr>
            <a:lvl7pPr marL="4260533" lvl="6" indent="-371951">
              <a:spcBef>
                <a:spcPts val="0"/>
              </a:spcBef>
              <a:spcAft>
                <a:spcPts val="0"/>
              </a:spcAft>
              <a:buSzPts val="800"/>
              <a:buChar char="●"/>
              <a:defRPr sz="1065"/>
            </a:lvl7pPr>
            <a:lvl8pPr marL="4869180" lvl="7" indent="-371951">
              <a:spcBef>
                <a:spcPts val="0"/>
              </a:spcBef>
              <a:spcAft>
                <a:spcPts val="0"/>
              </a:spcAft>
              <a:buSzPts val="800"/>
              <a:buChar char="○"/>
              <a:defRPr sz="1065"/>
            </a:lvl8pPr>
            <a:lvl9pPr marL="5477828" lvl="8" indent="-371951">
              <a:spcBef>
                <a:spcPts val="0"/>
              </a:spcBef>
              <a:spcAft>
                <a:spcPts val="0"/>
              </a:spcAft>
              <a:buSzPts val="800"/>
              <a:buChar char="■"/>
              <a:defRPr sz="1065"/>
            </a:lvl9pPr>
          </a:lstStyle>
          <a:p>
            <a:endParaRPr dirty="0"/>
          </a:p>
        </p:txBody>
      </p:sp>
      <p:sp>
        <p:nvSpPr>
          <p:cNvPr id="29" name="Google Shape;492;p34">
            <a:extLst>
              <a:ext uri="{FF2B5EF4-FFF2-40B4-BE49-F238E27FC236}">
                <a16:creationId xmlns:a16="http://schemas.microsoft.com/office/drawing/2014/main" id="{B2961469-D98A-3946-8147-3909918D86A6}"/>
              </a:ext>
            </a:extLst>
          </p:cNvPr>
          <p:cNvSpPr>
            <a:spLocks noGrp="1"/>
          </p:cNvSpPr>
          <p:nvPr>
            <p:ph type="pic" idx="10"/>
          </p:nvPr>
        </p:nvSpPr>
        <p:spPr>
          <a:xfrm>
            <a:off x="1308348" y="3679989"/>
            <a:ext cx="520453" cy="506149"/>
          </a:xfrm>
          <a:prstGeom prst="ellipse">
            <a:avLst/>
          </a:prstGeom>
          <a:noFill/>
          <a:ln>
            <a:noFill/>
          </a:ln>
        </p:spPr>
        <p:txBody>
          <a:bodyPr lIns="0" tIns="0" rIns="0" bIns="0" anchor="ctr"/>
          <a:lstStyle>
            <a:lvl1pPr marL="0" indent="0" algn="ctr">
              <a:buNone/>
              <a:defRPr sz="399" b="0" i="0">
                <a:latin typeface="Helvetica" pitchFamily="2" charset="0"/>
              </a:defRPr>
            </a:lvl1pPr>
          </a:lstStyle>
          <a:p>
            <a:endParaRPr lang="en-US" dirty="0"/>
          </a:p>
        </p:txBody>
      </p:sp>
      <p:sp>
        <p:nvSpPr>
          <p:cNvPr id="497" name="Google Shape;497;p34"/>
          <p:cNvSpPr txBox="1">
            <a:spLocks noGrp="1"/>
          </p:cNvSpPr>
          <p:nvPr>
            <p:ph type="body" idx="6"/>
          </p:nvPr>
        </p:nvSpPr>
        <p:spPr>
          <a:xfrm>
            <a:off x="2274299" y="3438457"/>
            <a:ext cx="2029320" cy="286659"/>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1100"/>
              <a:buNone/>
              <a:defRPr sz="1464" b="1" i="0">
                <a:solidFill>
                  <a:schemeClr val="bg1"/>
                </a:solidFill>
                <a:latin typeface="Helvetica" pitchFamily="2" charset="0"/>
              </a:defRPr>
            </a:lvl1pPr>
            <a:lvl2pPr marL="1217295" lvl="1" indent="-397312" rtl="0">
              <a:lnSpc>
                <a:spcPct val="100000"/>
              </a:lnSpc>
              <a:spcBef>
                <a:spcPts val="0"/>
              </a:spcBef>
              <a:spcAft>
                <a:spcPts val="0"/>
              </a:spcAft>
              <a:buSzPts val="1100"/>
              <a:buChar char="○"/>
              <a:defRPr sz="1464"/>
            </a:lvl2pPr>
            <a:lvl3pPr marL="1825943" lvl="2" indent="-397312" rtl="0">
              <a:lnSpc>
                <a:spcPct val="100000"/>
              </a:lnSpc>
              <a:spcBef>
                <a:spcPts val="0"/>
              </a:spcBef>
              <a:spcAft>
                <a:spcPts val="0"/>
              </a:spcAft>
              <a:buSzPts val="1100"/>
              <a:buChar char="■"/>
              <a:defRPr sz="1464"/>
            </a:lvl3pPr>
            <a:lvl4pPr marL="2434590" lvl="3" indent="-397312" rtl="0">
              <a:lnSpc>
                <a:spcPct val="100000"/>
              </a:lnSpc>
              <a:spcBef>
                <a:spcPts val="0"/>
              </a:spcBef>
              <a:spcAft>
                <a:spcPts val="0"/>
              </a:spcAft>
              <a:buSzPts val="1100"/>
              <a:buChar char="●"/>
              <a:defRPr sz="1464"/>
            </a:lvl4pPr>
            <a:lvl5pPr marL="3043238" lvl="4" indent="-397312" rtl="0">
              <a:lnSpc>
                <a:spcPct val="100000"/>
              </a:lnSpc>
              <a:spcBef>
                <a:spcPts val="0"/>
              </a:spcBef>
              <a:spcAft>
                <a:spcPts val="0"/>
              </a:spcAft>
              <a:buSzPts val="1100"/>
              <a:buChar char="○"/>
              <a:defRPr sz="1464"/>
            </a:lvl5pPr>
            <a:lvl6pPr marL="3651885" lvl="5" indent="-397312" rtl="0">
              <a:lnSpc>
                <a:spcPct val="100000"/>
              </a:lnSpc>
              <a:spcBef>
                <a:spcPts val="0"/>
              </a:spcBef>
              <a:spcAft>
                <a:spcPts val="0"/>
              </a:spcAft>
              <a:buSzPts val="1100"/>
              <a:buChar char="■"/>
              <a:defRPr sz="1464"/>
            </a:lvl6pPr>
            <a:lvl7pPr marL="4260533" lvl="6" indent="-397312" rtl="0">
              <a:lnSpc>
                <a:spcPct val="100000"/>
              </a:lnSpc>
              <a:spcBef>
                <a:spcPts val="0"/>
              </a:spcBef>
              <a:spcAft>
                <a:spcPts val="0"/>
              </a:spcAft>
              <a:buSzPts val="1100"/>
              <a:buChar char="●"/>
              <a:defRPr sz="1464"/>
            </a:lvl7pPr>
            <a:lvl8pPr marL="4869180" lvl="7" indent="-397312" rtl="0">
              <a:lnSpc>
                <a:spcPct val="100000"/>
              </a:lnSpc>
              <a:spcBef>
                <a:spcPts val="0"/>
              </a:spcBef>
              <a:spcAft>
                <a:spcPts val="0"/>
              </a:spcAft>
              <a:buSzPts val="1100"/>
              <a:buChar char="○"/>
              <a:defRPr sz="1464"/>
            </a:lvl8pPr>
            <a:lvl9pPr marL="5477828" lvl="8" indent="-397312" rtl="0">
              <a:lnSpc>
                <a:spcPct val="100000"/>
              </a:lnSpc>
              <a:spcBef>
                <a:spcPts val="0"/>
              </a:spcBef>
              <a:spcAft>
                <a:spcPts val="0"/>
              </a:spcAft>
              <a:buSzPts val="1100"/>
              <a:buChar char="■"/>
              <a:defRPr sz="1464"/>
            </a:lvl9pPr>
          </a:lstStyle>
          <a:p>
            <a:endParaRPr dirty="0"/>
          </a:p>
        </p:txBody>
      </p:sp>
      <p:sp>
        <p:nvSpPr>
          <p:cNvPr id="498" name="Google Shape;498;p34"/>
          <p:cNvSpPr txBox="1">
            <a:spLocks noGrp="1"/>
          </p:cNvSpPr>
          <p:nvPr>
            <p:ph type="body" idx="7"/>
          </p:nvPr>
        </p:nvSpPr>
        <p:spPr>
          <a:xfrm>
            <a:off x="2274299" y="3787754"/>
            <a:ext cx="3341994" cy="656338"/>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5" b="0" i="0">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30" name="Google Shape;492;p34">
            <a:extLst>
              <a:ext uri="{FF2B5EF4-FFF2-40B4-BE49-F238E27FC236}">
                <a16:creationId xmlns:a16="http://schemas.microsoft.com/office/drawing/2014/main" id="{196967CD-4856-9243-9EFE-A327D7763891}"/>
              </a:ext>
            </a:extLst>
          </p:cNvPr>
          <p:cNvSpPr>
            <a:spLocks noGrp="1"/>
          </p:cNvSpPr>
          <p:nvPr>
            <p:ph type="pic" idx="11"/>
          </p:nvPr>
        </p:nvSpPr>
        <p:spPr>
          <a:xfrm>
            <a:off x="1308348" y="5241231"/>
            <a:ext cx="520453" cy="506149"/>
          </a:xfrm>
          <a:prstGeom prst="ellipse">
            <a:avLst/>
          </a:prstGeom>
          <a:noFill/>
          <a:ln>
            <a:noFill/>
          </a:ln>
        </p:spPr>
        <p:txBody>
          <a:bodyPr lIns="0" tIns="0" rIns="0" bIns="0" anchor="ctr"/>
          <a:lstStyle>
            <a:lvl1pPr marL="0" indent="0" algn="ctr">
              <a:buNone/>
              <a:defRPr sz="399" b="0" i="0">
                <a:latin typeface="Helvetica" pitchFamily="2" charset="0"/>
              </a:defRPr>
            </a:lvl1pPr>
          </a:lstStyle>
          <a:p>
            <a:endParaRPr lang="en-US" dirty="0"/>
          </a:p>
        </p:txBody>
      </p:sp>
      <p:sp>
        <p:nvSpPr>
          <p:cNvPr id="499" name="Google Shape;499;p34"/>
          <p:cNvSpPr txBox="1">
            <a:spLocks noGrp="1"/>
          </p:cNvSpPr>
          <p:nvPr>
            <p:ph type="body" idx="8"/>
          </p:nvPr>
        </p:nvSpPr>
        <p:spPr>
          <a:xfrm>
            <a:off x="2274299" y="4999033"/>
            <a:ext cx="2029320" cy="286659"/>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1100"/>
              <a:buNone/>
              <a:defRPr sz="1464" b="1" i="0">
                <a:solidFill>
                  <a:schemeClr val="bg1"/>
                </a:solidFill>
                <a:latin typeface="Helvetica" pitchFamily="2" charset="0"/>
              </a:defRPr>
            </a:lvl1pPr>
            <a:lvl2pPr marL="1217295" lvl="1" indent="-397312" rtl="0">
              <a:lnSpc>
                <a:spcPct val="100000"/>
              </a:lnSpc>
              <a:spcBef>
                <a:spcPts val="0"/>
              </a:spcBef>
              <a:spcAft>
                <a:spcPts val="0"/>
              </a:spcAft>
              <a:buSzPts val="1100"/>
              <a:buChar char="○"/>
              <a:defRPr sz="1464"/>
            </a:lvl2pPr>
            <a:lvl3pPr marL="1825943" lvl="2" indent="-397312" rtl="0">
              <a:lnSpc>
                <a:spcPct val="100000"/>
              </a:lnSpc>
              <a:spcBef>
                <a:spcPts val="0"/>
              </a:spcBef>
              <a:spcAft>
                <a:spcPts val="0"/>
              </a:spcAft>
              <a:buSzPts val="1100"/>
              <a:buChar char="■"/>
              <a:defRPr sz="1464"/>
            </a:lvl3pPr>
            <a:lvl4pPr marL="2434590" lvl="3" indent="-397312" rtl="0">
              <a:lnSpc>
                <a:spcPct val="100000"/>
              </a:lnSpc>
              <a:spcBef>
                <a:spcPts val="0"/>
              </a:spcBef>
              <a:spcAft>
                <a:spcPts val="0"/>
              </a:spcAft>
              <a:buSzPts val="1100"/>
              <a:buChar char="●"/>
              <a:defRPr sz="1464"/>
            </a:lvl4pPr>
            <a:lvl5pPr marL="3043238" lvl="4" indent="-397312" rtl="0">
              <a:lnSpc>
                <a:spcPct val="100000"/>
              </a:lnSpc>
              <a:spcBef>
                <a:spcPts val="0"/>
              </a:spcBef>
              <a:spcAft>
                <a:spcPts val="0"/>
              </a:spcAft>
              <a:buSzPts val="1100"/>
              <a:buChar char="○"/>
              <a:defRPr sz="1464"/>
            </a:lvl5pPr>
            <a:lvl6pPr marL="3651885" lvl="5" indent="-397312" rtl="0">
              <a:lnSpc>
                <a:spcPct val="100000"/>
              </a:lnSpc>
              <a:spcBef>
                <a:spcPts val="0"/>
              </a:spcBef>
              <a:spcAft>
                <a:spcPts val="0"/>
              </a:spcAft>
              <a:buSzPts val="1100"/>
              <a:buChar char="■"/>
              <a:defRPr sz="1464"/>
            </a:lvl6pPr>
            <a:lvl7pPr marL="4260533" lvl="6" indent="-397312" rtl="0">
              <a:lnSpc>
                <a:spcPct val="100000"/>
              </a:lnSpc>
              <a:spcBef>
                <a:spcPts val="0"/>
              </a:spcBef>
              <a:spcAft>
                <a:spcPts val="0"/>
              </a:spcAft>
              <a:buSzPts val="1100"/>
              <a:buChar char="●"/>
              <a:defRPr sz="1464"/>
            </a:lvl7pPr>
            <a:lvl8pPr marL="4869180" lvl="7" indent="-397312" rtl="0">
              <a:lnSpc>
                <a:spcPct val="100000"/>
              </a:lnSpc>
              <a:spcBef>
                <a:spcPts val="0"/>
              </a:spcBef>
              <a:spcAft>
                <a:spcPts val="0"/>
              </a:spcAft>
              <a:buSzPts val="1100"/>
              <a:buChar char="○"/>
              <a:defRPr sz="1464"/>
            </a:lvl8pPr>
            <a:lvl9pPr marL="5477828" lvl="8" indent="-397312" rtl="0">
              <a:lnSpc>
                <a:spcPct val="100000"/>
              </a:lnSpc>
              <a:spcBef>
                <a:spcPts val="0"/>
              </a:spcBef>
              <a:spcAft>
                <a:spcPts val="0"/>
              </a:spcAft>
              <a:buSzPts val="1100"/>
              <a:buChar char="■"/>
              <a:defRPr sz="1464"/>
            </a:lvl9pPr>
          </a:lstStyle>
          <a:p>
            <a:endParaRPr dirty="0"/>
          </a:p>
        </p:txBody>
      </p:sp>
      <p:sp>
        <p:nvSpPr>
          <p:cNvPr id="500" name="Google Shape;500;p34"/>
          <p:cNvSpPr txBox="1">
            <a:spLocks noGrp="1"/>
          </p:cNvSpPr>
          <p:nvPr>
            <p:ph type="body" idx="9"/>
          </p:nvPr>
        </p:nvSpPr>
        <p:spPr>
          <a:xfrm>
            <a:off x="2274299" y="5348330"/>
            <a:ext cx="3341994" cy="656338"/>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5" b="0" i="0">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31" name="Google Shape;268;p27">
            <a:extLst>
              <a:ext uri="{FF2B5EF4-FFF2-40B4-BE49-F238E27FC236}">
                <a16:creationId xmlns:a16="http://schemas.microsoft.com/office/drawing/2014/main" id="{5366E105-BBFE-6A48-9C65-CFF9CF06D742}"/>
              </a:ext>
              <a:ext uri="{C183D7F6-B498-43B3-948B-1728B52AA6E4}">
                <adec:decorative xmlns:adec="http://schemas.microsoft.com/office/drawing/2017/decorative" val="0"/>
              </a:ext>
            </a:extLst>
          </p:cNvPr>
          <p:cNvSpPr/>
          <p:nvPr userDrawn="1"/>
        </p:nvSpPr>
        <p:spPr>
          <a:xfrm>
            <a:off x="7266888" y="6534431"/>
            <a:ext cx="4794400" cy="166400"/>
          </a:xfrm>
          <a:prstGeom prst="rect">
            <a:avLst/>
          </a:prstGeom>
          <a:noFill/>
          <a:ln>
            <a:noFill/>
          </a:ln>
        </p:spPr>
        <p:txBody>
          <a:bodyPr spcFirstLastPara="1" wrap="square" lIns="57111" tIns="28556" rIns="57111" bIns="28556" anchor="t" anchorCtr="0">
            <a:noAutofit/>
          </a:bodyPr>
          <a:lstStyle/>
          <a:p>
            <a:pPr marL="0" marR="0" lvl="0" indent="0" algn="r" rtl="0">
              <a:lnSpc>
                <a:spcPct val="120000"/>
              </a:lnSpc>
              <a:spcBef>
                <a:spcPts val="0"/>
              </a:spcBef>
              <a:spcAft>
                <a:spcPts val="0"/>
              </a:spcAft>
              <a:buNone/>
            </a:pPr>
            <a:fld id="{00000000-1234-1234-1234-123412341234}" type="slidenum">
              <a:rPr lang="en" sz="666" b="0" i="0">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6" b="0" i="0" dirty="0">
              <a:solidFill>
                <a:schemeClr val="lt1"/>
              </a:solidFill>
              <a:latin typeface="Helvetica" pitchFamily="2" charset="0"/>
              <a:ea typeface="Helvetica Neue"/>
              <a:cs typeface="Helvetica Neue"/>
              <a:sym typeface="Helvetica Neue"/>
            </a:endParaRPr>
          </a:p>
        </p:txBody>
      </p:sp>
      <p:sp>
        <p:nvSpPr>
          <p:cNvPr id="7" name="Google Shape;56;p14">
            <a:extLst>
              <a:ext uri="{FF2B5EF4-FFF2-40B4-BE49-F238E27FC236}">
                <a16:creationId xmlns:a16="http://schemas.microsoft.com/office/drawing/2014/main" id="{E0FDE52B-0AA1-510D-2474-6DEE866C23EB}"/>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111" tIns="28556" rIns="57111" bIns="28556" anchor="t" anchorCtr="0">
            <a:noAutofit/>
          </a:bodyPr>
          <a:lstStyle/>
          <a:p>
            <a:pPr marL="0" marR="0" lvl="0" indent="0" algn="l" defTabSz="285750" rtl="0" eaLnBrk="1" latinLnBrk="0" hangingPunct="1">
              <a:lnSpc>
                <a:spcPct val="120000"/>
              </a:lnSpc>
              <a:spcBef>
                <a:spcPts val="0"/>
              </a:spcBef>
              <a:spcAft>
                <a:spcPts val="0"/>
              </a:spcAft>
              <a:buNone/>
            </a:pPr>
            <a:r>
              <a:rPr lang="en-US" sz="625" kern="1200" spc="375" dirty="0">
                <a:solidFill>
                  <a:srgbClr val="627597"/>
                </a:solidFill>
                <a:latin typeface="Helvetica" pitchFamily="2" charset="0"/>
                <a:ea typeface="+mn-ea"/>
                <a:cs typeface="Segoe UI Light" panose="020B0502040204020203" pitchFamily="34" charset="0"/>
              </a:rPr>
              <a:t>ACCELERATING INNOVATION WITH DEVOPS</a:t>
            </a:r>
          </a:p>
        </p:txBody>
      </p:sp>
    </p:spTree>
    <p:extLst>
      <p:ext uri="{BB962C8B-B14F-4D97-AF65-F5344CB8AC3E}">
        <p14:creationId xmlns:p14="http://schemas.microsoft.com/office/powerpoint/2010/main" val="222889836"/>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matchingName="Four Features - Right" preserve="1" userDrawn="1">
  <p:cSld name="Four Features - Right">
    <p:spTree>
      <p:nvGrpSpPr>
        <p:cNvPr id="1" name="Shape 501"/>
        <p:cNvGrpSpPr/>
        <p:nvPr/>
      </p:nvGrpSpPr>
      <p:grpSpPr>
        <a:xfrm>
          <a:off x="0" y="0"/>
          <a:ext cx="0" cy="0"/>
          <a:chOff x="0" y="0"/>
          <a:chExt cx="0" cy="0"/>
        </a:xfrm>
      </p:grpSpPr>
      <p:grpSp>
        <p:nvGrpSpPr>
          <p:cNvPr id="3" name="Group 2">
            <a:extLst>
              <a:ext uri="{FF2B5EF4-FFF2-40B4-BE49-F238E27FC236}">
                <a16:creationId xmlns:a16="http://schemas.microsoft.com/office/drawing/2014/main" id="{B4028172-C77B-BDC7-911D-9C09143BB692}"/>
              </a:ext>
              <a:ext uri="{C183D7F6-B498-43B3-948B-1728B52AA6E4}">
                <adec:decorative xmlns:adec="http://schemas.microsoft.com/office/drawing/2017/decorative" val="1"/>
              </a:ext>
            </a:extLst>
          </p:cNvPr>
          <p:cNvGrpSpPr/>
          <p:nvPr userDrawn="1"/>
        </p:nvGrpSpPr>
        <p:grpSpPr>
          <a:xfrm>
            <a:off x="-2658759" y="-3905034"/>
            <a:ext cx="14849830" cy="11912234"/>
            <a:chOff x="-1994069" y="-2928776"/>
            <a:chExt cx="11137372" cy="8934176"/>
          </a:xfrm>
        </p:grpSpPr>
        <p:sp>
          <p:nvSpPr>
            <p:cNvPr id="505" name="Google Shape;505;p35">
              <a:extLst>
                <a:ext uri="{C183D7F6-B498-43B3-948B-1728B52AA6E4}">
                  <adec:decorative xmlns:adec="http://schemas.microsoft.com/office/drawing/2017/decorative" val="1"/>
                </a:ext>
              </a:extLst>
            </p:cNvPr>
            <p:cNvSpPr/>
            <p:nvPr/>
          </p:nvSpPr>
          <p:spPr>
            <a:xfrm>
              <a:off x="-1994069" y="-399000"/>
              <a:ext cx="6414300" cy="6404400"/>
            </a:xfrm>
            <a:prstGeom prst="ellipse">
              <a:avLst/>
            </a:prstGeom>
            <a:gradFill>
              <a:gsLst>
                <a:gs pos="0">
                  <a:srgbClr val="1F9CF0">
                    <a:alpha val="74901"/>
                  </a:srgbClr>
                </a:gs>
                <a:gs pos="72000">
                  <a:srgbClr val="D59DFF">
                    <a:alpha val="0"/>
                  </a:srgbClr>
                </a:gs>
                <a:gs pos="100000">
                  <a:srgbClr val="D59DFF">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cxnSp>
          <p:nvCxnSpPr>
            <p:cNvPr id="506" name="Google Shape;506;p35">
              <a:extLst>
                <a:ext uri="{C183D7F6-B498-43B3-948B-1728B52AA6E4}">
                  <adec:decorative xmlns:adec="http://schemas.microsoft.com/office/drawing/2017/decorative" val="1"/>
                </a:ext>
              </a:extLst>
            </p:cNvPr>
            <p:cNvCxnSpPr>
              <a:cxnSpLocks/>
            </p:cNvCxnSpPr>
            <p:nvPr/>
          </p:nvCxnSpPr>
          <p:spPr>
            <a:xfrm>
              <a:off x="836471" y="737356"/>
              <a:ext cx="2070300" cy="0"/>
            </a:xfrm>
            <a:prstGeom prst="straightConnector1">
              <a:avLst/>
            </a:prstGeom>
            <a:noFill/>
            <a:ln w="12700" cap="flat" cmpd="sng">
              <a:solidFill>
                <a:srgbClr val="627597"/>
              </a:solidFill>
              <a:prstDash val="solid"/>
              <a:miter lim="800000"/>
              <a:headEnd type="none" w="sm" len="sm"/>
              <a:tailEnd type="none" w="sm" len="sm"/>
            </a:ln>
          </p:spPr>
        </p:cxnSp>
        <p:pic>
          <p:nvPicPr>
            <p:cNvPr id="507" name="Google Shape;507;p35">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4723729" y="-2928776"/>
              <a:ext cx="3762369" cy="3762369"/>
            </a:xfrm>
            <a:prstGeom prst="rect">
              <a:avLst/>
            </a:prstGeom>
            <a:noFill/>
            <a:ln>
              <a:noFill/>
            </a:ln>
          </p:spPr>
        </p:pic>
        <p:sp>
          <p:nvSpPr>
            <p:cNvPr id="508" name="Google Shape;508;p35">
              <a:extLst>
                <a:ext uri="{C183D7F6-B498-43B3-948B-1728B52AA6E4}">
                  <adec:decorative xmlns:adec="http://schemas.microsoft.com/office/drawing/2017/decorative" val="1"/>
                </a:ext>
              </a:extLst>
            </p:cNvPr>
            <p:cNvSpPr/>
            <p:nvPr/>
          </p:nvSpPr>
          <p:spPr>
            <a:xfrm>
              <a:off x="-807350" y="3339348"/>
              <a:ext cx="1410000" cy="1407900"/>
            </a:xfrm>
            <a:prstGeom prst="ellipse">
              <a:avLst/>
            </a:prstGeom>
            <a:gradFill>
              <a:gsLst>
                <a:gs pos="0">
                  <a:srgbClr val="8661C5"/>
                </a:gs>
                <a:gs pos="100000">
                  <a:srgbClr val="161828">
                    <a:alpha val="74901"/>
                  </a:srgbClr>
                </a:gs>
              </a:gsLst>
              <a:path path="circle">
                <a:fillToRect l="50000" t="50000" r="50000" b="50000"/>
              </a:path>
              <a:tileRect/>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nvGrpSpPr>
            <p:cNvPr id="509" name="Google Shape;509;p35">
              <a:extLst>
                <a:ext uri="{C183D7F6-B498-43B3-948B-1728B52AA6E4}">
                  <adec:decorative xmlns:adec="http://schemas.microsoft.com/office/drawing/2017/decorative" val="1"/>
                </a:ext>
              </a:extLst>
            </p:cNvPr>
            <p:cNvGrpSpPr/>
            <p:nvPr/>
          </p:nvGrpSpPr>
          <p:grpSpPr>
            <a:xfrm>
              <a:off x="4959237" y="1033679"/>
              <a:ext cx="488257" cy="487204"/>
              <a:chOff x="9522579" y="1481845"/>
              <a:chExt cx="1535400" cy="1534500"/>
            </a:xfrm>
          </p:grpSpPr>
          <p:sp>
            <p:nvSpPr>
              <p:cNvPr id="510" name="Google Shape;510;p35"/>
              <p:cNvSpPr/>
              <p:nvPr/>
            </p:nvSpPr>
            <p:spPr>
              <a:xfrm>
                <a:off x="9522579" y="1481845"/>
                <a:ext cx="1535400" cy="1534500"/>
              </a:xfrm>
              <a:prstGeom prst="ellipse">
                <a:avLst/>
              </a:prstGeom>
              <a:solidFill>
                <a:srgbClr val="1F9CF0">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511" name="Google Shape;511;p35"/>
              <p:cNvSpPr/>
              <p:nvPr/>
            </p:nvSpPr>
            <p:spPr>
              <a:xfrm>
                <a:off x="9782104" y="1743248"/>
                <a:ext cx="1017600" cy="10170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grpSp>
          <p:nvGrpSpPr>
            <p:cNvPr id="512" name="Google Shape;512;p35">
              <a:extLst>
                <a:ext uri="{C183D7F6-B498-43B3-948B-1728B52AA6E4}">
                  <adec:decorative xmlns:adec="http://schemas.microsoft.com/office/drawing/2017/decorative" val="1"/>
                </a:ext>
              </a:extLst>
            </p:cNvPr>
            <p:cNvGrpSpPr/>
            <p:nvPr/>
          </p:nvGrpSpPr>
          <p:grpSpPr>
            <a:xfrm>
              <a:off x="6926359" y="1038076"/>
              <a:ext cx="488257" cy="487204"/>
              <a:chOff x="9522579" y="1481845"/>
              <a:chExt cx="1535400" cy="1534500"/>
            </a:xfrm>
          </p:grpSpPr>
          <p:sp>
            <p:nvSpPr>
              <p:cNvPr id="513" name="Google Shape;513;p35"/>
              <p:cNvSpPr/>
              <p:nvPr/>
            </p:nvSpPr>
            <p:spPr>
              <a:xfrm>
                <a:off x="9522579" y="1481845"/>
                <a:ext cx="1535400" cy="1534500"/>
              </a:xfrm>
              <a:prstGeom prst="ellipse">
                <a:avLst/>
              </a:prstGeom>
              <a:solidFill>
                <a:srgbClr val="8661C5">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514" name="Google Shape;514;p35"/>
              <p:cNvSpPr/>
              <p:nvPr/>
            </p:nvSpPr>
            <p:spPr>
              <a:xfrm>
                <a:off x="9782104" y="1743248"/>
                <a:ext cx="1017600" cy="1017000"/>
              </a:xfrm>
              <a:prstGeom prst="ellipse">
                <a:avLst/>
              </a:prstGeom>
              <a:solidFill>
                <a:srgbClr val="8661C5"/>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grpSp>
          <p:nvGrpSpPr>
            <p:cNvPr id="515" name="Google Shape;515;p35">
              <a:extLst>
                <a:ext uri="{C183D7F6-B498-43B3-948B-1728B52AA6E4}">
                  <adec:decorative xmlns:adec="http://schemas.microsoft.com/office/drawing/2017/decorative" val="1"/>
                </a:ext>
              </a:extLst>
            </p:cNvPr>
            <p:cNvGrpSpPr/>
            <p:nvPr/>
          </p:nvGrpSpPr>
          <p:grpSpPr>
            <a:xfrm>
              <a:off x="4959237" y="2814668"/>
              <a:ext cx="488257" cy="487204"/>
              <a:chOff x="9522579" y="1481845"/>
              <a:chExt cx="1535400" cy="1534500"/>
            </a:xfrm>
          </p:grpSpPr>
          <p:sp>
            <p:nvSpPr>
              <p:cNvPr id="516" name="Google Shape;516;p35"/>
              <p:cNvSpPr/>
              <p:nvPr/>
            </p:nvSpPr>
            <p:spPr>
              <a:xfrm>
                <a:off x="9522579" y="1481845"/>
                <a:ext cx="1535400" cy="1534500"/>
              </a:xfrm>
              <a:prstGeom prst="ellipse">
                <a:avLst/>
              </a:prstGeom>
              <a:solidFill>
                <a:srgbClr val="8661C5">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517" name="Google Shape;517;p35"/>
              <p:cNvSpPr/>
              <p:nvPr/>
            </p:nvSpPr>
            <p:spPr>
              <a:xfrm>
                <a:off x="9782104" y="1743248"/>
                <a:ext cx="1017600" cy="1017000"/>
              </a:xfrm>
              <a:prstGeom prst="ellipse">
                <a:avLst/>
              </a:prstGeom>
              <a:solidFill>
                <a:srgbClr val="8661C5"/>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grpSp>
          <p:nvGrpSpPr>
            <p:cNvPr id="518" name="Google Shape;518;p35">
              <a:extLst>
                <a:ext uri="{C183D7F6-B498-43B3-948B-1728B52AA6E4}">
                  <adec:decorative xmlns:adec="http://schemas.microsoft.com/office/drawing/2017/decorative" val="1"/>
                </a:ext>
              </a:extLst>
            </p:cNvPr>
            <p:cNvGrpSpPr/>
            <p:nvPr/>
          </p:nvGrpSpPr>
          <p:grpSpPr>
            <a:xfrm>
              <a:off x="6926359" y="2819066"/>
              <a:ext cx="488257" cy="487204"/>
              <a:chOff x="9522579" y="1481845"/>
              <a:chExt cx="1535400" cy="1534500"/>
            </a:xfrm>
          </p:grpSpPr>
          <p:sp>
            <p:nvSpPr>
              <p:cNvPr id="519" name="Google Shape;519;p35"/>
              <p:cNvSpPr/>
              <p:nvPr/>
            </p:nvSpPr>
            <p:spPr>
              <a:xfrm>
                <a:off x="9522579" y="1481845"/>
                <a:ext cx="1535400" cy="1534500"/>
              </a:xfrm>
              <a:prstGeom prst="ellipse">
                <a:avLst/>
              </a:prstGeom>
              <a:solidFill>
                <a:srgbClr val="8661C5">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520" name="Google Shape;520;p35"/>
              <p:cNvSpPr/>
              <p:nvPr/>
            </p:nvSpPr>
            <p:spPr>
              <a:xfrm>
                <a:off x="9782104" y="1743248"/>
                <a:ext cx="1017600" cy="1017000"/>
              </a:xfrm>
              <a:prstGeom prst="ellipse">
                <a:avLst/>
              </a:prstGeom>
              <a:solidFill>
                <a:srgbClr val="8661C5"/>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grpSp>
        <p:cxnSp>
          <p:nvCxnSpPr>
            <p:cNvPr id="521" name="Google Shape;521;p35">
              <a:extLst>
                <a:ext uri="{C183D7F6-B498-43B3-948B-1728B52AA6E4}">
                  <adec:decorative xmlns:adec="http://schemas.microsoft.com/office/drawing/2017/decorative" val="1"/>
                </a:ext>
              </a:extLst>
            </p:cNvPr>
            <p:cNvCxnSpPr/>
            <p:nvPr/>
          </p:nvCxnSpPr>
          <p:spPr>
            <a:xfrm>
              <a:off x="6635633" y="1050271"/>
              <a:ext cx="0" cy="1466400"/>
            </a:xfrm>
            <a:prstGeom prst="straightConnector1">
              <a:avLst/>
            </a:prstGeom>
            <a:noFill/>
            <a:ln w="12700" cap="flat" cmpd="sng">
              <a:solidFill>
                <a:srgbClr val="627597">
                  <a:alpha val="49800"/>
                </a:srgbClr>
              </a:solidFill>
              <a:prstDash val="solid"/>
              <a:miter lim="800000"/>
              <a:headEnd type="none" w="sm" len="sm"/>
              <a:tailEnd type="none" w="sm" len="sm"/>
            </a:ln>
          </p:spPr>
        </p:cxnSp>
        <p:cxnSp>
          <p:nvCxnSpPr>
            <p:cNvPr id="522" name="Google Shape;522;p35">
              <a:extLst>
                <a:ext uri="{C183D7F6-B498-43B3-948B-1728B52AA6E4}">
                  <adec:decorative xmlns:adec="http://schemas.microsoft.com/office/drawing/2017/decorative" val="1"/>
                </a:ext>
              </a:extLst>
            </p:cNvPr>
            <p:cNvCxnSpPr/>
            <p:nvPr/>
          </p:nvCxnSpPr>
          <p:spPr>
            <a:xfrm>
              <a:off x="6635633" y="2843507"/>
              <a:ext cx="0" cy="1466400"/>
            </a:xfrm>
            <a:prstGeom prst="straightConnector1">
              <a:avLst/>
            </a:prstGeom>
            <a:noFill/>
            <a:ln w="12700" cap="flat" cmpd="sng">
              <a:solidFill>
                <a:srgbClr val="627597">
                  <a:alpha val="49800"/>
                </a:srgbClr>
              </a:solidFill>
              <a:prstDash val="solid"/>
              <a:miter lim="800000"/>
              <a:headEnd type="none" w="sm" len="sm"/>
              <a:tailEnd type="none" w="sm" len="sm"/>
            </a:ln>
          </p:spPr>
        </p:cxnSp>
        <p:cxnSp>
          <p:nvCxnSpPr>
            <p:cNvPr id="523" name="Google Shape;523;p35">
              <a:extLst>
                <a:ext uri="{C183D7F6-B498-43B3-948B-1728B52AA6E4}">
                  <adec:decorative xmlns:adec="http://schemas.microsoft.com/office/drawing/2017/decorative" val="1"/>
                </a:ext>
              </a:extLst>
            </p:cNvPr>
            <p:cNvCxnSpPr/>
            <p:nvPr/>
          </p:nvCxnSpPr>
          <p:spPr>
            <a:xfrm>
              <a:off x="4723729" y="1050271"/>
              <a:ext cx="0" cy="1466400"/>
            </a:xfrm>
            <a:prstGeom prst="straightConnector1">
              <a:avLst/>
            </a:prstGeom>
            <a:noFill/>
            <a:ln w="12700" cap="flat" cmpd="sng">
              <a:solidFill>
                <a:srgbClr val="627597">
                  <a:alpha val="49800"/>
                </a:srgbClr>
              </a:solidFill>
              <a:prstDash val="solid"/>
              <a:miter lim="800000"/>
              <a:headEnd type="none" w="sm" len="sm"/>
              <a:tailEnd type="none" w="sm" len="sm"/>
            </a:ln>
          </p:spPr>
        </p:cxnSp>
        <p:cxnSp>
          <p:nvCxnSpPr>
            <p:cNvPr id="524" name="Google Shape;524;p35">
              <a:extLst>
                <a:ext uri="{C183D7F6-B498-43B3-948B-1728B52AA6E4}">
                  <adec:decorative xmlns:adec="http://schemas.microsoft.com/office/drawing/2017/decorative" val="1"/>
                </a:ext>
              </a:extLst>
            </p:cNvPr>
            <p:cNvCxnSpPr/>
            <p:nvPr/>
          </p:nvCxnSpPr>
          <p:spPr>
            <a:xfrm>
              <a:off x="4723729" y="2843507"/>
              <a:ext cx="0" cy="1466400"/>
            </a:xfrm>
            <a:prstGeom prst="straightConnector1">
              <a:avLst/>
            </a:prstGeom>
            <a:noFill/>
            <a:ln w="12700" cap="flat" cmpd="sng">
              <a:solidFill>
                <a:srgbClr val="627597">
                  <a:alpha val="49800"/>
                </a:srgbClr>
              </a:solidFill>
              <a:prstDash val="solid"/>
              <a:miter lim="800000"/>
              <a:headEnd type="none" w="sm" len="sm"/>
              <a:tailEnd type="none" w="sm" len="sm"/>
            </a:ln>
          </p:spPr>
        </p:cxnSp>
        <p:sp>
          <p:nvSpPr>
            <p:cNvPr id="525" name="Google Shape;525;p35">
              <a:extLst>
                <a:ext uri="{C183D7F6-B498-43B3-948B-1728B52AA6E4}">
                  <adec:decorative xmlns:adec="http://schemas.microsoft.com/office/drawing/2017/decorative" val="1"/>
                </a:ext>
              </a:extLst>
            </p:cNvPr>
            <p:cNvSpPr/>
            <p:nvPr/>
          </p:nvSpPr>
          <p:spPr>
            <a:xfrm rot="10800000">
              <a:off x="407925" y="525"/>
              <a:ext cx="73200" cy="2172900"/>
            </a:xfrm>
            <a:prstGeom prst="rect">
              <a:avLst/>
            </a:prstGeom>
            <a:gradFill>
              <a:gsLst>
                <a:gs pos="0">
                  <a:srgbClr val="D59DFF"/>
                </a:gs>
                <a:gs pos="100000">
                  <a:srgbClr val="28AFE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96" b="0" i="0">
                <a:latin typeface="Helvetica" pitchFamily="2" charset="0"/>
              </a:endParaRPr>
            </a:p>
          </p:txBody>
        </p:sp>
        <p:cxnSp>
          <p:nvCxnSpPr>
            <p:cNvPr id="45" name="Google Shape;67;p15">
              <a:extLst>
                <a:ext uri="{FF2B5EF4-FFF2-40B4-BE49-F238E27FC236}">
                  <a16:creationId xmlns:a16="http://schemas.microsoft.com/office/drawing/2014/main" id="{DB2924D4-10FD-B348-BB9C-408508AD0696}"/>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sp>
        <p:nvSpPr>
          <p:cNvPr id="527" name="Google Shape;527;p35"/>
          <p:cNvSpPr txBox="1">
            <a:spLocks noGrp="1"/>
          </p:cNvSpPr>
          <p:nvPr>
            <p:ph type="title"/>
          </p:nvPr>
        </p:nvSpPr>
        <p:spPr>
          <a:xfrm>
            <a:off x="1072896" y="1377696"/>
            <a:ext cx="3243200" cy="1036400"/>
          </a:xfrm>
          <a:prstGeom prst="rect">
            <a:avLst/>
          </a:prstGeom>
        </p:spPr>
        <p:txBody>
          <a:bodyPr spcFirstLastPara="1" wrap="square" lIns="45700" tIns="18275" rIns="45700" bIns="18275" anchor="t" anchorCtr="0">
            <a:noAutofit/>
          </a:bodyPr>
          <a:lstStyle>
            <a:lvl1pPr lvl="0" rtl="0">
              <a:spcBef>
                <a:spcPts val="0"/>
              </a:spcBef>
              <a:spcAft>
                <a:spcPts val="0"/>
              </a:spcAft>
              <a:buSzPts val="1700"/>
              <a:buNone/>
              <a:defRPr sz="2263" b="0"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526" name="Google Shape;526;p35"/>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rtl="0">
              <a:lnSpc>
                <a:spcPct val="100000"/>
              </a:lnSpc>
              <a:spcBef>
                <a:spcPts val="0"/>
              </a:spcBef>
              <a:spcAft>
                <a:spcPts val="0"/>
              </a:spcAft>
              <a:buSzPts val="800"/>
              <a:buNone/>
              <a:defRPr sz="1065" b="0" i="0">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dirty="0"/>
          </a:p>
        </p:txBody>
      </p:sp>
      <p:sp>
        <p:nvSpPr>
          <p:cNvPr id="528" name="Google Shape;528;p35"/>
          <p:cNvSpPr txBox="1">
            <a:spLocks noGrp="1"/>
          </p:cNvSpPr>
          <p:nvPr>
            <p:ph type="body" idx="2"/>
          </p:nvPr>
        </p:nvSpPr>
        <p:spPr>
          <a:xfrm>
            <a:off x="1072896" y="3182112"/>
            <a:ext cx="3243200" cy="21216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5" b="0" i="0">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529" name="Google Shape;529;p35"/>
          <p:cNvSpPr>
            <a:spLocks noGrp="1"/>
          </p:cNvSpPr>
          <p:nvPr>
            <p:ph type="pic" idx="3"/>
          </p:nvPr>
        </p:nvSpPr>
        <p:spPr>
          <a:xfrm>
            <a:off x="6790944" y="1560576"/>
            <a:ext cx="304800" cy="304800"/>
          </a:xfrm>
          <a:prstGeom prst="ellipse">
            <a:avLst/>
          </a:prstGeom>
          <a:noFill/>
          <a:ln>
            <a:noFill/>
          </a:ln>
        </p:spPr>
        <p:txBody>
          <a:bodyPr wrap="square" lIns="0" tIns="0" rIns="0" bIns="0" anchor="ctr"/>
          <a:lstStyle>
            <a:lvl1pPr marL="0" indent="0" algn="ctr">
              <a:buNone/>
              <a:defRPr sz="266" b="0" i="0">
                <a:latin typeface="Helvetica" pitchFamily="2" charset="0"/>
              </a:defRPr>
            </a:lvl1pPr>
          </a:lstStyle>
          <a:p>
            <a:endParaRPr lang="en-US" dirty="0"/>
          </a:p>
        </p:txBody>
      </p:sp>
      <p:sp>
        <p:nvSpPr>
          <p:cNvPr id="534" name="Google Shape;534;p35"/>
          <p:cNvSpPr txBox="1">
            <a:spLocks noGrp="1"/>
          </p:cNvSpPr>
          <p:nvPr>
            <p:ph type="body" idx="8"/>
          </p:nvPr>
        </p:nvSpPr>
        <p:spPr>
          <a:xfrm>
            <a:off x="6608064" y="2194560"/>
            <a:ext cx="1536000" cy="200798"/>
          </a:xfrm>
          <a:prstGeom prst="rect">
            <a:avLst/>
          </a:prstGeom>
        </p:spPr>
        <p:txBody>
          <a:bodyPr spcFirstLastPara="1" wrap="square" lIns="45700" tIns="18275" rIns="45700" bIns="18275" anchor="t" anchorCtr="0">
            <a:spAutoFit/>
          </a:bodyPr>
          <a:lstStyle>
            <a:lvl1pPr marL="0" lvl="0" indent="0" rtl="0">
              <a:lnSpc>
                <a:spcPct val="100000"/>
              </a:lnSpc>
              <a:spcBef>
                <a:spcPts val="0"/>
              </a:spcBef>
              <a:spcAft>
                <a:spcPts val="0"/>
              </a:spcAft>
              <a:buSzPts val="800"/>
              <a:buNone/>
              <a:defRPr sz="1065" b="1" i="0">
                <a:solidFill>
                  <a:schemeClr val="bg1"/>
                </a:solidFill>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533" name="Google Shape;533;p35"/>
          <p:cNvSpPr txBox="1">
            <a:spLocks noGrp="1"/>
          </p:cNvSpPr>
          <p:nvPr>
            <p:ph type="body" idx="7"/>
          </p:nvPr>
        </p:nvSpPr>
        <p:spPr>
          <a:xfrm>
            <a:off x="6608064" y="2438400"/>
            <a:ext cx="1816800" cy="9752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5" b="0" i="0">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47" name="Google Shape;529;p35">
            <a:extLst>
              <a:ext uri="{FF2B5EF4-FFF2-40B4-BE49-F238E27FC236}">
                <a16:creationId xmlns:a16="http://schemas.microsoft.com/office/drawing/2014/main" id="{729EA799-ABE1-53C2-EEAF-D65055BB3DE1}"/>
              </a:ext>
            </a:extLst>
          </p:cNvPr>
          <p:cNvSpPr>
            <a:spLocks noGrp="1"/>
          </p:cNvSpPr>
          <p:nvPr>
            <p:ph type="pic" idx="21"/>
          </p:nvPr>
        </p:nvSpPr>
        <p:spPr>
          <a:xfrm>
            <a:off x="9408250" y="1560576"/>
            <a:ext cx="304800" cy="304800"/>
          </a:xfrm>
          <a:prstGeom prst="ellipse">
            <a:avLst/>
          </a:prstGeom>
          <a:noFill/>
          <a:ln>
            <a:noFill/>
          </a:ln>
        </p:spPr>
        <p:txBody>
          <a:bodyPr wrap="square" lIns="0" tIns="0" rIns="0" bIns="0" anchor="ctr"/>
          <a:lstStyle>
            <a:lvl1pPr marL="0" indent="0" algn="ctr">
              <a:buNone/>
              <a:defRPr sz="266" b="0" i="0">
                <a:latin typeface="Helvetica" pitchFamily="2" charset="0"/>
              </a:defRPr>
            </a:lvl1pPr>
          </a:lstStyle>
          <a:p>
            <a:endParaRPr lang="en-US" dirty="0"/>
          </a:p>
        </p:txBody>
      </p:sp>
      <p:sp>
        <p:nvSpPr>
          <p:cNvPr id="538" name="Google Shape;538;p35"/>
          <p:cNvSpPr txBox="1">
            <a:spLocks noGrp="1"/>
          </p:cNvSpPr>
          <p:nvPr>
            <p:ph type="body" idx="15"/>
          </p:nvPr>
        </p:nvSpPr>
        <p:spPr>
          <a:xfrm>
            <a:off x="9192768" y="2194560"/>
            <a:ext cx="1536000" cy="231600"/>
          </a:xfrm>
          <a:prstGeom prst="rect">
            <a:avLst/>
          </a:prstGeom>
        </p:spPr>
        <p:txBody>
          <a:bodyPr spcFirstLastPara="1" wrap="square" lIns="45700" tIns="18275" rIns="45700" bIns="18275" anchor="t" anchorCtr="0">
            <a:noAutofit/>
          </a:bodyPr>
          <a:lstStyle>
            <a:lvl1pPr marL="0" lvl="0" indent="0">
              <a:lnSpc>
                <a:spcPct val="100000"/>
              </a:lnSpc>
              <a:spcBef>
                <a:spcPts val="0"/>
              </a:spcBef>
              <a:spcAft>
                <a:spcPts val="0"/>
              </a:spcAft>
              <a:buSzPts val="800"/>
              <a:buNone/>
              <a:defRPr sz="1065" b="1" i="0">
                <a:solidFill>
                  <a:schemeClr val="bg1"/>
                </a:solidFill>
                <a:latin typeface="Helvetica" pitchFamily="2" charset="0"/>
              </a:defRPr>
            </a:lvl1pPr>
            <a:lvl2pPr marL="1217295" lvl="1" indent="-371951">
              <a:lnSpc>
                <a:spcPct val="100000"/>
              </a:lnSpc>
              <a:spcBef>
                <a:spcPts val="0"/>
              </a:spcBef>
              <a:spcAft>
                <a:spcPts val="0"/>
              </a:spcAft>
              <a:buSzPts val="800"/>
              <a:buChar char="○"/>
              <a:defRPr sz="1065"/>
            </a:lvl2pPr>
            <a:lvl3pPr marL="1825943" lvl="2" indent="-371951">
              <a:lnSpc>
                <a:spcPct val="100000"/>
              </a:lnSpc>
              <a:spcBef>
                <a:spcPts val="0"/>
              </a:spcBef>
              <a:spcAft>
                <a:spcPts val="0"/>
              </a:spcAft>
              <a:buSzPts val="800"/>
              <a:buChar char="■"/>
              <a:defRPr sz="1065"/>
            </a:lvl3pPr>
            <a:lvl4pPr marL="2434590" lvl="3" indent="-371951">
              <a:lnSpc>
                <a:spcPct val="100000"/>
              </a:lnSpc>
              <a:spcBef>
                <a:spcPts val="0"/>
              </a:spcBef>
              <a:spcAft>
                <a:spcPts val="0"/>
              </a:spcAft>
              <a:buSzPts val="800"/>
              <a:buChar char="●"/>
              <a:defRPr sz="1065"/>
            </a:lvl4pPr>
            <a:lvl5pPr marL="3043238" lvl="4" indent="-371951">
              <a:lnSpc>
                <a:spcPct val="100000"/>
              </a:lnSpc>
              <a:spcBef>
                <a:spcPts val="0"/>
              </a:spcBef>
              <a:spcAft>
                <a:spcPts val="0"/>
              </a:spcAft>
              <a:buSzPts val="800"/>
              <a:buChar char="○"/>
              <a:defRPr sz="1065"/>
            </a:lvl5pPr>
            <a:lvl6pPr marL="3651885" lvl="5" indent="-371951">
              <a:lnSpc>
                <a:spcPct val="100000"/>
              </a:lnSpc>
              <a:spcBef>
                <a:spcPts val="0"/>
              </a:spcBef>
              <a:spcAft>
                <a:spcPts val="0"/>
              </a:spcAft>
              <a:buSzPts val="800"/>
              <a:buChar char="■"/>
              <a:defRPr sz="1065"/>
            </a:lvl6pPr>
            <a:lvl7pPr marL="4260533" lvl="6" indent="-371951">
              <a:lnSpc>
                <a:spcPct val="100000"/>
              </a:lnSpc>
              <a:spcBef>
                <a:spcPts val="0"/>
              </a:spcBef>
              <a:spcAft>
                <a:spcPts val="0"/>
              </a:spcAft>
              <a:buSzPts val="800"/>
              <a:buChar char="●"/>
              <a:defRPr sz="1065"/>
            </a:lvl7pPr>
            <a:lvl8pPr marL="4869180" lvl="7" indent="-371951">
              <a:lnSpc>
                <a:spcPct val="100000"/>
              </a:lnSpc>
              <a:spcBef>
                <a:spcPts val="0"/>
              </a:spcBef>
              <a:spcAft>
                <a:spcPts val="0"/>
              </a:spcAft>
              <a:buSzPts val="800"/>
              <a:buChar char="○"/>
              <a:defRPr sz="1065"/>
            </a:lvl8pPr>
            <a:lvl9pPr marL="5477828" lvl="8" indent="-371951">
              <a:lnSpc>
                <a:spcPct val="100000"/>
              </a:lnSpc>
              <a:spcBef>
                <a:spcPts val="0"/>
              </a:spcBef>
              <a:spcAft>
                <a:spcPts val="0"/>
              </a:spcAft>
              <a:buSzPts val="800"/>
              <a:buChar char="■"/>
              <a:defRPr sz="1065"/>
            </a:lvl9pPr>
          </a:lstStyle>
          <a:p>
            <a:endParaRPr dirty="0"/>
          </a:p>
        </p:txBody>
      </p:sp>
      <p:sp>
        <p:nvSpPr>
          <p:cNvPr id="535" name="Google Shape;535;p35"/>
          <p:cNvSpPr txBox="1">
            <a:spLocks noGrp="1"/>
          </p:cNvSpPr>
          <p:nvPr>
            <p:ph type="body" idx="9"/>
          </p:nvPr>
        </p:nvSpPr>
        <p:spPr>
          <a:xfrm>
            <a:off x="9192768" y="2438400"/>
            <a:ext cx="1816800" cy="9752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5" b="0" i="0">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48" name="Google Shape;529;p35">
            <a:extLst>
              <a:ext uri="{FF2B5EF4-FFF2-40B4-BE49-F238E27FC236}">
                <a16:creationId xmlns:a16="http://schemas.microsoft.com/office/drawing/2014/main" id="{F69F98B3-729F-58A4-712C-0D35F0AE5418}"/>
              </a:ext>
            </a:extLst>
          </p:cNvPr>
          <p:cNvSpPr>
            <a:spLocks noGrp="1"/>
          </p:cNvSpPr>
          <p:nvPr>
            <p:ph type="pic" idx="22"/>
          </p:nvPr>
        </p:nvSpPr>
        <p:spPr>
          <a:xfrm>
            <a:off x="6790944" y="3925951"/>
            <a:ext cx="304800" cy="304800"/>
          </a:xfrm>
          <a:prstGeom prst="ellipse">
            <a:avLst/>
          </a:prstGeom>
          <a:noFill/>
          <a:ln>
            <a:noFill/>
          </a:ln>
        </p:spPr>
        <p:txBody>
          <a:bodyPr wrap="square" lIns="0" tIns="0" rIns="0" bIns="0" anchor="ctr"/>
          <a:lstStyle>
            <a:lvl1pPr marL="0" indent="0" algn="ctr">
              <a:buNone/>
              <a:defRPr sz="266" b="0" i="0">
                <a:latin typeface="Helvetica" pitchFamily="2" charset="0"/>
              </a:defRPr>
            </a:lvl1pPr>
          </a:lstStyle>
          <a:p>
            <a:endParaRPr lang="en-US" dirty="0"/>
          </a:p>
        </p:txBody>
      </p:sp>
      <p:sp>
        <p:nvSpPr>
          <p:cNvPr id="539" name="Google Shape;539;p35"/>
          <p:cNvSpPr txBox="1">
            <a:spLocks noGrp="1"/>
          </p:cNvSpPr>
          <p:nvPr>
            <p:ph type="body" idx="16"/>
          </p:nvPr>
        </p:nvSpPr>
        <p:spPr>
          <a:xfrm>
            <a:off x="6583680" y="4584192"/>
            <a:ext cx="1536000" cy="2316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065" b="1" i="0">
                <a:solidFill>
                  <a:schemeClr val="bg1"/>
                </a:solidFill>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536" name="Google Shape;536;p35"/>
          <p:cNvSpPr txBox="1">
            <a:spLocks noGrp="1"/>
          </p:cNvSpPr>
          <p:nvPr>
            <p:ph type="body" idx="13"/>
          </p:nvPr>
        </p:nvSpPr>
        <p:spPr>
          <a:xfrm>
            <a:off x="6608064" y="4828032"/>
            <a:ext cx="1816800" cy="9752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5" b="0" i="0">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49" name="Google Shape;529;p35">
            <a:extLst>
              <a:ext uri="{FF2B5EF4-FFF2-40B4-BE49-F238E27FC236}">
                <a16:creationId xmlns:a16="http://schemas.microsoft.com/office/drawing/2014/main" id="{22E7ED28-AC2C-AD47-BE45-C32830409176}"/>
              </a:ext>
            </a:extLst>
          </p:cNvPr>
          <p:cNvSpPr>
            <a:spLocks noGrp="1"/>
          </p:cNvSpPr>
          <p:nvPr>
            <p:ph type="pic" idx="23"/>
          </p:nvPr>
        </p:nvSpPr>
        <p:spPr>
          <a:xfrm>
            <a:off x="9408250" y="3925951"/>
            <a:ext cx="304800" cy="304800"/>
          </a:xfrm>
          <a:prstGeom prst="ellipse">
            <a:avLst/>
          </a:prstGeom>
          <a:noFill/>
          <a:ln>
            <a:noFill/>
          </a:ln>
        </p:spPr>
        <p:txBody>
          <a:bodyPr wrap="square" lIns="0" tIns="0" rIns="0" bIns="0" anchor="ctr"/>
          <a:lstStyle>
            <a:lvl1pPr marL="0" indent="0" algn="ctr">
              <a:buNone/>
              <a:defRPr sz="266" b="0" i="0">
                <a:latin typeface="Helvetica" pitchFamily="2" charset="0"/>
              </a:defRPr>
            </a:lvl1pPr>
          </a:lstStyle>
          <a:p>
            <a:endParaRPr lang="en-US" dirty="0"/>
          </a:p>
        </p:txBody>
      </p:sp>
      <p:sp>
        <p:nvSpPr>
          <p:cNvPr id="540" name="Google Shape;540;p35"/>
          <p:cNvSpPr txBox="1">
            <a:spLocks noGrp="1"/>
          </p:cNvSpPr>
          <p:nvPr>
            <p:ph type="body" idx="17"/>
          </p:nvPr>
        </p:nvSpPr>
        <p:spPr>
          <a:xfrm>
            <a:off x="9156192" y="4584192"/>
            <a:ext cx="1536000" cy="2316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065" b="1" i="0">
                <a:solidFill>
                  <a:schemeClr val="bg1"/>
                </a:solidFill>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537" name="Google Shape;537;p35"/>
          <p:cNvSpPr txBox="1">
            <a:spLocks noGrp="1"/>
          </p:cNvSpPr>
          <p:nvPr>
            <p:ph type="body" idx="14"/>
          </p:nvPr>
        </p:nvSpPr>
        <p:spPr>
          <a:xfrm>
            <a:off x="9192768" y="4828032"/>
            <a:ext cx="1816800" cy="9752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5" b="0" i="0">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44" name="Google Shape;268;p27">
            <a:extLst>
              <a:ext uri="{FF2B5EF4-FFF2-40B4-BE49-F238E27FC236}">
                <a16:creationId xmlns:a16="http://schemas.microsoft.com/office/drawing/2014/main" id="{2A6E29A0-D670-464E-AA55-EA5B586AC6CB}"/>
              </a:ext>
              <a:ext uri="{C183D7F6-B498-43B3-948B-1728B52AA6E4}">
                <adec:decorative xmlns:adec="http://schemas.microsoft.com/office/drawing/2017/decorative" val="0"/>
              </a:ext>
            </a:extLst>
          </p:cNvPr>
          <p:cNvSpPr/>
          <p:nvPr userDrawn="1"/>
        </p:nvSpPr>
        <p:spPr>
          <a:xfrm>
            <a:off x="7266888" y="6534431"/>
            <a:ext cx="4794400" cy="166400"/>
          </a:xfrm>
          <a:prstGeom prst="rect">
            <a:avLst/>
          </a:prstGeom>
          <a:noFill/>
          <a:ln>
            <a:noFill/>
          </a:ln>
        </p:spPr>
        <p:txBody>
          <a:bodyPr spcFirstLastPara="1" wrap="square" lIns="57111" tIns="28556" rIns="57111" bIns="28556" anchor="t" anchorCtr="0">
            <a:noAutofit/>
          </a:bodyPr>
          <a:lstStyle/>
          <a:p>
            <a:pPr marL="0" marR="0" lvl="0" indent="0" algn="r" rtl="0">
              <a:lnSpc>
                <a:spcPct val="120000"/>
              </a:lnSpc>
              <a:spcBef>
                <a:spcPts val="0"/>
              </a:spcBef>
              <a:spcAft>
                <a:spcPts val="0"/>
              </a:spcAft>
              <a:buNone/>
            </a:pPr>
            <a:fld id="{00000000-1234-1234-1234-123412341234}" type="slidenum">
              <a:rPr lang="en" sz="666" b="0" i="0">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6" b="0" i="0" dirty="0">
              <a:solidFill>
                <a:schemeClr val="lt1"/>
              </a:solidFill>
              <a:latin typeface="Helvetica" pitchFamily="2" charset="0"/>
              <a:ea typeface="Helvetica Neue"/>
              <a:cs typeface="Helvetica Neue"/>
              <a:sym typeface="Helvetica Neue"/>
            </a:endParaRPr>
          </a:p>
        </p:txBody>
      </p:sp>
      <p:sp>
        <p:nvSpPr>
          <p:cNvPr id="6" name="Google Shape;56;p14">
            <a:extLst>
              <a:ext uri="{FF2B5EF4-FFF2-40B4-BE49-F238E27FC236}">
                <a16:creationId xmlns:a16="http://schemas.microsoft.com/office/drawing/2014/main" id="{9E5BA92F-1ADB-99FD-C648-36D8C6D19C9D}"/>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111" tIns="28556" rIns="57111" bIns="28556" anchor="t" anchorCtr="0">
            <a:noAutofit/>
          </a:bodyPr>
          <a:lstStyle/>
          <a:p>
            <a:pPr marL="0" marR="0" lvl="0" indent="0" algn="l" defTabSz="285750" rtl="0" eaLnBrk="1" latinLnBrk="0" hangingPunct="1">
              <a:lnSpc>
                <a:spcPct val="120000"/>
              </a:lnSpc>
              <a:spcBef>
                <a:spcPts val="0"/>
              </a:spcBef>
              <a:spcAft>
                <a:spcPts val="0"/>
              </a:spcAft>
              <a:buNone/>
            </a:pPr>
            <a:r>
              <a:rPr lang="en-US" sz="625" kern="1200" spc="375" dirty="0">
                <a:solidFill>
                  <a:srgbClr val="627597"/>
                </a:solidFill>
                <a:latin typeface="Helvetica" pitchFamily="2" charset="0"/>
                <a:ea typeface="+mn-ea"/>
                <a:cs typeface="Segoe UI Light" panose="020B0502040204020203" pitchFamily="34" charset="0"/>
              </a:rPr>
              <a:t>ACCELERATING INNOVATION WITH DEVOPS</a:t>
            </a:r>
          </a:p>
        </p:txBody>
      </p:sp>
    </p:spTree>
    <p:extLst>
      <p:ext uri="{BB962C8B-B14F-4D97-AF65-F5344CB8AC3E}">
        <p14:creationId xmlns:p14="http://schemas.microsoft.com/office/powerpoint/2010/main" val="3846634402"/>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matchingName="Monitor Graphic" preserve="1">
  <p:cSld name="Monitor Graphic">
    <p:spTree>
      <p:nvGrpSpPr>
        <p:cNvPr id="1" name="Shape 541"/>
        <p:cNvGrpSpPr/>
        <p:nvPr/>
      </p:nvGrpSpPr>
      <p:grpSpPr>
        <a:xfrm>
          <a:off x="0" y="0"/>
          <a:ext cx="0" cy="0"/>
          <a:chOff x="0" y="0"/>
          <a:chExt cx="0" cy="0"/>
        </a:xfrm>
      </p:grpSpPr>
      <p:grpSp>
        <p:nvGrpSpPr>
          <p:cNvPr id="2" name="Group 1">
            <a:extLst>
              <a:ext uri="{FF2B5EF4-FFF2-40B4-BE49-F238E27FC236}">
                <a16:creationId xmlns:a16="http://schemas.microsoft.com/office/drawing/2014/main" id="{BF03BAE5-7898-A7A2-D1A5-B19F83DA9EBD}"/>
              </a:ext>
              <a:ext uri="{C183D7F6-B498-43B3-948B-1728B52AA6E4}">
                <adec:decorative xmlns:adec="http://schemas.microsoft.com/office/drawing/2017/decorative" val="1"/>
              </a:ext>
            </a:extLst>
          </p:cNvPr>
          <p:cNvGrpSpPr/>
          <p:nvPr userDrawn="1"/>
        </p:nvGrpSpPr>
        <p:grpSpPr>
          <a:xfrm>
            <a:off x="-4192616" y="-532000"/>
            <a:ext cx="20633934" cy="8539200"/>
            <a:chOff x="-3144462" y="-399000"/>
            <a:chExt cx="15475450" cy="6404400"/>
          </a:xfrm>
        </p:grpSpPr>
        <p:sp>
          <p:nvSpPr>
            <p:cNvPr id="545" name="Google Shape;545;p36">
              <a:extLst>
                <a:ext uri="{C183D7F6-B498-43B3-948B-1728B52AA6E4}">
                  <adec:decorative xmlns:adec="http://schemas.microsoft.com/office/drawing/2017/decorative" val="1"/>
                </a:ext>
              </a:extLst>
            </p:cNvPr>
            <p:cNvSpPr/>
            <p:nvPr/>
          </p:nvSpPr>
          <p:spPr>
            <a:xfrm>
              <a:off x="-1994069" y="-399000"/>
              <a:ext cx="6414300" cy="6404400"/>
            </a:xfrm>
            <a:prstGeom prst="ellipse">
              <a:avLst/>
            </a:prstGeom>
            <a:gradFill>
              <a:gsLst>
                <a:gs pos="0">
                  <a:schemeClr val="accent3"/>
                </a:gs>
                <a:gs pos="72000">
                  <a:srgbClr val="D59DFF">
                    <a:alpha val="0"/>
                  </a:srgbClr>
                </a:gs>
                <a:gs pos="100000">
                  <a:srgbClr val="D59DFF">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cxnSp>
          <p:nvCxnSpPr>
            <p:cNvPr id="546" name="Google Shape;546;p36">
              <a:extLst>
                <a:ext uri="{C183D7F6-B498-43B3-948B-1728B52AA6E4}">
                  <adec:decorative xmlns:adec="http://schemas.microsoft.com/office/drawing/2017/decorative" val="1"/>
                </a:ext>
              </a:extLst>
            </p:cNvPr>
            <p:cNvCxnSpPr/>
            <p:nvPr/>
          </p:nvCxnSpPr>
          <p:spPr>
            <a:xfrm>
              <a:off x="5579309" y="896053"/>
              <a:ext cx="2070300" cy="0"/>
            </a:xfrm>
            <a:prstGeom prst="straightConnector1">
              <a:avLst/>
            </a:prstGeom>
            <a:noFill/>
            <a:ln w="12700" cap="flat" cmpd="sng">
              <a:solidFill>
                <a:srgbClr val="627597"/>
              </a:solidFill>
              <a:prstDash val="solid"/>
              <a:miter lim="800000"/>
              <a:headEnd type="none" w="sm" len="sm"/>
              <a:tailEnd type="none" w="sm" len="sm"/>
            </a:ln>
          </p:spPr>
        </p:cxnSp>
        <p:pic>
          <p:nvPicPr>
            <p:cNvPr id="547" name="Google Shape;547;p36">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3144462" y="580234"/>
              <a:ext cx="3762369" cy="3762369"/>
            </a:xfrm>
            <a:prstGeom prst="rect">
              <a:avLst/>
            </a:prstGeom>
            <a:noFill/>
            <a:ln>
              <a:noFill/>
            </a:ln>
          </p:spPr>
        </p:pic>
        <p:pic>
          <p:nvPicPr>
            <p:cNvPr id="548" name="Google Shape;548;p36">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8568619" y="580234"/>
              <a:ext cx="3762369" cy="3762369"/>
            </a:xfrm>
            <a:prstGeom prst="rect">
              <a:avLst/>
            </a:prstGeom>
            <a:noFill/>
            <a:ln>
              <a:noFill/>
            </a:ln>
          </p:spPr>
        </p:pic>
        <p:cxnSp>
          <p:nvCxnSpPr>
            <p:cNvPr id="13" name="Google Shape;67;p15">
              <a:extLst>
                <a:ext uri="{FF2B5EF4-FFF2-40B4-BE49-F238E27FC236}">
                  <a16:creationId xmlns:a16="http://schemas.microsoft.com/office/drawing/2014/main" id="{5ECC4230-B1D7-1545-A24E-C3E5EC1F8A3C}"/>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sp>
        <p:nvSpPr>
          <p:cNvPr id="550" name="Google Shape;550;p36"/>
          <p:cNvSpPr txBox="1">
            <a:spLocks noGrp="1"/>
          </p:cNvSpPr>
          <p:nvPr>
            <p:ph type="title"/>
          </p:nvPr>
        </p:nvSpPr>
        <p:spPr>
          <a:xfrm>
            <a:off x="7388352" y="1584960"/>
            <a:ext cx="3243200" cy="1036400"/>
          </a:xfrm>
          <a:prstGeom prst="rect">
            <a:avLst/>
          </a:prstGeom>
        </p:spPr>
        <p:txBody>
          <a:bodyPr spcFirstLastPara="1" wrap="square" lIns="45700" tIns="18275" rIns="45700" bIns="18275" anchor="t" anchorCtr="0">
            <a:noAutofit/>
          </a:bodyPr>
          <a:lstStyle>
            <a:lvl1pPr lvl="0" rtl="0">
              <a:spcBef>
                <a:spcPts val="0"/>
              </a:spcBef>
              <a:spcAft>
                <a:spcPts val="0"/>
              </a:spcAft>
              <a:buSzPts val="1700"/>
              <a:buNone/>
              <a:defRPr sz="2263" b="0"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549" name="Google Shape;549;p36"/>
          <p:cNvSpPr txBox="1">
            <a:spLocks noGrp="1"/>
          </p:cNvSpPr>
          <p:nvPr>
            <p:ph type="subTitle" idx="1"/>
          </p:nvPr>
        </p:nvSpPr>
        <p:spPr>
          <a:xfrm>
            <a:off x="7388352" y="938784"/>
            <a:ext cx="4035600" cy="207200"/>
          </a:xfrm>
          <a:prstGeom prst="rect">
            <a:avLst/>
          </a:prstGeom>
        </p:spPr>
        <p:txBody>
          <a:bodyPr spcFirstLastPara="1" wrap="square" lIns="45700" tIns="18275" rIns="45700" bIns="18275" anchor="t" anchorCtr="0">
            <a:noAutofit/>
          </a:bodyPr>
          <a:lstStyle>
            <a:lvl1pPr marL="0" lvl="0" rtl="0">
              <a:lnSpc>
                <a:spcPct val="100000"/>
              </a:lnSpc>
              <a:spcBef>
                <a:spcPts val="0"/>
              </a:spcBef>
              <a:spcAft>
                <a:spcPts val="0"/>
              </a:spcAft>
              <a:buSzPts val="800"/>
              <a:buNone/>
              <a:defRPr sz="1065" b="0" i="0">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dirty="0"/>
          </a:p>
        </p:txBody>
      </p:sp>
      <p:sp>
        <p:nvSpPr>
          <p:cNvPr id="551" name="Google Shape;551;p36"/>
          <p:cNvSpPr txBox="1">
            <a:spLocks noGrp="1"/>
          </p:cNvSpPr>
          <p:nvPr>
            <p:ph type="body" idx="2"/>
          </p:nvPr>
        </p:nvSpPr>
        <p:spPr>
          <a:xfrm>
            <a:off x="7388352" y="3389376"/>
            <a:ext cx="3243200" cy="21216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5" b="0" i="0">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12" name="Google Shape;268;p27">
            <a:extLst>
              <a:ext uri="{FF2B5EF4-FFF2-40B4-BE49-F238E27FC236}">
                <a16:creationId xmlns:a16="http://schemas.microsoft.com/office/drawing/2014/main" id="{268F1A49-11B7-8F40-B03E-43CCD03FF414}"/>
              </a:ext>
              <a:ext uri="{C183D7F6-B498-43B3-948B-1728B52AA6E4}">
                <adec:decorative xmlns:adec="http://schemas.microsoft.com/office/drawing/2017/decorative" val="0"/>
              </a:ext>
            </a:extLst>
          </p:cNvPr>
          <p:cNvSpPr/>
          <p:nvPr userDrawn="1"/>
        </p:nvSpPr>
        <p:spPr>
          <a:xfrm>
            <a:off x="7266888" y="6534431"/>
            <a:ext cx="4794400" cy="166400"/>
          </a:xfrm>
          <a:prstGeom prst="rect">
            <a:avLst/>
          </a:prstGeom>
          <a:noFill/>
          <a:ln>
            <a:noFill/>
          </a:ln>
        </p:spPr>
        <p:txBody>
          <a:bodyPr spcFirstLastPara="1" wrap="square" lIns="57111" tIns="28556" rIns="57111" bIns="28556" anchor="t" anchorCtr="0">
            <a:noAutofit/>
          </a:bodyPr>
          <a:lstStyle/>
          <a:p>
            <a:pPr marL="0" marR="0" lvl="0" indent="0" algn="r" rtl="0">
              <a:lnSpc>
                <a:spcPct val="120000"/>
              </a:lnSpc>
              <a:spcBef>
                <a:spcPts val="0"/>
              </a:spcBef>
              <a:spcAft>
                <a:spcPts val="0"/>
              </a:spcAft>
              <a:buNone/>
            </a:pPr>
            <a:fld id="{00000000-1234-1234-1234-123412341234}" type="slidenum">
              <a:rPr lang="en" sz="666" b="0" i="0">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6" b="0" i="0" dirty="0">
              <a:solidFill>
                <a:schemeClr val="lt1"/>
              </a:solidFill>
              <a:latin typeface="Helvetica" pitchFamily="2" charset="0"/>
              <a:ea typeface="Helvetica Neue"/>
              <a:cs typeface="Helvetica Neue"/>
              <a:sym typeface="Helvetica Neue"/>
            </a:endParaRPr>
          </a:p>
        </p:txBody>
      </p:sp>
      <p:sp>
        <p:nvSpPr>
          <p:cNvPr id="6" name="Google Shape;56;p14">
            <a:extLst>
              <a:ext uri="{FF2B5EF4-FFF2-40B4-BE49-F238E27FC236}">
                <a16:creationId xmlns:a16="http://schemas.microsoft.com/office/drawing/2014/main" id="{01A97538-6AA1-9E0E-CA0F-581D3693EECF}"/>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111" tIns="28556" rIns="57111" bIns="28556" anchor="t" anchorCtr="0">
            <a:noAutofit/>
          </a:bodyPr>
          <a:lstStyle/>
          <a:p>
            <a:pPr marL="0" marR="0" lvl="0" indent="0" algn="l" defTabSz="285750" rtl="0" eaLnBrk="1" latinLnBrk="0" hangingPunct="1">
              <a:lnSpc>
                <a:spcPct val="120000"/>
              </a:lnSpc>
              <a:spcBef>
                <a:spcPts val="0"/>
              </a:spcBef>
              <a:spcAft>
                <a:spcPts val="0"/>
              </a:spcAft>
              <a:buNone/>
            </a:pPr>
            <a:r>
              <a:rPr lang="en-US" sz="625" kern="1200" spc="375" dirty="0">
                <a:solidFill>
                  <a:srgbClr val="627597"/>
                </a:solidFill>
                <a:latin typeface="Helvetica" pitchFamily="2" charset="0"/>
                <a:ea typeface="+mn-ea"/>
                <a:cs typeface="Segoe UI Light" panose="020B0502040204020203" pitchFamily="34" charset="0"/>
              </a:rPr>
              <a:t>ACCELERATING INNOVATION WITH DEVOPS</a:t>
            </a:r>
          </a:p>
        </p:txBody>
      </p:sp>
    </p:spTree>
    <p:extLst>
      <p:ext uri="{BB962C8B-B14F-4D97-AF65-F5344CB8AC3E}">
        <p14:creationId xmlns:p14="http://schemas.microsoft.com/office/powerpoint/2010/main" val="9595083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matchingName="Left-side Copy" preserve="1">
  <p:cSld name="Left-side Copy">
    <p:spTree>
      <p:nvGrpSpPr>
        <p:cNvPr id="1" name="Shape 552"/>
        <p:cNvGrpSpPr/>
        <p:nvPr/>
      </p:nvGrpSpPr>
      <p:grpSpPr>
        <a:xfrm>
          <a:off x="0" y="0"/>
          <a:ext cx="0" cy="0"/>
          <a:chOff x="0" y="0"/>
          <a:chExt cx="0" cy="0"/>
        </a:xfrm>
      </p:grpSpPr>
      <p:grpSp>
        <p:nvGrpSpPr>
          <p:cNvPr id="2" name="Group 1">
            <a:extLst>
              <a:ext uri="{FF2B5EF4-FFF2-40B4-BE49-F238E27FC236}">
                <a16:creationId xmlns:a16="http://schemas.microsoft.com/office/drawing/2014/main" id="{6826CC8A-2169-C1C2-F991-0F061299EE93}"/>
              </a:ext>
              <a:ext uri="{C183D7F6-B498-43B3-948B-1728B52AA6E4}">
                <adec:decorative xmlns:adec="http://schemas.microsoft.com/office/drawing/2017/decorative" val="1"/>
              </a:ext>
            </a:extLst>
          </p:cNvPr>
          <p:cNvGrpSpPr/>
          <p:nvPr userDrawn="1"/>
        </p:nvGrpSpPr>
        <p:grpSpPr>
          <a:xfrm>
            <a:off x="-4192616" y="773647"/>
            <a:ext cx="18277464" cy="5603569"/>
            <a:chOff x="-3144462" y="580234"/>
            <a:chExt cx="13708098" cy="4202677"/>
          </a:xfrm>
        </p:grpSpPr>
        <p:sp>
          <p:nvSpPr>
            <p:cNvPr id="556" name="Google Shape;556;p37">
              <a:extLst>
                <a:ext uri="{C183D7F6-B498-43B3-948B-1728B52AA6E4}">
                  <adec:decorative xmlns:adec="http://schemas.microsoft.com/office/drawing/2017/decorative" val="1"/>
                </a:ext>
              </a:extLst>
            </p:cNvPr>
            <p:cNvSpPr/>
            <p:nvPr/>
          </p:nvSpPr>
          <p:spPr>
            <a:xfrm>
              <a:off x="6071966" y="1395327"/>
              <a:ext cx="1363500" cy="1008900"/>
            </a:xfrm>
            <a:prstGeom prst="roundRect">
              <a:avLst>
                <a:gd name="adj" fmla="val 6753"/>
              </a:avLst>
            </a:prstGeom>
            <a:gradFill>
              <a:gsLst>
                <a:gs pos="0">
                  <a:srgbClr val="1F9CF0"/>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557" name="Google Shape;557;p37">
              <a:extLst>
                <a:ext uri="{C183D7F6-B498-43B3-948B-1728B52AA6E4}">
                  <adec:decorative xmlns:adec="http://schemas.microsoft.com/office/drawing/2017/decorative" val="1"/>
                </a:ext>
              </a:extLst>
            </p:cNvPr>
            <p:cNvSpPr/>
            <p:nvPr/>
          </p:nvSpPr>
          <p:spPr>
            <a:xfrm>
              <a:off x="4886802" y="2954245"/>
              <a:ext cx="996600" cy="737400"/>
            </a:xfrm>
            <a:prstGeom prst="roundRect">
              <a:avLst>
                <a:gd name="adj" fmla="val 6753"/>
              </a:avLst>
            </a:prstGeom>
            <a:gradFill>
              <a:gsLst>
                <a:gs pos="0">
                  <a:srgbClr val="9477E2"/>
                </a:gs>
                <a:gs pos="100000">
                  <a:srgbClr val="9477E2">
                    <a:alpha val="0"/>
                  </a:srgbClr>
                </a:gs>
              </a:gsLst>
              <a:lin ang="2700006" scaled="0"/>
            </a:gradFill>
            <a:ln>
              <a:noFill/>
            </a:ln>
          </p:spPr>
          <p:txBody>
            <a:bodyPr spcFirstLastPara="1" wrap="square" lIns="42900" tIns="21450" rIns="42900" bIns="21450" anchor="ctr" anchorCtr="0">
              <a:noAutofit/>
            </a:bodyPr>
            <a:lstStyle/>
            <a:p>
              <a:pPr marL="0" lvl="0" indent="0" algn="ctr" defTabSz="1217295" eaLnBrk="1" fontAlgn="auto" latinLnBrk="0" hangingPunct="1">
                <a:buClrTx/>
                <a:buSzTx/>
                <a:buFontTx/>
                <a:buNone/>
                <a:tabLst/>
              </a:pPr>
              <a:endParaRPr kumimoji="0" sz="1065" kern="0" spc="0" normalizeH="0" baseline="0">
                <a:ln>
                  <a:noFill/>
                </a:ln>
                <a:solidFill>
                  <a:srgbClr val="FFFFFF"/>
                </a:solidFill>
                <a:effectLst/>
                <a:uLnTx/>
                <a:uFillTx/>
                <a:latin typeface="Helvetica" pitchFamily="2" charset="0"/>
                <a:ea typeface="Calibri"/>
                <a:cs typeface="Calibri"/>
                <a:sym typeface="Calibri"/>
              </a:endParaRPr>
            </a:p>
          </p:txBody>
        </p:sp>
        <p:cxnSp>
          <p:nvCxnSpPr>
            <p:cNvPr id="558" name="Google Shape;558;p37">
              <a:extLst>
                <a:ext uri="{C183D7F6-B498-43B3-948B-1728B52AA6E4}">
                  <adec:decorative xmlns:adec="http://schemas.microsoft.com/office/drawing/2017/decorative" val="1"/>
                </a:ext>
              </a:extLst>
            </p:cNvPr>
            <p:cNvCxnSpPr/>
            <p:nvPr/>
          </p:nvCxnSpPr>
          <p:spPr>
            <a:xfrm>
              <a:off x="836471" y="737356"/>
              <a:ext cx="2070300" cy="0"/>
            </a:xfrm>
            <a:prstGeom prst="straightConnector1">
              <a:avLst/>
            </a:prstGeom>
            <a:noFill/>
            <a:ln w="12700" cap="flat" cmpd="sng">
              <a:solidFill>
                <a:srgbClr val="627597"/>
              </a:solidFill>
              <a:prstDash val="solid"/>
              <a:miter lim="800000"/>
              <a:headEnd type="none" w="sm" len="sm"/>
              <a:tailEnd type="none" w="sm" len="sm"/>
            </a:ln>
          </p:spPr>
        </p:cxnSp>
        <p:pic>
          <p:nvPicPr>
            <p:cNvPr id="559" name="Google Shape;559;p37">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3144462" y="580234"/>
              <a:ext cx="3762369" cy="3762369"/>
            </a:xfrm>
            <a:prstGeom prst="rect">
              <a:avLst/>
            </a:prstGeom>
            <a:noFill/>
            <a:ln>
              <a:noFill/>
            </a:ln>
          </p:spPr>
        </p:pic>
        <p:pic>
          <p:nvPicPr>
            <p:cNvPr id="560" name="Google Shape;560;p37">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6801267" y="580234"/>
              <a:ext cx="3762369" cy="3762369"/>
            </a:xfrm>
            <a:prstGeom prst="rect">
              <a:avLst/>
            </a:prstGeom>
            <a:noFill/>
            <a:ln>
              <a:noFill/>
            </a:ln>
          </p:spPr>
        </p:pic>
        <p:cxnSp>
          <p:nvCxnSpPr>
            <p:cNvPr id="14" name="Google Shape;67;p15">
              <a:extLst>
                <a:ext uri="{FF2B5EF4-FFF2-40B4-BE49-F238E27FC236}">
                  <a16:creationId xmlns:a16="http://schemas.microsoft.com/office/drawing/2014/main" id="{B560FB97-8D77-9349-A3B4-AF64D75E5332}"/>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sp>
        <p:nvSpPr>
          <p:cNvPr id="562" name="Google Shape;562;p37"/>
          <p:cNvSpPr txBox="1">
            <a:spLocks noGrp="1"/>
          </p:cNvSpPr>
          <p:nvPr>
            <p:ph type="title"/>
          </p:nvPr>
        </p:nvSpPr>
        <p:spPr>
          <a:xfrm>
            <a:off x="1072896" y="1377696"/>
            <a:ext cx="3243200" cy="10364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263" b="0"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561" name="Google Shape;561;p37"/>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a:lnSpc>
                <a:spcPct val="100000"/>
              </a:lnSpc>
              <a:spcBef>
                <a:spcPts val="0"/>
              </a:spcBef>
              <a:spcAft>
                <a:spcPts val="0"/>
              </a:spcAft>
              <a:buSzPts val="800"/>
              <a:buNone/>
              <a:defRPr sz="1065" b="0" i="0">
                <a:latin typeface="Helvetica" pitchFamily="2" charset="0"/>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dirty="0"/>
          </a:p>
        </p:txBody>
      </p:sp>
      <p:sp>
        <p:nvSpPr>
          <p:cNvPr id="563" name="Google Shape;563;p37"/>
          <p:cNvSpPr txBox="1">
            <a:spLocks noGrp="1"/>
          </p:cNvSpPr>
          <p:nvPr>
            <p:ph type="body" idx="2"/>
          </p:nvPr>
        </p:nvSpPr>
        <p:spPr>
          <a:xfrm>
            <a:off x="1072896" y="3182112"/>
            <a:ext cx="3243200" cy="21216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5" b="0" i="0">
                <a:latin typeface="Helvetica" pitchFamily="2" charset="0"/>
              </a:defRPr>
            </a:lvl1pPr>
            <a:lvl2pPr marL="1217295" lvl="1" indent="-371951">
              <a:spcBef>
                <a:spcPts val="0"/>
              </a:spcBef>
              <a:spcAft>
                <a:spcPts val="0"/>
              </a:spcAft>
              <a:buSzPts val="800"/>
              <a:buChar char="○"/>
              <a:defRPr sz="1065"/>
            </a:lvl2pPr>
            <a:lvl3pPr marL="1825943" lvl="2" indent="-371951">
              <a:spcBef>
                <a:spcPts val="0"/>
              </a:spcBef>
              <a:spcAft>
                <a:spcPts val="0"/>
              </a:spcAft>
              <a:buSzPts val="800"/>
              <a:buChar char="■"/>
              <a:defRPr sz="1065"/>
            </a:lvl3pPr>
            <a:lvl4pPr marL="2434590" lvl="3" indent="-371951">
              <a:spcBef>
                <a:spcPts val="0"/>
              </a:spcBef>
              <a:spcAft>
                <a:spcPts val="0"/>
              </a:spcAft>
              <a:buSzPts val="800"/>
              <a:buChar char="●"/>
              <a:defRPr sz="1065"/>
            </a:lvl4pPr>
            <a:lvl5pPr marL="3043238" lvl="4" indent="-371951">
              <a:spcBef>
                <a:spcPts val="0"/>
              </a:spcBef>
              <a:spcAft>
                <a:spcPts val="0"/>
              </a:spcAft>
              <a:buSzPts val="800"/>
              <a:buChar char="○"/>
              <a:defRPr sz="1065"/>
            </a:lvl5pPr>
            <a:lvl6pPr marL="3651885" lvl="5" indent="-371951">
              <a:spcBef>
                <a:spcPts val="0"/>
              </a:spcBef>
              <a:spcAft>
                <a:spcPts val="0"/>
              </a:spcAft>
              <a:buSzPts val="800"/>
              <a:buChar char="■"/>
              <a:defRPr sz="1065"/>
            </a:lvl6pPr>
            <a:lvl7pPr marL="4260533" lvl="6" indent="-371951">
              <a:spcBef>
                <a:spcPts val="0"/>
              </a:spcBef>
              <a:spcAft>
                <a:spcPts val="0"/>
              </a:spcAft>
              <a:buSzPts val="800"/>
              <a:buChar char="●"/>
              <a:defRPr sz="1065"/>
            </a:lvl7pPr>
            <a:lvl8pPr marL="4869180" lvl="7" indent="-371951">
              <a:spcBef>
                <a:spcPts val="0"/>
              </a:spcBef>
              <a:spcAft>
                <a:spcPts val="0"/>
              </a:spcAft>
              <a:buSzPts val="800"/>
              <a:buChar char="○"/>
              <a:defRPr sz="1065"/>
            </a:lvl8pPr>
            <a:lvl9pPr marL="5477828" lvl="8" indent="-371951">
              <a:spcBef>
                <a:spcPts val="0"/>
              </a:spcBef>
              <a:spcAft>
                <a:spcPts val="0"/>
              </a:spcAft>
              <a:buSzPts val="800"/>
              <a:buChar char="■"/>
              <a:defRPr sz="1065"/>
            </a:lvl9pPr>
          </a:lstStyle>
          <a:p>
            <a:endParaRPr dirty="0"/>
          </a:p>
        </p:txBody>
      </p:sp>
      <p:sp>
        <p:nvSpPr>
          <p:cNvPr id="13" name="Google Shape;268;p27">
            <a:extLst>
              <a:ext uri="{FF2B5EF4-FFF2-40B4-BE49-F238E27FC236}">
                <a16:creationId xmlns:a16="http://schemas.microsoft.com/office/drawing/2014/main" id="{4E669A2D-7E59-9049-9F3F-0BD200EFF36C}"/>
              </a:ext>
              <a:ext uri="{C183D7F6-B498-43B3-948B-1728B52AA6E4}">
                <adec:decorative xmlns:adec="http://schemas.microsoft.com/office/drawing/2017/decorative" val="0"/>
              </a:ext>
            </a:extLst>
          </p:cNvPr>
          <p:cNvSpPr/>
          <p:nvPr userDrawn="1"/>
        </p:nvSpPr>
        <p:spPr>
          <a:xfrm>
            <a:off x="7266888" y="6534431"/>
            <a:ext cx="4794400" cy="166400"/>
          </a:xfrm>
          <a:prstGeom prst="rect">
            <a:avLst/>
          </a:prstGeom>
          <a:noFill/>
          <a:ln>
            <a:noFill/>
          </a:ln>
        </p:spPr>
        <p:txBody>
          <a:bodyPr spcFirstLastPara="1" wrap="square" lIns="57111" tIns="28556" rIns="57111" bIns="28556" anchor="t" anchorCtr="0">
            <a:noAutofit/>
          </a:bodyPr>
          <a:lstStyle/>
          <a:p>
            <a:pPr marL="0" marR="0" lvl="0" indent="0" algn="r" rtl="0">
              <a:lnSpc>
                <a:spcPct val="120000"/>
              </a:lnSpc>
              <a:spcBef>
                <a:spcPts val="0"/>
              </a:spcBef>
              <a:spcAft>
                <a:spcPts val="0"/>
              </a:spcAft>
              <a:buNone/>
            </a:pPr>
            <a:fld id="{00000000-1234-1234-1234-123412341234}" type="slidenum">
              <a:rPr lang="en" sz="666" b="0" i="0">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6" b="0" i="0" dirty="0">
              <a:solidFill>
                <a:schemeClr val="lt1"/>
              </a:solidFill>
              <a:latin typeface="Helvetica" pitchFamily="2" charset="0"/>
              <a:ea typeface="Helvetica Neue"/>
              <a:cs typeface="Helvetica Neue"/>
              <a:sym typeface="Helvetica Neue"/>
            </a:endParaRPr>
          </a:p>
        </p:txBody>
      </p:sp>
      <p:sp>
        <p:nvSpPr>
          <p:cNvPr id="6" name="Google Shape;56;p14">
            <a:extLst>
              <a:ext uri="{FF2B5EF4-FFF2-40B4-BE49-F238E27FC236}">
                <a16:creationId xmlns:a16="http://schemas.microsoft.com/office/drawing/2014/main" id="{8D941120-C5EC-CC0D-73E9-7FCE4C5ECCD7}"/>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111" tIns="28556" rIns="57111" bIns="28556" anchor="t" anchorCtr="0">
            <a:noAutofit/>
          </a:bodyPr>
          <a:lstStyle/>
          <a:p>
            <a:pPr marL="0" marR="0" lvl="0" indent="0" algn="l" defTabSz="285750" rtl="0" eaLnBrk="1" latinLnBrk="0" hangingPunct="1">
              <a:lnSpc>
                <a:spcPct val="120000"/>
              </a:lnSpc>
              <a:spcBef>
                <a:spcPts val="0"/>
              </a:spcBef>
              <a:spcAft>
                <a:spcPts val="0"/>
              </a:spcAft>
              <a:buNone/>
            </a:pPr>
            <a:r>
              <a:rPr lang="en-US" sz="625" kern="1200" spc="375" dirty="0">
                <a:solidFill>
                  <a:srgbClr val="627597"/>
                </a:solidFill>
                <a:latin typeface="Helvetica" pitchFamily="2" charset="0"/>
                <a:ea typeface="+mn-ea"/>
                <a:cs typeface="Segoe UI Light" panose="020B0502040204020203" pitchFamily="34" charset="0"/>
              </a:rPr>
              <a:t>ACCELERATING INNOVATION WITH DEVOPS</a:t>
            </a:r>
          </a:p>
        </p:txBody>
      </p:sp>
    </p:spTree>
    <p:extLst>
      <p:ext uri="{BB962C8B-B14F-4D97-AF65-F5344CB8AC3E}">
        <p14:creationId xmlns:p14="http://schemas.microsoft.com/office/powerpoint/2010/main" val="549578353"/>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matchingName="Four Features - Bottom" preserve="1" userDrawn="1">
  <p:cSld name="Four Features - Bottom">
    <p:spTree>
      <p:nvGrpSpPr>
        <p:cNvPr id="1" name="Shape 564"/>
        <p:cNvGrpSpPr/>
        <p:nvPr/>
      </p:nvGrpSpPr>
      <p:grpSpPr>
        <a:xfrm>
          <a:off x="0" y="0"/>
          <a:ext cx="0" cy="0"/>
          <a:chOff x="0" y="0"/>
          <a:chExt cx="0" cy="0"/>
        </a:xfrm>
      </p:grpSpPr>
      <p:grpSp>
        <p:nvGrpSpPr>
          <p:cNvPr id="3" name="Group 2">
            <a:extLst>
              <a:ext uri="{FF2B5EF4-FFF2-40B4-BE49-F238E27FC236}">
                <a16:creationId xmlns:a16="http://schemas.microsoft.com/office/drawing/2014/main" id="{EC6DA645-FC1C-E3FE-5DCA-858CD8798D3A}"/>
              </a:ext>
              <a:ext uri="{C183D7F6-B498-43B3-948B-1728B52AA6E4}">
                <adec:decorative xmlns:adec="http://schemas.microsoft.com/office/drawing/2017/decorative" val="1"/>
              </a:ext>
            </a:extLst>
          </p:cNvPr>
          <p:cNvGrpSpPr/>
          <p:nvPr userDrawn="1"/>
        </p:nvGrpSpPr>
        <p:grpSpPr>
          <a:xfrm>
            <a:off x="-4225468" y="-2535898"/>
            <a:ext cx="20395564" cy="8913113"/>
            <a:chOff x="-3169102" y="-1901924"/>
            <a:chExt cx="15296673" cy="6684835"/>
          </a:xfrm>
        </p:grpSpPr>
        <p:cxnSp>
          <p:nvCxnSpPr>
            <p:cNvPr id="572" name="Google Shape;572;p38">
              <a:extLst>
                <a:ext uri="{C183D7F6-B498-43B3-948B-1728B52AA6E4}">
                  <adec:decorative xmlns:adec="http://schemas.microsoft.com/office/drawing/2017/decorative" val="1"/>
                </a:ext>
              </a:extLst>
            </p:cNvPr>
            <p:cNvCxnSpPr/>
            <p:nvPr/>
          </p:nvCxnSpPr>
          <p:spPr>
            <a:xfrm>
              <a:off x="630203" y="2528886"/>
              <a:ext cx="0" cy="1928700"/>
            </a:xfrm>
            <a:prstGeom prst="straightConnector1">
              <a:avLst/>
            </a:prstGeom>
            <a:noFill/>
            <a:ln w="12700" cap="flat" cmpd="sng">
              <a:solidFill>
                <a:srgbClr val="627597">
                  <a:alpha val="24710"/>
                </a:srgbClr>
              </a:solidFill>
              <a:prstDash val="solid"/>
              <a:miter lim="800000"/>
              <a:headEnd type="none" w="sm" len="sm"/>
              <a:tailEnd type="none" w="sm" len="sm"/>
            </a:ln>
          </p:spPr>
        </p:cxnSp>
        <p:grpSp>
          <p:nvGrpSpPr>
            <p:cNvPr id="2" name="Group 1">
              <a:extLst>
                <a:ext uri="{FF2B5EF4-FFF2-40B4-BE49-F238E27FC236}">
                  <a16:creationId xmlns:a16="http://schemas.microsoft.com/office/drawing/2014/main" id="{76FFB995-1AC2-92C8-CB79-0E6080742B7C}"/>
                </a:ext>
                <a:ext uri="{C183D7F6-B498-43B3-948B-1728B52AA6E4}">
                  <adec:decorative xmlns:adec="http://schemas.microsoft.com/office/drawing/2017/decorative" val="1"/>
                </a:ext>
              </a:extLst>
            </p:cNvPr>
            <p:cNvGrpSpPr/>
            <p:nvPr userDrawn="1"/>
          </p:nvGrpSpPr>
          <p:grpSpPr>
            <a:xfrm>
              <a:off x="-3169102" y="-1901924"/>
              <a:ext cx="15296673" cy="6684835"/>
              <a:chOff x="-3169102" y="-1901924"/>
              <a:chExt cx="15296673" cy="6684835"/>
            </a:xfrm>
          </p:grpSpPr>
          <p:sp>
            <p:nvSpPr>
              <p:cNvPr id="568" name="Google Shape;568;p38">
                <a:extLst>
                  <a:ext uri="{C183D7F6-B498-43B3-948B-1728B52AA6E4}">
                    <adec:decorative xmlns:adec="http://schemas.microsoft.com/office/drawing/2017/decorative" val="1"/>
                  </a:ext>
                </a:extLst>
              </p:cNvPr>
              <p:cNvSpPr/>
              <p:nvPr/>
            </p:nvSpPr>
            <p:spPr>
              <a:xfrm>
                <a:off x="873365" y="2363101"/>
                <a:ext cx="1515900" cy="67800"/>
              </a:xfrm>
              <a:prstGeom prst="rect">
                <a:avLst/>
              </a:prstGeom>
              <a:gradFill>
                <a:gsLst>
                  <a:gs pos="0">
                    <a:srgbClr val="EC2B8C"/>
                  </a:gs>
                  <a:gs pos="2000">
                    <a:srgbClr val="EC2B8C"/>
                  </a:gs>
                  <a:gs pos="99000">
                    <a:srgbClr val="9477E2"/>
                  </a:gs>
                  <a:gs pos="100000">
                    <a:srgbClr val="9477E2"/>
                  </a:gs>
                </a:gsLst>
                <a:lin ang="0"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569" name="Google Shape;569;p38">
                <a:extLst>
                  <a:ext uri="{C183D7F6-B498-43B3-948B-1728B52AA6E4}">
                    <adec:decorative xmlns:adec="http://schemas.microsoft.com/office/drawing/2017/decorative" val="1"/>
                  </a:ext>
                </a:extLst>
              </p:cNvPr>
              <p:cNvSpPr/>
              <p:nvPr/>
            </p:nvSpPr>
            <p:spPr>
              <a:xfrm>
                <a:off x="2805017" y="2363101"/>
                <a:ext cx="1515900" cy="67800"/>
              </a:xfrm>
              <a:prstGeom prst="rect">
                <a:avLst/>
              </a:prstGeom>
              <a:gradFill>
                <a:gsLst>
                  <a:gs pos="0">
                    <a:srgbClr val="9477E2"/>
                  </a:gs>
                  <a:gs pos="100000">
                    <a:srgbClr val="5C30D3"/>
                  </a:gs>
                </a:gsLst>
                <a:lin ang="0" scaled="0"/>
              </a:gradFill>
              <a:ln>
                <a:noFill/>
              </a:ln>
            </p:spPr>
            <p:txBody>
              <a:bodyPr spcFirstLastPara="1" wrap="square" lIns="42900" tIns="21450" rIns="42900" bIns="21450" anchor="ctr" anchorCtr="0">
                <a:noAutofit/>
              </a:bodyPr>
              <a:lstStyle/>
              <a:p>
                <a:pPr marL="0" lvl="0" indent="0" algn="ctr" defTabSz="1217295" eaLnBrk="1" fontAlgn="auto" latinLnBrk="0" hangingPunct="1">
                  <a:buClrTx/>
                  <a:buSzTx/>
                  <a:buFontTx/>
                  <a:buNone/>
                  <a:tabLst/>
                </a:pPr>
                <a:endParaRPr kumimoji="0" sz="1065" kern="0" spc="0" normalizeH="0" baseline="0">
                  <a:ln>
                    <a:noFill/>
                  </a:ln>
                  <a:solidFill>
                    <a:srgbClr val="FFFFFF"/>
                  </a:solidFill>
                  <a:effectLst/>
                  <a:uLnTx/>
                  <a:uFillTx/>
                  <a:latin typeface="Helvetica" pitchFamily="2" charset="0"/>
                  <a:ea typeface="Calibri"/>
                  <a:cs typeface="Calibri"/>
                  <a:sym typeface="Calibri"/>
                </a:endParaRPr>
              </a:p>
            </p:txBody>
          </p:sp>
          <p:sp>
            <p:nvSpPr>
              <p:cNvPr id="570" name="Google Shape;570;p38">
                <a:extLst>
                  <a:ext uri="{C183D7F6-B498-43B3-948B-1728B52AA6E4}">
                    <adec:decorative xmlns:adec="http://schemas.microsoft.com/office/drawing/2017/decorative" val="1"/>
                  </a:ext>
                </a:extLst>
              </p:cNvPr>
              <p:cNvSpPr/>
              <p:nvPr/>
            </p:nvSpPr>
            <p:spPr>
              <a:xfrm>
                <a:off x="4736670" y="2363101"/>
                <a:ext cx="1515900" cy="67800"/>
              </a:xfrm>
              <a:prstGeom prst="rect">
                <a:avLst/>
              </a:prstGeom>
              <a:gradFill>
                <a:gsLst>
                  <a:gs pos="0">
                    <a:schemeClr val="accent3"/>
                  </a:gs>
                  <a:gs pos="100000">
                    <a:srgbClr val="0070C0"/>
                  </a:gs>
                </a:gsLst>
                <a:lin ang="0"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sp>
            <p:nvSpPr>
              <p:cNvPr id="571" name="Google Shape;571;p38">
                <a:extLst>
                  <a:ext uri="{C183D7F6-B498-43B3-948B-1728B52AA6E4}">
                    <adec:decorative xmlns:adec="http://schemas.microsoft.com/office/drawing/2017/decorative" val="1"/>
                  </a:ext>
                </a:extLst>
              </p:cNvPr>
              <p:cNvSpPr/>
              <p:nvPr/>
            </p:nvSpPr>
            <p:spPr>
              <a:xfrm>
                <a:off x="6668322" y="2363101"/>
                <a:ext cx="1515900" cy="67800"/>
              </a:xfrm>
              <a:prstGeom prst="rect">
                <a:avLst/>
              </a:prstGeom>
              <a:gradFill>
                <a:gsLst>
                  <a:gs pos="0">
                    <a:srgbClr val="0070C0"/>
                  </a:gs>
                  <a:gs pos="2000">
                    <a:srgbClr val="0070C0"/>
                  </a:gs>
                  <a:gs pos="100000">
                    <a:srgbClr val="1098B3"/>
                  </a:gs>
                </a:gsLst>
                <a:lin ang="0"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5" b="0" i="0">
                  <a:solidFill>
                    <a:schemeClr val="lt1"/>
                  </a:solidFill>
                  <a:latin typeface="Helvetica" pitchFamily="2" charset="0"/>
                  <a:ea typeface="Calibri"/>
                  <a:cs typeface="Calibri"/>
                  <a:sym typeface="Calibri"/>
                </a:endParaRPr>
              </a:p>
            </p:txBody>
          </p:sp>
          <p:cxnSp>
            <p:nvCxnSpPr>
              <p:cNvPr id="573" name="Google Shape;573;p38">
                <a:extLst>
                  <a:ext uri="{C183D7F6-B498-43B3-948B-1728B52AA6E4}">
                    <adec:decorative xmlns:adec="http://schemas.microsoft.com/office/drawing/2017/decorative" val="1"/>
                  </a:ext>
                </a:extLst>
              </p:cNvPr>
              <p:cNvCxnSpPr/>
              <p:nvPr/>
            </p:nvCxnSpPr>
            <p:spPr>
              <a:xfrm>
                <a:off x="2557387" y="2528886"/>
                <a:ext cx="0" cy="1928700"/>
              </a:xfrm>
              <a:prstGeom prst="straightConnector1">
                <a:avLst/>
              </a:prstGeom>
              <a:noFill/>
              <a:ln w="12700" cap="flat" cmpd="sng">
                <a:solidFill>
                  <a:srgbClr val="627597">
                    <a:alpha val="24710"/>
                  </a:srgbClr>
                </a:solidFill>
                <a:prstDash val="solid"/>
                <a:miter lim="800000"/>
                <a:headEnd type="none" w="sm" len="sm"/>
                <a:tailEnd type="none" w="sm" len="sm"/>
              </a:ln>
            </p:spPr>
          </p:cxnSp>
          <p:cxnSp>
            <p:nvCxnSpPr>
              <p:cNvPr id="574" name="Google Shape;574;p38">
                <a:extLst>
                  <a:ext uri="{C183D7F6-B498-43B3-948B-1728B52AA6E4}">
                    <adec:decorative xmlns:adec="http://schemas.microsoft.com/office/drawing/2017/decorative" val="1"/>
                  </a:ext>
                </a:extLst>
              </p:cNvPr>
              <p:cNvCxnSpPr/>
              <p:nvPr/>
            </p:nvCxnSpPr>
            <p:spPr>
              <a:xfrm>
                <a:off x="4470724" y="2528886"/>
                <a:ext cx="0" cy="1928700"/>
              </a:xfrm>
              <a:prstGeom prst="straightConnector1">
                <a:avLst/>
              </a:prstGeom>
              <a:noFill/>
              <a:ln w="12700" cap="flat" cmpd="sng">
                <a:solidFill>
                  <a:srgbClr val="627597">
                    <a:alpha val="24710"/>
                  </a:srgbClr>
                </a:solidFill>
                <a:prstDash val="solid"/>
                <a:miter lim="800000"/>
                <a:headEnd type="none" w="sm" len="sm"/>
                <a:tailEnd type="none" w="sm" len="sm"/>
              </a:ln>
            </p:spPr>
          </p:cxnSp>
          <p:cxnSp>
            <p:nvCxnSpPr>
              <p:cNvPr id="575" name="Google Shape;575;p38">
                <a:extLst>
                  <a:ext uri="{C183D7F6-B498-43B3-948B-1728B52AA6E4}">
                    <adec:decorative xmlns:adec="http://schemas.microsoft.com/office/drawing/2017/decorative" val="1"/>
                  </a:ext>
                </a:extLst>
              </p:cNvPr>
              <p:cNvCxnSpPr/>
              <p:nvPr/>
            </p:nvCxnSpPr>
            <p:spPr>
              <a:xfrm>
                <a:off x="6425604" y="2528886"/>
                <a:ext cx="0" cy="1928700"/>
              </a:xfrm>
              <a:prstGeom prst="straightConnector1">
                <a:avLst/>
              </a:prstGeom>
              <a:noFill/>
              <a:ln w="12700" cap="flat" cmpd="sng">
                <a:solidFill>
                  <a:srgbClr val="627597">
                    <a:alpha val="24710"/>
                  </a:srgbClr>
                </a:solidFill>
                <a:prstDash val="solid"/>
                <a:miter lim="800000"/>
                <a:headEnd type="none" w="sm" len="sm"/>
                <a:tailEnd type="none" w="sm" len="sm"/>
              </a:ln>
            </p:spPr>
          </p:cxnSp>
          <p:pic>
            <p:nvPicPr>
              <p:cNvPr id="576" name="Google Shape;576;p38">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8365202" y="580234"/>
                <a:ext cx="3762369" cy="3762369"/>
              </a:xfrm>
              <a:prstGeom prst="rect">
                <a:avLst/>
              </a:prstGeom>
              <a:noFill/>
              <a:ln>
                <a:noFill/>
              </a:ln>
            </p:spPr>
          </p:pic>
          <p:cxnSp>
            <p:nvCxnSpPr>
              <p:cNvPr id="577" name="Google Shape;577;p38">
                <a:extLst>
                  <a:ext uri="{C183D7F6-B498-43B3-948B-1728B52AA6E4}">
                    <adec:decorative xmlns:adec="http://schemas.microsoft.com/office/drawing/2017/decorative" val="1"/>
                  </a:ext>
                </a:extLst>
              </p:cNvPr>
              <p:cNvCxnSpPr/>
              <p:nvPr/>
            </p:nvCxnSpPr>
            <p:spPr>
              <a:xfrm>
                <a:off x="836471" y="737356"/>
                <a:ext cx="2070300" cy="0"/>
              </a:xfrm>
              <a:prstGeom prst="straightConnector1">
                <a:avLst/>
              </a:prstGeom>
              <a:noFill/>
              <a:ln w="12700" cap="flat" cmpd="sng">
                <a:solidFill>
                  <a:srgbClr val="627597"/>
                </a:solidFill>
                <a:prstDash val="solid"/>
                <a:miter lim="800000"/>
                <a:headEnd type="none" w="sm" len="sm"/>
                <a:tailEnd type="none" w="sm" len="sm"/>
              </a:ln>
            </p:spPr>
          </p:cxnSp>
          <p:pic>
            <p:nvPicPr>
              <p:cNvPr id="578" name="Google Shape;578;p38">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3169102" y="-1901924"/>
                <a:ext cx="3762369" cy="3762369"/>
              </a:xfrm>
              <a:prstGeom prst="rect">
                <a:avLst/>
              </a:prstGeom>
              <a:noFill/>
              <a:ln>
                <a:noFill/>
              </a:ln>
            </p:spPr>
          </p:pic>
          <p:cxnSp>
            <p:nvCxnSpPr>
              <p:cNvPr id="35" name="Google Shape;67;p15">
                <a:extLst>
                  <a:ext uri="{FF2B5EF4-FFF2-40B4-BE49-F238E27FC236}">
                    <a16:creationId xmlns:a16="http://schemas.microsoft.com/office/drawing/2014/main" id="{1C406079-9924-AB4F-BE36-22D2C3846BDD}"/>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grpSp>
      <p:sp>
        <p:nvSpPr>
          <p:cNvPr id="580" name="Google Shape;580;p38"/>
          <p:cNvSpPr txBox="1">
            <a:spLocks noGrp="1"/>
          </p:cNvSpPr>
          <p:nvPr>
            <p:ph type="title"/>
          </p:nvPr>
        </p:nvSpPr>
        <p:spPr>
          <a:xfrm>
            <a:off x="1072896" y="1377696"/>
            <a:ext cx="3974400" cy="1036400"/>
          </a:xfrm>
          <a:prstGeom prst="rect">
            <a:avLst/>
          </a:prstGeom>
        </p:spPr>
        <p:txBody>
          <a:bodyPr spcFirstLastPara="1" wrap="square" lIns="45700" tIns="18275" rIns="45700" bIns="18275" anchor="t" anchorCtr="0">
            <a:noAutofit/>
          </a:bodyPr>
          <a:lstStyle>
            <a:lvl1pPr lvl="0">
              <a:spcBef>
                <a:spcPts val="0"/>
              </a:spcBef>
              <a:spcAft>
                <a:spcPts val="0"/>
              </a:spcAft>
              <a:buSzPts val="3400"/>
              <a:buNone/>
              <a:defRPr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579" name="Google Shape;579;p38"/>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rtl="0">
              <a:spcBef>
                <a:spcPts val="0"/>
              </a:spcBef>
              <a:spcAft>
                <a:spcPts val="0"/>
              </a:spcAft>
              <a:buSzPts val="800"/>
              <a:buNone/>
              <a:defRPr sz="1065" b="0" i="0">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dirty="0"/>
          </a:p>
        </p:txBody>
      </p:sp>
      <p:sp>
        <p:nvSpPr>
          <p:cNvPr id="581" name="Google Shape;581;p38"/>
          <p:cNvSpPr txBox="1">
            <a:spLocks noGrp="1"/>
          </p:cNvSpPr>
          <p:nvPr>
            <p:ph type="body" idx="2"/>
          </p:nvPr>
        </p:nvSpPr>
        <p:spPr>
          <a:xfrm>
            <a:off x="5254752" y="1487424"/>
            <a:ext cx="4047600" cy="10852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5" b="0" i="0">
                <a:latin typeface="Helvetica" pitchFamily="2" charset="0"/>
              </a:defRPr>
            </a:lvl1pPr>
            <a:lvl2pPr marL="1217295" lvl="1" indent="-371951">
              <a:spcBef>
                <a:spcPts val="0"/>
              </a:spcBef>
              <a:spcAft>
                <a:spcPts val="0"/>
              </a:spcAft>
              <a:buSzPts val="800"/>
              <a:buChar char="○"/>
              <a:defRPr sz="1065"/>
            </a:lvl2pPr>
            <a:lvl3pPr marL="1825943" lvl="2" indent="-371951">
              <a:spcBef>
                <a:spcPts val="0"/>
              </a:spcBef>
              <a:spcAft>
                <a:spcPts val="0"/>
              </a:spcAft>
              <a:buSzPts val="800"/>
              <a:buChar char="■"/>
              <a:defRPr sz="1065"/>
            </a:lvl3pPr>
            <a:lvl4pPr marL="2434590" lvl="3" indent="-371951">
              <a:spcBef>
                <a:spcPts val="0"/>
              </a:spcBef>
              <a:spcAft>
                <a:spcPts val="0"/>
              </a:spcAft>
              <a:buSzPts val="800"/>
              <a:buChar char="●"/>
              <a:defRPr sz="1065"/>
            </a:lvl4pPr>
            <a:lvl5pPr marL="3043238" lvl="4" indent="-371951">
              <a:spcBef>
                <a:spcPts val="0"/>
              </a:spcBef>
              <a:spcAft>
                <a:spcPts val="0"/>
              </a:spcAft>
              <a:buSzPts val="800"/>
              <a:buChar char="○"/>
              <a:defRPr sz="1065"/>
            </a:lvl5pPr>
            <a:lvl6pPr marL="3651885" lvl="5" indent="-371951">
              <a:spcBef>
                <a:spcPts val="0"/>
              </a:spcBef>
              <a:spcAft>
                <a:spcPts val="0"/>
              </a:spcAft>
              <a:buSzPts val="800"/>
              <a:buChar char="■"/>
              <a:defRPr sz="1065"/>
            </a:lvl6pPr>
            <a:lvl7pPr marL="4260533" lvl="6" indent="-371951">
              <a:spcBef>
                <a:spcPts val="0"/>
              </a:spcBef>
              <a:spcAft>
                <a:spcPts val="0"/>
              </a:spcAft>
              <a:buSzPts val="800"/>
              <a:buChar char="●"/>
              <a:defRPr sz="1065"/>
            </a:lvl7pPr>
            <a:lvl8pPr marL="4869180" lvl="7" indent="-371951">
              <a:spcBef>
                <a:spcPts val="0"/>
              </a:spcBef>
              <a:spcAft>
                <a:spcPts val="0"/>
              </a:spcAft>
              <a:buSzPts val="800"/>
              <a:buChar char="○"/>
              <a:defRPr sz="1065"/>
            </a:lvl8pPr>
            <a:lvl9pPr marL="5477828" lvl="8" indent="-371951">
              <a:spcBef>
                <a:spcPts val="0"/>
              </a:spcBef>
              <a:spcAft>
                <a:spcPts val="0"/>
              </a:spcAft>
              <a:buSzPts val="800"/>
              <a:buChar char="■"/>
              <a:defRPr sz="1065"/>
            </a:lvl9pPr>
          </a:lstStyle>
          <a:p>
            <a:endParaRPr dirty="0"/>
          </a:p>
        </p:txBody>
      </p:sp>
      <p:sp>
        <p:nvSpPr>
          <p:cNvPr id="590" name="Google Shape;590;p38"/>
          <p:cNvSpPr>
            <a:spLocks noGrp="1"/>
          </p:cNvSpPr>
          <p:nvPr>
            <p:ph type="pic" idx="14"/>
          </p:nvPr>
        </p:nvSpPr>
        <p:spPr>
          <a:xfrm>
            <a:off x="1170432" y="3352800"/>
            <a:ext cx="890000" cy="890000"/>
          </a:xfrm>
          <a:prstGeom prst="ellipse">
            <a:avLst/>
          </a:prstGeom>
          <a:noFill/>
          <a:ln>
            <a:noFill/>
          </a:ln>
        </p:spPr>
        <p:txBody>
          <a:bodyPr anchor="ctr"/>
          <a:lstStyle>
            <a:lvl1pPr marL="0" indent="0" algn="ctr">
              <a:buNone/>
              <a:defRPr sz="932" b="0" i="0">
                <a:latin typeface="Helvetica" pitchFamily="2" charset="0"/>
              </a:defRPr>
            </a:lvl1pPr>
          </a:lstStyle>
          <a:p>
            <a:endParaRPr lang="en-US" dirty="0"/>
          </a:p>
        </p:txBody>
      </p:sp>
      <p:sp>
        <p:nvSpPr>
          <p:cNvPr id="586" name="Google Shape;586;p38"/>
          <p:cNvSpPr txBox="1">
            <a:spLocks noGrp="1"/>
          </p:cNvSpPr>
          <p:nvPr>
            <p:ph type="subTitle" idx="7"/>
          </p:nvPr>
        </p:nvSpPr>
        <p:spPr>
          <a:xfrm>
            <a:off x="2194560" y="3706368"/>
            <a:ext cx="1012000" cy="231600"/>
          </a:xfrm>
          <a:prstGeom prst="rect">
            <a:avLst/>
          </a:prstGeom>
        </p:spPr>
        <p:txBody>
          <a:bodyPr spcFirstLastPara="1" wrap="square" lIns="45700" tIns="18275" rIns="45700" bIns="18275" anchor="t" anchorCtr="0">
            <a:noAutofit/>
          </a:bodyPr>
          <a:lstStyle>
            <a:lvl1pPr marL="0" lvl="0" indent="0">
              <a:spcBef>
                <a:spcPts val="0"/>
              </a:spcBef>
              <a:spcAft>
                <a:spcPts val="0"/>
              </a:spcAft>
              <a:buClr>
                <a:schemeClr val="lt1"/>
              </a:buClr>
              <a:buSzPts val="800"/>
              <a:buNone/>
              <a:defRPr sz="1065" b="1" i="0">
                <a:solidFill>
                  <a:schemeClr val="lt1"/>
                </a:solidFill>
                <a:latin typeface="Helvetica" pitchFamily="2" charset="0"/>
              </a:defRPr>
            </a:lvl1pPr>
            <a:lvl2pPr lvl="1">
              <a:spcBef>
                <a:spcPts val="0"/>
              </a:spcBef>
              <a:spcAft>
                <a:spcPts val="0"/>
              </a:spcAft>
              <a:buClr>
                <a:schemeClr val="lt1"/>
              </a:buClr>
              <a:buSzPts val="800"/>
              <a:buNone/>
              <a:defRPr sz="1065">
                <a:solidFill>
                  <a:schemeClr val="lt1"/>
                </a:solidFill>
              </a:defRPr>
            </a:lvl2pPr>
            <a:lvl3pPr lvl="2">
              <a:spcBef>
                <a:spcPts val="0"/>
              </a:spcBef>
              <a:spcAft>
                <a:spcPts val="0"/>
              </a:spcAft>
              <a:buClr>
                <a:schemeClr val="lt1"/>
              </a:buClr>
              <a:buSzPts val="800"/>
              <a:buNone/>
              <a:defRPr sz="1065">
                <a:solidFill>
                  <a:schemeClr val="lt1"/>
                </a:solidFill>
              </a:defRPr>
            </a:lvl3pPr>
            <a:lvl4pPr lvl="3">
              <a:spcBef>
                <a:spcPts val="0"/>
              </a:spcBef>
              <a:spcAft>
                <a:spcPts val="0"/>
              </a:spcAft>
              <a:buClr>
                <a:schemeClr val="lt1"/>
              </a:buClr>
              <a:buSzPts val="800"/>
              <a:buNone/>
              <a:defRPr sz="1065">
                <a:solidFill>
                  <a:schemeClr val="lt1"/>
                </a:solidFill>
              </a:defRPr>
            </a:lvl4pPr>
            <a:lvl5pPr lvl="4">
              <a:spcBef>
                <a:spcPts val="0"/>
              </a:spcBef>
              <a:spcAft>
                <a:spcPts val="0"/>
              </a:spcAft>
              <a:buClr>
                <a:schemeClr val="lt1"/>
              </a:buClr>
              <a:buSzPts val="800"/>
              <a:buNone/>
              <a:defRPr sz="1065">
                <a:solidFill>
                  <a:schemeClr val="lt1"/>
                </a:solidFill>
              </a:defRPr>
            </a:lvl5pPr>
            <a:lvl6pPr lvl="5">
              <a:spcBef>
                <a:spcPts val="0"/>
              </a:spcBef>
              <a:spcAft>
                <a:spcPts val="0"/>
              </a:spcAft>
              <a:buClr>
                <a:schemeClr val="lt1"/>
              </a:buClr>
              <a:buSzPts val="800"/>
              <a:buNone/>
              <a:defRPr sz="1065">
                <a:solidFill>
                  <a:schemeClr val="lt1"/>
                </a:solidFill>
              </a:defRPr>
            </a:lvl6pPr>
            <a:lvl7pPr lvl="6">
              <a:spcBef>
                <a:spcPts val="0"/>
              </a:spcBef>
              <a:spcAft>
                <a:spcPts val="0"/>
              </a:spcAft>
              <a:buClr>
                <a:schemeClr val="lt1"/>
              </a:buClr>
              <a:buSzPts val="800"/>
              <a:buNone/>
              <a:defRPr sz="1065">
                <a:solidFill>
                  <a:schemeClr val="lt1"/>
                </a:solidFill>
              </a:defRPr>
            </a:lvl7pPr>
            <a:lvl8pPr lvl="7">
              <a:spcBef>
                <a:spcPts val="0"/>
              </a:spcBef>
              <a:spcAft>
                <a:spcPts val="0"/>
              </a:spcAft>
              <a:buClr>
                <a:schemeClr val="lt1"/>
              </a:buClr>
              <a:buSzPts val="800"/>
              <a:buNone/>
              <a:defRPr sz="1065">
                <a:solidFill>
                  <a:schemeClr val="lt1"/>
                </a:solidFill>
              </a:defRPr>
            </a:lvl8pPr>
            <a:lvl9pPr lvl="8">
              <a:spcBef>
                <a:spcPts val="0"/>
              </a:spcBef>
              <a:spcAft>
                <a:spcPts val="0"/>
              </a:spcAft>
              <a:buClr>
                <a:schemeClr val="lt1"/>
              </a:buClr>
              <a:buSzPts val="800"/>
              <a:buNone/>
              <a:defRPr sz="1065">
                <a:solidFill>
                  <a:schemeClr val="lt1"/>
                </a:solidFill>
              </a:defRPr>
            </a:lvl9pPr>
          </a:lstStyle>
          <a:p>
            <a:endParaRPr dirty="0"/>
          </a:p>
        </p:txBody>
      </p:sp>
      <p:sp>
        <p:nvSpPr>
          <p:cNvPr id="582" name="Google Shape;582;p38"/>
          <p:cNvSpPr txBox="1">
            <a:spLocks noGrp="1"/>
          </p:cNvSpPr>
          <p:nvPr>
            <p:ph type="body" idx="3"/>
          </p:nvPr>
        </p:nvSpPr>
        <p:spPr>
          <a:xfrm>
            <a:off x="1170432" y="4364736"/>
            <a:ext cx="2011600" cy="14996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5" b="0" i="0">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31" name="Google Shape;590;p38">
            <a:extLst>
              <a:ext uri="{FF2B5EF4-FFF2-40B4-BE49-F238E27FC236}">
                <a16:creationId xmlns:a16="http://schemas.microsoft.com/office/drawing/2014/main" id="{2C3D5224-D6CC-3846-AA09-356860C31786}"/>
              </a:ext>
            </a:extLst>
          </p:cNvPr>
          <p:cNvSpPr>
            <a:spLocks noGrp="1"/>
          </p:cNvSpPr>
          <p:nvPr>
            <p:ph type="pic" idx="15"/>
          </p:nvPr>
        </p:nvSpPr>
        <p:spPr>
          <a:xfrm>
            <a:off x="3742944" y="3352800"/>
            <a:ext cx="890000" cy="890000"/>
          </a:xfrm>
          <a:prstGeom prst="ellipse">
            <a:avLst/>
          </a:prstGeom>
          <a:noFill/>
          <a:ln>
            <a:noFill/>
          </a:ln>
        </p:spPr>
        <p:txBody>
          <a:bodyPr anchor="ctr"/>
          <a:lstStyle>
            <a:lvl1pPr marL="0" indent="0" algn="ctr">
              <a:buNone/>
              <a:defRPr sz="932" b="0" i="0">
                <a:latin typeface="Helvetica" pitchFamily="2" charset="0"/>
              </a:defRPr>
            </a:lvl1pPr>
          </a:lstStyle>
          <a:p>
            <a:endParaRPr lang="en-US" dirty="0"/>
          </a:p>
        </p:txBody>
      </p:sp>
      <p:sp>
        <p:nvSpPr>
          <p:cNvPr id="587" name="Google Shape;587;p38"/>
          <p:cNvSpPr txBox="1">
            <a:spLocks noGrp="1"/>
          </p:cNvSpPr>
          <p:nvPr>
            <p:ph type="subTitle" idx="8"/>
          </p:nvPr>
        </p:nvSpPr>
        <p:spPr>
          <a:xfrm>
            <a:off x="4767072" y="3706368"/>
            <a:ext cx="1012000" cy="2316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5" b="1" i="0">
                <a:solidFill>
                  <a:schemeClr val="lt1"/>
                </a:solidFill>
                <a:latin typeface="Helvetica" pitchFamily="2" charset="0"/>
              </a:defRPr>
            </a:lvl1pPr>
            <a:lvl2pPr lvl="1" rtl="0">
              <a:spcBef>
                <a:spcPts val="0"/>
              </a:spcBef>
              <a:spcAft>
                <a:spcPts val="0"/>
              </a:spcAft>
              <a:buClr>
                <a:schemeClr val="lt1"/>
              </a:buClr>
              <a:buSzPts val="800"/>
              <a:buNone/>
              <a:defRPr sz="1065">
                <a:solidFill>
                  <a:schemeClr val="lt1"/>
                </a:solidFill>
              </a:defRPr>
            </a:lvl2pPr>
            <a:lvl3pPr lvl="2" rtl="0">
              <a:spcBef>
                <a:spcPts val="0"/>
              </a:spcBef>
              <a:spcAft>
                <a:spcPts val="0"/>
              </a:spcAft>
              <a:buClr>
                <a:schemeClr val="lt1"/>
              </a:buClr>
              <a:buSzPts val="800"/>
              <a:buNone/>
              <a:defRPr sz="1065">
                <a:solidFill>
                  <a:schemeClr val="lt1"/>
                </a:solidFill>
              </a:defRPr>
            </a:lvl3pPr>
            <a:lvl4pPr lvl="3" rtl="0">
              <a:spcBef>
                <a:spcPts val="0"/>
              </a:spcBef>
              <a:spcAft>
                <a:spcPts val="0"/>
              </a:spcAft>
              <a:buClr>
                <a:schemeClr val="lt1"/>
              </a:buClr>
              <a:buSzPts val="800"/>
              <a:buNone/>
              <a:defRPr sz="1065">
                <a:solidFill>
                  <a:schemeClr val="lt1"/>
                </a:solidFill>
              </a:defRPr>
            </a:lvl4pPr>
            <a:lvl5pPr lvl="4" rtl="0">
              <a:spcBef>
                <a:spcPts val="0"/>
              </a:spcBef>
              <a:spcAft>
                <a:spcPts val="0"/>
              </a:spcAft>
              <a:buClr>
                <a:schemeClr val="lt1"/>
              </a:buClr>
              <a:buSzPts val="800"/>
              <a:buNone/>
              <a:defRPr sz="1065">
                <a:solidFill>
                  <a:schemeClr val="lt1"/>
                </a:solidFill>
              </a:defRPr>
            </a:lvl5pPr>
            <a:lvl6pPr lvl="5" rtl="0">
              <a:spcBef>
                <a:spcPts val="0"/>
              </a:spcBef>
              <a:spcAft>
                <a:spcPts val="0"/>
              </a:spcAft>
              <a:buClr>
                <a:schemeClr val="lt1"/>
              </a:buClr>
              <a:buSzPts val="800"/>
              <a:buNone/>
              <a:defRPr sz="1065">
                <a:solidFill>
                  <a:schemeClr val="lt1"/>
                </a:solidFill>
              </a:defRPr>
            </a:lvl6pPr>
            <a:lvl7pPr lvl="6" rtl="0">
              <a:spcBef>
                <a:spcPts val="0"/>
              </a:spcBef>
              <a:spcAft>
                <a:spcPts val="0"/>
              </a:spcAft>
              <a:buClr>
                <a:schemeClr val="lt1"/>
              </a:buClr>
              <a:buSzPts val="800"/>
              <a:buNone/>
              <a:defRPr sz="1065">
                <a:solidFill>
                  <a:schemeClr val="lt1"/>
                </a:solidFill>
              </a:defRPr>
            </a:lvl7pPr>
            <a:lvl8pPr lvl="7" rtl="0">
              <a:spcBef>
                <a:spcPts val="0"/>
              </a:spcBef>
              <a:spcAft>
                <a:spcPts val="0"/>
              </a:spcAft>
              <a:buClr>
                <a:schemeClr val="lt1"/>
              </a:buClr>
              <a:buSzPts val="800"/>
              <a:buNone/>
              <a:defRPr sz="1065">
                <a:solidFill>
                  <a:schemeClr val="lt1"/>
                </a:solidFill>
              </a:defRPr>
            </a:lvl8pPr>
            <a:lvl9pPr lvl="8" rtl="0">
              <a:spcBef>
                <a:spcPts val="0"/>
              </a:spcBef>
              <a:spcAft>
                <a:spcPts val="0"/>
              </a:spcAft>
              <a:buClr>
                <a:schemeClr val="lt1"/>
              </a:buClr>
              <a:buSzPts val="800"/>
              <a:buNone/>
              <a:defRPr sz="1065">
                <a:solidFill>
                  <a:schemeClr val="lt1"/>
                </a:solidFill>
              </a:defRPr>
            </a:lvl9pPr>
          </a:lstStyle>
          <a:p>
            <a:endParaRPr dirty="0"/>
          </a:p>
        </p:txBody>
      </p:sp>
      <p:sp>
        <p:nvSpPr>
          <p:cNvPr id="583" name="Google Shape;583;p38"/>
          <p:cNvSpPr txBox="1">
            <a:spLocks noGrp="1"/>
          </p:cNvSpPr>
          <p:nvPr>
            <p:ph type="body" idx="4"/>
          </p:nvPr>
        </p:nvSpPr>
        <p:spPr>
          <a:xfrm>
            <a:off x="3742944" y="4364736"/>
            <a:ext cx="2011600" cy="14996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5" b="0" i="0">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32" name="Google Shape;590;p38">
            <a:extLst>
              <a:ext uri="{FF2B5EF4-FFF2-40B4-BE49-F238E27FC236}">
                <a16:creationId xmlns:a16="http://schemas.microsoft.com/office/drawing/2014/main" id="{BEAD86EF-61D2-F442-9F95-4C0EE4385E46}"/>
              </a:ext>
            </a:extLst>
          </p:cNvPr>
          <p:cNvSpPr>
            <a:spLocks noGrp="1"/>
          </p:cNvSpPr>
          <p:nvPr>
            <p:ph type="pic" idx="16"/>
          </p:nvPr>
        </p:nvSpPr>
        <p:spPr>
          <a:xfrm>
            <a:off x="6266688" y="3352800"/>
            <a:ext cx="890000" cy="890000"/>
          </a:xfrm>
          <a:prstGeom prst="ellipse">
            <a:avLst/>
          </a:prstGeom>
          <a:noFill/>
          <a:ln>
            <a:noFill/>
          </a:ln>
        </p:spPr>
        <p:txBody>
          <a:bodyPr anchor="ctr"/>
          <a:lstStyle>
            <a:lvl1pPr marL="0" indent="0" algn="ctr">
              <a:buNone/>
              <a:defRPr sz="932" b="0" i="0">
                <a:latin typeface="Helvetica" pitchFamily="2" charset="0"/>
              </a:defRPr>
            </a:lvl1pPr>
          </a:lstStyle>
          <a:p>
            <a:endParaRPr lang="en-US" dirty="0"/>
          </a:p>
        </p:txBody>
      </p:sp>
      <p:sp>
        <p:nvSpPr>
          <p:cNvPr id="588" name="Google Shape;588;p38"/>
          <p:cNvSpPr txBox="1">
            <a:spLocks noGrp="1"/>
          </p:cNvSpPr>
          <p:nvPr>
            <p:ph type="subTitle" idx="9"/>
          </p:nvPr>
        </p:nvSpPr>
        <p:spPr>
          <a:xfrm>
            <a:off x="7327392" y="3706368"/>
            <a:ext cx="1012000" cy="2316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5" b="1" i="0">
                <a:solidFill>
                  <a:schemeClr val="lt1"/>
                </a:solidFill>
                <a:latin typeface="Helvetica" pitchFamily="2" charset="0"/>
              </a:defRPr>
            </a:lvl1pPr>
            <a:lvl2pPr lvl="1" rtl="0">
              <a:spcBef>
                <a:spcPts val="0"/>
              </a:spcBef>
              <a:spcAft>
                <a:spcPts val="0"/>
              </a:spcAft>
              <a:buClr>
                <a:schemeClr val="lt1"/>
              </a:buClr>
              <a:buSzPts val="800"/>
              <a:buNone/>
              <a:defRPr sz="1065">
                <a:solidFill>
                  <a:schemeClr val="lt1"/>
                </a:solidFill>
              </a:defRPr>
            </a:lvl2pPr>
            <a:lvl3pPr lvl="2" rtl="0">
              <a:spcBef>
                <a:spcPts val="0"/>
              </a:spcBef>
              <a:spcAft>
                <a:spcPts val="0"/>
              </a:spcAft>
              <a:buClr>
                <a:schemeClr val="lt1"/>
              </a:buClr>
              <a:buSzPts val="800"/>
              <a:buNone/>
              <a:defRPr sz="1065">
                <a:solidFill>
                  <a:schemeClr val="lt1"/>
                </a:solidFill>
              </a:defRPr>
            </a:lvl3pPr>
            <a:lvl4pPr lvl="3" rtl="0">
              <a:spcBef>
                <a:spcPts val="0"/>
              </a:spcBef>
              <a:spcAft>
                <a:spcPts val="0"/>
              </a:spcAft>
              <a:buClr>
                <a:schemeClr val="lt1"/>
              </a:buClr>
              <a:buSzPts val="800"/>
              <a:buNone/>
              <a:defRPr sz="1065">
                <a:solidFill>
                  <a:schemeClr val="lt1"/>
                </a:solidFill>
              </a:defRPr>
            </a:lvl4pPr>
            <a:lvl5pPr lvl="4" rtl="0">
              <a:spcBef>
                <a:spcPts val="0"/>
              </a:spcBef>
              <a:spcAft>
                <a:spcPts val="0"/>
              </a:spcAft>
              <a:buClr>
                <a:schemeClr val="lt1"/>
              </a:buClr>
              <a:buSzPts val="800"/>
              <a:buNone/>
              <a:defRPr sz="1065">
                <a:solidFill>
                  <a:schemeClr val="lt1"/>
                </a:solidFill>
              </a:defRPr>
            </a:lvl5pPr>
            <a:lvl6pPr lvl="5" rtl="0">
              <a:spcBef>
                <a:spcPts val="0"/>
              </a:spcBef>
              <a:spcAft>
                <a:spcPts val="0"/>
              </a:spcAft>
              <a:buClr>
                <a:schemeClr val="lt1"/>
              </a:buClr>
              <a:buSzPts val="800"/>
              <a:buNone/>
              <a:defRPr sz="1065">
                <a:solidFill>
                  <a:schemeClr val="lt1"/>
                </a:solidFill>
              </a:defRPr>
            </a:lvl6pPr>
            <a:lvl7pPr lvl="6" rtl="0">
              <a:spcBef>
                <a:spcPts val="0"/>
              </a:spcBef>
              <a:spcAft>
                <a:spcPts val="0"/>
              </a:spcAft>
              <a:buClr>
                <a:schemeClr val="lt1"/>
              </a:buClr>
              <a:buSzPts val="800"/>
              <a:buNone/>
              <a:defRPr sz="1065">
                <a:solidFill>
                  <a:schemeClr val="lt1"/>
                </a:solidFill>
              </a:defRPr>
            </a:lvl7pPr>
            <a:lvl8pPr lvl="7" rtl="0">
              <a:spcBef>
                <a:spcPts val="0"/>
              </a:spcBef>
              <a:spcAft>
                <a:spcPts val="0"/>
              </a:spcAft>
              <a:buClr>
                <a:schemeClr val="lt1"/>
              </a:buClr>
              <a:buSzPts val="800"/>
              <a:buNone/>
              <a:defRPr sz="1065">
                <a:solidFill>
                  <a:schemeClr val="lt1"/>
                </a:solidFill>
              </a:defRPr>
            </a:lvl8pPr>
            <a:lvl9pPr lvl="8" rtl="0">
              <a:spcBef>
                <a:spcPts val="0"/>
              </a:spcBef>
              <a:spcAft>
                <a:spcPts val="0"/>
              </a:spcAft>
              <a:buClr>
                <a:schemeClr val="lt1"/>
              </a:buClr>
              <a:buSzPts val="800"/>
              <a:buNone/>
              <a:defRPr sz="1065">
                <a:solidFill>
                  <a:schemeClr val="lt1"/>
                </a:solidFill>
              </a:defRPr>
            </a:lvl9pPr>
          </a:lstStyle>
          <a:p>
            <a:endParaRPr dirty="0"/>
          </a:p>
        </p:txBody>
      </p:sp>
      <p:sp>
        <p:nvSpPr>
          <p:cNvPr id="584" name="Google Shape;584;p38"/>
          <p:cNvSpPr txBox="1">
            <a:spLocks noGrp="1"/>
          </p:cNvSpPr>
          <p:nvPr>
            <p:ph type="body" idx="5"/>
          </p:nvPr>
        </p:nvSpPr>
        <p:spPr>
          <a:xfrm>
            <a:off x="6266688" y="4364736"/>
            <a:ext cx="2011600" cy="14996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5" b="0" i="0">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33" name="Google Shape;590;p38">
            <a:extLst>
              <a:ext uri="{FF2B5EF4-FFF2-40B4-BE49-F238E27FC236}">
                <a16:creationId xmlns:a16="http://schemas.microsoft.com/office/drawing/2014/main" id="{4979726F-DCA6-4C48-B0E4-43DF0E5998B1}"/>
              </a:ext>
            </a:extLst>
          </p:cNvPr>
          <p:cNvSpPr>
            <a:spLocks noGrp="1"/>
          </p:cNvSpPr>
          <p:nvPr>
            <p:ph type="pic" idx="17"/>
          </p:nvPr>
        </p:nvSpPr>
        <p:spPr>
          <a:xfrm>
            <a:off x="8887968" y="3352800"/>
            <a:ext cx="890000" cy="890000"/>
          </a:xfrm>
          <a:prstGeom prst="ellipse">
            <a:avLst/>
          </a:prstGeom>
          <a:noFill/>
          <a:ln>
            <a:noFill/>
          </a:ln>
        </p:spPr>
        <p:txBody>
          <a:bodyPr anchor="ctr"/>
          <a:lstStyle>
            <a:lvl1pPr marL="0" indent="0" algn="ctr">
              <a:buNone/>
              <a:defRPr sz="932" b="0" i="0">
                <a:latin typeface="Helvetica" pitchFamily="2" charset="0"/>
              </a:defRPr>
            </a:lvl1pPr>
          </a:lstStyle>
          <a:p>
            <a:endParaRPr lang="en-US" dirty="0"/>
          </a:p>
        </p:txBody>
      </p:sp>
      <p:sp>
        <p:nvSpPr>
          <p:cNvPr id="589" name="Google Shape;589;p38"/>
          <p:cNvSpPr txBox="1">
            <a:spLocks noGrp="1"/>
          </p:cNvSpPr>
          <p:nvPr>
            <p:ph type="subTitle" idx="13"/>
          </p:nvPr>
        </p:nvSpPr>
        <p:spPr>
          <a:xfrm>
            <a:off x="9899904" y="3706368"/>
            <a:ext cx="1012000" cy="2316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5" b="1" i="0">
                <a:solidFill>
                  <a:schemeClr val="lt1"/>
                </a:solidFill>
                <a:latin typeface="Helvetica" pitchFamily="2" charset="0"/>
              </a:defRPr>
            </a:lvl1pPr>
            <a:lvl2pPr lvl="1" rtl="0">
              <a:spcBef>
                <a:spcPts val="0"/>
              </a:spcBef>
              <a:spcAft>
                <a:spcPts val="0"/>
              </a:spcAft>
              <a:buClr>
                <a:schemeClr val="lt1"/>
              </a:buClr>
              <a:buSzPts val="800"/>
              <a:buNone/>
              <a:defRPr sz="1065">
                <a:solidFill>
                  <a:schemeClr val="lt1"/>
                </a:solidFill>
              </a:defRPr>
            </a:lvl2pPr>
            <a:lvl3pPr lvl="2" rtl="0">
              <a:spcBef>
                <a:spcPts val="0"/>
              </a:spcBef>
              <a:spcAft>
                <a:spcPts val="0"/>
              </a:spcAft>
              <a:buClr>
                <a:schemeClr val="lt1"/>
              </a:buClr>
              <a:buSzPts val="800"/>
              <a:buNone/>
              <a:defRPr sz="1065">
                <a:solidFill>
                  <a:schemeClr val="lt1"/>
                </a:solidFill>
              </a:defRPr>
            </a:lvl3pPr>
            <a:lvl4pPr lvl="3" rtl="0">
              <a:spcBef>
                <a:spcPts val="0"/>
              </a:spcBef>
              <a:spcAft>
                <a:spcPts val="0"/>
              </a:spcAft>
              <a:buClr>
                <a:schemeClr val="lt1"/>
              </a:buClr>
              <a:buSzPts val="800"/>
              <a:buNone/>
              <a:defRPr sz="1065">
                <a:solidFill>
                  <a:schemeClr val="lt1"/>
                </a:solidFill>
              </a:defRPr>
            </a:lvl4pPr>
            <a:lvl5pPr lvl="4" rtl="0">
              <a:spcBef>
                <a:spcPts val="0"/>
              </a:spcBef>
              <a:spcAft>
                <a:spcPts val="0"/>
              </a:spcAft>
              <a:buClr>
                <a:schemeClr val="lt1"/>
              </a:buClr>
              <a:buSzPts val="800"/>
              <a:buNone/>
              <a:defRPr sz="1065">
                <a:solidFill>
                  <a:schemeClr val="lt1"/>
                </a:solidFill>
              </a:defRPr>
            </a:lvl5pPr>
            <a:lvl6pPr lvl="5" rtl="0">
              <a:spcBef>
                <a:spcPts val="0"/>
              </a:spcBef>
              <a:spcAft>
                <a:spcPts val="0"/>
              </a:spcAft>
              <a:buClr>
                <a:schemeClr val="lt1"/>
              </a:buClr>
              <a:buSzPts val="800"/>
              <a:buNone/>
              <a:defRPr sz="1065">
                <a:solidFill>
                  <a:schemeClr val="lt1"/>
                </a:solidFill>
              </a:defRPr>
            </a:lvl6pPr>
            <a:lvl7pPr lvl="6" rtl="0">
              <a:spcBef>
                <a:spcPts val="0"/>
              </a:spcBef>
              <a:spcAft>
                <a:spcPts val="0"/>
              </a:spcAft>
              <a:buClr>
                <a:schemeClr val="lt1"/>
              </a:buClr>
              <a:buSzPts val="800"/>
              <a:buNone/>
              <a:defRPr sz="1065">
                <a:solidFill>
                  <a:schemeClr val="lt1"/>
                </a:solidFill>
              </a:defRPr>
            </a:lvl7pPr>
            <a:lvl8pPr lvl="7" rtl="0">
              <a:spcBef>
                <a:spcPts val="0"/>
              </a:spcBef>
              <a:spcAft>
                <a:spcPts val="0"/>
              </a:spcAft>
              <a:buClr>
                <a:schemeClr val="lt1"/>
              </a:buClr>
              <a:buSzPts val="800"/>
              <a:buNone/>
              <a:defRPr sz="1065">
                <a:solidFill>
                  <a:schemeClr val="lt1"/>
                </a:solidFill>
              </a:defRPr>
            </a:lvl8pPr>
            <a:lvl9pPr lvl="8" rtl="0">
              <a:spcBef>
                <a:spcPts val="0"/>
              </a:spcBef>
              <a:spcAft>
                <a:spcPts val="0"/>
              </a:spcAft>
              <a:buClr>
                <a:schemeClr val="lt1"/>
              </a:buClr>
              <a:buSzPts val="800"/>
              <a:buNone/>
              <a:defRPr sz="1065">
                <a:solidFill>
                  <a:schemeClr val="lt1"/>
                </a:solidFill>
              </a:defRPr>
            </a:lvl9pPr>
          </a:lstStyle>
          <a:p>
            <a:endParaRPr dirty="0"/>
          </a:p>
        </p:txBody>
      </p:sp>
      <p:sp>
        <p:nvSpPr>
          <p:cNvPr id="585" name="Google Shape;585;p38"/>
          <p:cNvSpPr txBox="1">
            <a:spLocks noGrp="1"/>
          </p:cNvSpPr>
          <p:nvPr>
            <p:ph type="body" idx="6"/>
          </p:nvPr>
        </p:nvSpPr>
        <p:spPr>
          <a:xfrm>
            <a:off x="8887968" y="4364736"/>
            <a:ext cx="2011600" cy="14996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5" b="0" i="0">
                <a:latin typeface="Helvetica" pitchFamily="2" charset="0"/>
              </a:defRPr>
            </a:lvl1pPr>
            <a:lvl2pPr marL="1217295" lvl="1" indent="-371951" rtl="0">
              <a:spcBef>
                <a:spcPts val="0"/>
              </a:spcBef>
              <a:spcAft>
                <a:spcPts val="0"/>
              </a:spcAft>
              <a:buSzPts val="800"/>
              <a:buChar char="○"/>
              <a:defRPr sz="1065"/>
            </a:lvl2pPr>
            <a:lvl3pPr marL="1825943" lvl="2" indent="-371951" rtl="0">
              <a:spcBef>
                <a:spcPts val="0"/>
              </a:spcBef>
              <a:spcAft>
                <a:spcPts val="0"/>
              </a:spcAft>
              <a:buSzPts val="800"/>
              <a:buChar char="■"/>
              <a:defRPr sz="1065"/>
            </a:lvl3pPr>
            <a:lvl4pPr marL="2434590" lvl="3" indent="-371951" rtl="0">
              <a:spcBef>
                <a:spcPts val="0"/>
              </a:spcBef>
              <a:spcAft>
                <a:spcPts val="0"/>
              </a:spcAft>
              <a:buSzPts val="800"/>
              <a:buChar char="●"/>
              <a:defRPr sz="1065"/>
            </a:lvl4pPr>
            <a:lvl5pPr marL="3043238" lvl="4" indent="-371951" rtl="0">
              <a:spcBef>
                <a:spcPts val="0"/>
              </a:spcBef>
              <a:spcAft>
                <a:spcPts val="0"/>
              </a:spcAft>
              <a:buSzPts val="800"/>
              <a:buChar char="○"/>
              <a:defRPr sz="1065"/>
            </a:lvl5pPr>
            <a:lvl6pPr marL="3651885" lvl="5" indent="-371951" rtl="0">
              <a:spcBef>
                <a:spcPts val="0"/>
              </a:spcBef>
              <a:spcAft>
                <a:spcPts val="0"/>
              </a:spcAft>
              <a:buSzPts val="800"/>
              <a:buChar char="■"/>
              <a:defRPr sz="1065"/>
            </a:lvl6pPr>
            <a:lvl7pPr marL="4260533" lvl="6" indent="-371951" rtl="0">
              <a:spcBef>
                <a:spcPts val="0"/>
              </a:spcBef>
              <a:spcAft>
                <a:spcPts val="0"/>
              </a:spcAft>
              <a:buSzPts val="800"/>
              <a:buChar char="●"/>
              <a:defRPr sz="1065"/>
            </a:lvl7pPr>
            <a:lvl8pPr marL="4869180" lvl="7" indent="-371951" rtl="0">
              <a:spcBef>
                <a:spcPts val="0"/>
              </a:spcBef>
              <a:spcAft>
                <a:spcPts val="0"/>
              </a:spcAft>
              <a:buSzPts val="800"/>
              <a:buChar char="○"/>
              <a:defRPr sz="1065"/>
            </a:lvl8pPr>
            <a:lvl9pPr marL="5477828" lvl="8" indent="-371951" rtl="0">
              <a:spcBef>
                <a:spcPts val="0"/>
              </a:spcBef>
              <a:spcAft>
                <a:spcPts val="0"/>
              </a:spcAft>
              <a:buSzPts val="800"/>
              <a:buChar char="■"/>
              <a:defRPr sz="1065"/>
            </a:lvl9pPr>
          </a:lstStyle>
          <a:p>
            <a:endParaRPr dirty="0"/>
          </a:p>
        </p:txBody>
      </p:sp>
      <p:sp>
        <p:nvSpPr>
          <p:cNvPr id="34" name="Google Shape;268;p27">
            <a:extLst>
              <a:ext uri="{FF2B5EF4-FFF2-40B4-BE49-F238E27FC236}">
                <a16:creationId xmlns:a16="http://schemas.microsoft.com/office/drawing/2014/main" id="{928080BF-F9DA-2E4C-A63D-D9BE35945435}"/>
              </a:ext>
              <a:ext uri="{C183D7F6-B498-43B3-948B-1728B52AA6E4}">
                <adec:decorative xmlns:adec="http://schemas.microsoft.com/office/drawing/2017/decorative" val="0"/>
              </a:ext>
            </a:extLst>
          </p:cNvPr>
          <p:cNvSpPr/>
          <p:nvPr userDrawn="1"/>
        </p:nvSpPr>
        <p:spPr>
          <a:xfrm>
            <a:off x="7266888" y="6534431"/>
            <a:ext cx="4794400" cy="166400"/>
          </a:xfrm>
          <a:prstGeom prst="rect">
            <a:avLst/>
          </a:prstGeom>
          <a:noFill/>
          <a:ln>
            <a:noFill/>
          </a:ln>
        </p:spPr>
        <p:txBody>
          <a:bodyPr spcFirstLastPara="1" wrap="square" lIns="57111" tIns="28556" rIns="57111" bIns="28556" anchor="t" anchorCtr="0">
            <a:noAutofit/>
          </a:bodyPr>
          <a:lstStyle/>
          <a:p>
            <a:pPr marL="0" marR="0" lvl="0" indent="0" algn="r" rtl="0">
              <a:lnSpc>
                <a:spcPct val="120000"/>
              </a:lnSpc>
              <a:spcBef>
                <a:spcPts val="0"/>
              </a:spcBef>
              <a:spcAft>
                <a:spcPts val="0"/>
              </a:spcAft>
              <a:buNone/>
            </a:pPr>
            <a:fld id="{00000000-1234-1234-1234-123412341234}" type="slidenum">
              <a:rPr lang="en" sz="666" b="0" i="0">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6" b="0" i="0">
              <a:solidFill>
                <a:schemeClr val="lt1"/>
              </a:solidFill>
              <a:latin typeface="Helvetica" pitchFamily="2" charset="0"/>
              <a:ea typeface="Helvetica Neue"/>
              <a:cs typeface="Helvetica Neue"/>
              <a:sym typeface="Helvetica Neue"/>
            </a:endParaRPr>
          </a:p>
        </p:txBody>
      </p:sp>
      <p:sp>
        <p:nvSpPr>
          <p:cNvPr id="7" name="Google Shape;56;p14">
            <a:extLst>
              <a:ext uri="{FF2B5EF4-FFF2-40B4-BE49-F238E27FC236}">
                <a16:creationId xmlns:a16="http://schemas.microsoft.com/office/drawing/2014/main" id="{0D5E0013-1CA4-5182-42FD-75D35EE4664C}"/>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111" tIns="28556" rIns="57111" bIns="28556" anchor="t" anchorCtr="0">
            <a:noAutofit/>
          </a:bodyPr>
          <a:lstStyle/>
          <a:p>
            <a:pPr marL="0" marR="0" lvl="0" indent="0" algn="l" defTabSz="285750" rtl="0" eaLnBrk="1" latinLnBrk="0" hangingPunct="1">
              <a:lnSpc>
                <a:spcPct val="120000"/>
              </a:lnSpc>
              <a:spcBef>
                <a:spcPts val="0"/>
              </a:spcBef>
              <a:spcAft>
                <a:spcPts val="0"/>
              </a:spcAft>
              <a:buNone/>
            </a:pPr>
            <a:r>
              <a:rPr lang="en-US" sz="625" kern="1200" spc="375" dirty="0">
                <a:solidFill>
                  <a:srgbClr val="627597"/>
                </a:solidFill>
                <a:latin typeface="Helvetica" pitchFamily="2" charset="0"/>
                <a:ea typeface="+mn-ea"/>
                <a:cs typeface="Segoe UI Light" panose="020B0502040204020203" pitchFamily="34" charset="0"/>
              </a:rPr>
              <a:t>ACCELERATING INNOVATION WITH DEVOPS</a:t>
            </a:r>
          </a:p>
        </p:txBody>
      </p:sp>
    </p:spTree>
    <p:extLst>
      <p:ext uri="{BB962C8B-B14F-4D97-AF65-F5344CB8AC3E}">
        <p14:creationId xmlns:p14="http://schemas.microsoft.com/office/powerpoint/2010/main" val="1408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_White">
    <p:spTree>
      <p:nvGrpSpPr>
        <p:cNvPr id="1" name=""/>
        <p:cNvGrpSpPr/>
        <p:nvPr/>
      </p:nvGrpSpPr>
      <p:grpSpPr>
        <a:xfrm>
          <a:off x="0" y="0"/>
          <a:ext cx="0" cy="0"/>
          <a:chOff x="0" y="0"/>
          <a:chExt cx="0" cy="0"/>
        </a:xfrm>
      </p:grpSpPr>
      <p:sp>
        <p:nvSpPr>
          <p:cNvPr id="10" name="Arrow: Pentagon 44">
            <a:extLst>
              <a:ext uri="{FF2B5EF4-FFF2-40B4-BE49-F238E27FC236}">
                <a16:creationId xmlns:a16="http://schemas.microsoft.com/office/drawing/2014/main" id="{8DB1A74A-CEE5-B865-5C91-B0166C7286D7}"/>
              </a:ext>
            </a:extLst>
          </p:cNvPr>
          <p:cNvSpPr/>
          <p:nvPr userDrawn="1"/>
        </p:nvSpPr>
        <p:spPr bwMode="auto">
          <a:xfrm>
            <a:off x="0" y="0"/>
            <a:ext cx="6409564" cy="6858000"/>
          </a:xfrm>
          <a:prstGeom prst="homePlate">
            <a:avLst>
              <a:gd name="adj" fmla="val 27471"/>
            </a:avLst>
          </a:prstGeom>
          <a:solidFill>
            <a:schemeClr val="bg1"/>
          </a:solidFill>
          <a:ln>
            <a:noFill/>
            <a:headEnd type="none" w="med" len="med"/>
            <a:tailEnd type="none" w="med" len="med"/>
          </a:ln>
          <a:effectLst>
            <a:outerShdw blurRad="295671" sx="98669" sy="98669" algn="ctr" rotWithShape="0">
              <a:prstClr val="black">
                <a:alpha val="15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endParaRPr lang="en-US" sz="2000" err="1">
              <a:solidFill>
                <a:srgbClr val="FFFFFF"/>
              </a:solidFill>
              <a:cs typeface="Segoe UI" pitchFamily="34" charset="0"/>
            </a:endParaRPr>
          </a:p>
        </p:txBody>
      </p:sp>
      <p:pic>
        <p:nvPicPr>
          <p:cNvPr id="12" name="MS logo gray - EMF" descr="Microsoft logo, gray text version">
            <a:extLst>
              <a:ext uri="{FF2B5EF4-FFF2-40B4-BE49-F238E27FC236}">
                <a16:creationId xmlns:a16="http://schemas.microsoft.com/office/drawing/2014/main" id="{C2F16BF7-7F8E-9412-8FD7-4069676C58E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75514"/>
            <a:ext cx="1366440" cy="292608"/>
          </a:xfrm>
          <a:prstGeom prst="rect">
            <a:avLst/>
          </a:prstGeom>
        </p:spPr>
      </p:pic>
      <p:sp>
        <p:nvSpPr>
          <p:cNvPr id="4" name="Footer Placeholder 3">
            <a:extLst>
              <a:ext uri="{FF2B5EF4-FFF2-40B4-BE49-F238E27FC236}">
                <a16:creationId xmlns:a16="http://schemas.microsoft.com/office/drawing/2014/main" id="{CED92B98-BE71-EF7A-C525-2F4E1AAE5F0A}"/>
              </a:ext>
            </a:extLst>
          </p:cNvPr>
          <p:cNvSpPr>
            <a:spLocks noGrp="1"/>
          </p:cNvSpPr>
          <p:nvPr>
            <p:ph type="ftr" sz="quarter" idx="12"/>
          </p:nvPr>
        </p:nvSpPr>
        <p:spPr/>
        <p:txBody>
          <a:bodyPr/>
          <a:lstStyle/>
          <a:p>
            <a:r>
              <a:rPr lang="en-US"/>
              <a:t>Microsoft Confidential</a:t>
            </a:r>
          </a:p>
        </p:txBody>
      </p:sp>
      <p:sp>
        <p:nvSpPr>
          <p:cNvPr id="9" name="Text Placeholder 2">
            <a:extLst>
              <a:ext uri="{FF2B5EF4-FFF2-40B4-BE49-F238E27FC236}">
                <a16:creationId xmlns:a16="http://schemas.microsoft.com/office/drawing/2014/main" id="{3716366F-24AB-0AB2-1682-DED458803E9A}"/>
              </a:ext>
            </a:extLst>
          </p:cNvPr>
          <p:cNvSpPr>
            <a:spLocks noGrp="1"/>
          </p:cNvSpPr>
          <p:nvPr>
            <p:ph type="body" sz="quarter" idx="10" hasCustomPrompt="1"/>
          </p:nvPr>
        </p:nvSpPr>
        <p:spPr>
          <a:xfrm>
            <a:off x="563499" y="2417379"/>
            <a:ext cx="4994021" cy="1143264"/>
          </a:xfrm>
        </p:spPr>
        <p:txBody>
          <a:bodyPr anchor="b">
            <a:noAutofit/>
          </a:bodyPr>
          <a:lstStyle>
            <a:lvl1pPr marL="0" indent="0">
              <a:buNone/>
              <a:defRPr sz="36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Event name or presentation title </a:t>
            </a:r>
            <a:endParaRPr lang="en-IN" sz="6600" b="1">
              <a:latin typeface="Segoe UI" panose="020B0502040204020203" pitchFamily="34" charset="0"/>
            </a:endParaRPr>
          </a:p>
        </p:txBody>
      </p:sp>
      <p:sp>
        <p:nvSpPr>
          <p:cNvPr id="13" name="Text Placeholder 2">
            <a:extLst>
              <a:ext uri="{FF2B5EF4-FFF2-40B4-BE49-F238E27FC236}">
                <a16:creationId xmlns:a16="http://schemas.microsoft.com/office/drawing/2014/main" id="{26713FEE-9C26-1A8C-1DE8-14729D74C07D}"/>
              </a:ext>
            </a:extLst>
          </p:cNvPr>
          <p:cNvSpPr>
            <a:spLocks noGrp="1"/>
          </p:cNvSpPr>
          <p:nvPr>
            <p:ph type="body" sz="quarter" idx="11" hasCustomPrompt="1"/>
          </p:nvPr>
        </p:nvSpPr>
        <p:spPr>
          <a:xfrm>
            <a:off x="563499" y="3678068"/>
            <a:ext cx="3983038" cy="369332"/>
          </a:xfrm>
        </p:spPr>
        <p:txBody>
          <a:bodyPr/>
          <a:lstStyle>
            <a:lvl1pPr marL="0" indent="0">
              <a:buNone/>
              <a:defRPr sz="2400">
                <a:solidFill>
                  <a:schemeClr val="tx1"/>
                </a:solidFill>
                <a:latin typeface="+mn-lt"/>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Speaker name or subtitle</a:t>
            </a:r>
          </a:p>
        </p:txBody>
      </p:sp>
      <p:sp>
        <p:nvSpPr>
          <p:cNvPr id="2" name="Text Placeholder 9">
            <a:extLst>
              <a:ext uri="{FF2B5EF4-FFF2-40B4-BE49-F238E27FC236}">
                <a16:creationId xmlns:a16="http://schemas.microsoft.com/office/drawing/2014/main" id="{93CE9535-0F1B-F6F0-1BB7-38A4E0D56456}"/>
              </a:ext>
            </a:extLst>
          </p:cNvPr>
          <p:cNvSpPr>
            <a:spLocks noGrp="1"/>
          </p:cNvSpPr>
          <p:nvPr>
            <p:ph type="body" sz="quarter" idx="13" hasCustomPrompt="1"/>
          </p:nvPr>
        </p:nvSpPr>
        <p:spPr>
          <a:xfrm>
            <a:off x="563499" y="2121308"/>
            <a:ext cx="3648075" cy="215444"/>
          </a:xfrm>
        </p:spPr>
        <p:txBody>
          <a:bodyPr/>
          <a:lstStyle>
            <a:lvl1pPr marL="0" indent="0">
              <a:buNone/>
              <a:defRPr sz="1400">
                <a:solidFill>
                  <a:schemeClr val="tx1"/>
                </a:solidFill>
              </a:defRPr>
            </a:lvl1pPr>
          </a:lstStyle>
          <a:p>
            <a:pPr lvl="0"/>
            <a:r>
              <a:rPr lang="en-US"/>
              <a:t>MCAPS Academy Presents</a:t>
            </a:r>
          </a:p>
        </p:txBody>
      </p:sp>
    </p:spTree>
    <p:extLst>
      <p:ext uri="{BB962C8B-B14F-4D97-AF65-F5344CB8AC3E}">
        <p14:creationId xmlns:p14="http://schemas.microsoft.com/office/powerpoint/2010/main" val="8779790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_You_Dark">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0FB5C771-7669-683A-4B58-FC2B592B7C92}"/>
              </a:ext>
            </a:extLst>
          </p:cNvPr>
          <p:cNvSpPr/>
          <p:nvPr userDrawn="1"/>
        </p:nvSpPr>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0" name="MS logo white - EMF" descr="Microsoft logo white text version">
            <a:extLst>
              <a:ext uri="{FF2B5EF4-FFF2-40B4-BE49-F238E27FC236}">
                <a16:creationId xmlns:a16="http://schemas.microsoft.com/office/drawing/2014/main" id="{DCA9DEFB-4449-C3B5-17C0-7F434244682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Text Placeholder 2">
            <a:extLst>
              <a:ext uri="{FF2B5EF4-FFF2-40B4-BE49-F238E27FC236}">
                <a16:creationId xmlns:a16="http://schemas.microsoft.com/office/drawing/2014/main" id="{D8710597-DB7E-5D54-5580-CF2616724180}"/>
              </a:ext>
            </a:extLst>
          </p:cNvPr>
          <p:cNvSpPr>
            <a:spLocks noGrp="1"/>
          </p:cNvSpPr>
          <p:nvPr>
            <p:ph type="body" sz="quarter" idx="11" hasCustomPrompt="1"/>
          </p:nvPr>
        </p:nvSpPr>
        <p:spPr>
          <a:xfrm>
            <a:off x="584201" y="5359156"/>
            <a:ext cx="10480421" cy="923330"/>
          </a:xfrm>
        </p:spPr>
        <p:txBody>
          <a:bodyPr/>
          <a:lstStyle>
            <a:lvl1pPr marL="0" indent="0">
              <a:buNone/>
              <a:defRPr sz="60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IN" b="1">
                <a:latin typeface="Segoe UI" panose="020B0502040204020203" pitchFamily="34" charset="0"/>
              </a:rPr>
              <a:t>Thank you.</a:t>
            </a:r>
            <a:endParaRPr lang="en-IN" sz="6600" b="1">
              <a:latin typeface="Segoe UI" panose="020B0502040204020203" pitchFamily="34" charset="0"/>
            </a:endParaRPr>
          </a:p>
        </p:txBody>
      </p:sp>
      <p:sp>
        <p:nvSpPr>
          <p:cNvPr id="2" name="Footer Placeholder 1">
            <a:extLst>
              <a:ext uri="{FF2B5EF4-FFF2-40B4-BE49-F238E27FC236}">
                <a16:creationId xmlns:a16="http://schemas.microsoft.com/office/drawing/2014/main" id="{6B909989-B506-825B-5AAB-DF5C350EABB8}"/>
              </a:ext>
            </a:extLst>
          </p:cNvPr>
          <p:cNvSpPr>
            <a:spLocks noGrp="1"/>
          </p:cNvSpPr>
          <p:nvPr>
            <p:ph type="ftr" sz="quarter" idx="12"/>
          </p:nvPr>
        </p:nvSpPr>
        <p:spPr/>
        <p:txBody>
          <a:bodyPr/>
          <a:lstStyle>
            <a:lvl1pPr>
              <a:defRPr>
                <a:solidFill>
                  <a:schemeClr val="bg1"/>
                </a:solidFill>
              </a:defRPr>
            </a:lvl1pPr>
          </a:lstStyle>
          <a:p>
            <a:r>
              <a:rPr lang="en-US"/>
              <a:t>Microsoft Confidential</a:t>
            </a:r>
          </a:p>
        </p:txBody>
      </p:sp>
    </p:spTree>
    <p:extLst>
      <p:ext uri="{BB962C8B-B14F-4D97-AF65-F5344CB8AC3E}">
        <p14:creationId xmlns:p14="http://schemas.microsoft.com/office/powerpoint/2010/main" val="6268339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matchingName="Right-Side Copy" preserve="1">
  <p:cSld name="Right-Side Copy">
    <p:spTree>
      <p:nvGrpSpPr>
        <p:cNvPr id="1" name="Shape 594"/>
        <p:cNvGrpSpPr/>
        <p:nvPr/>
      </p:nvGrpSpPr>
      <p:grpSpPr>
        <a:xfrm>
          <a:off x="0" y="0"/>
          <a:ext cx="0" cy="0"/>
          <a:chOff x="0" y="0"/>
          <a:chExt cx="0" cy="0"/>
        </a:xfrm>
      </p:grpSpPr>
      <p:grpSp>
        <p:nvGrpSpPr>
          <p:cNvPr id="2" name="Group 1">
            <a:extLst>
              <a:ext uri="{FF2B5EF4-FFF2-40B4-BE49-F238E27FC236}">
                <a16:creationId xmlns:a16="http://schemas.microsoft.com/office/drawing/2014/main" id="{F2D515E8-7154-2EDF-C4E8-77D5DEFB17FA}"/>
              </a:ext>
              <a:ext uri="{C183D7F6-B498-43B3-948B-1728B52AA6E4}">
                <adec:decorative xmlns:adec="http://schemas.microsoft.com/office/drawing/2017/decorative" val="1"/>
              </a:ext>
            </a:extLst>
          </p:cNvPr>
          <p:cNvGrpSpPr/>
          <p:nvPr userDrawn="1"/>
        </p:nvGrpSpPr>
        <p:grpSpPr>
          <a:xfrm>
            <a:off x="-6206732" y="-1465367"/>
            <a:ext cx="18397804" cy="9788731"/>
            <a:chOff x="-4655050" y="-1099025"/>
            <a:chExt cx="13798353" cy="7341548"/>
          </a:xfrm>
        </p:grpSpPr>
        <p:cxnSp>
          <p:nvCxnSpPr>
            <p:cNvPr id="13" name="Google Shape;67;p15">
              <a:extLst>
                <a:ext uri="{FF2B5EF4-FFF2-40B4-BE49-F238E27FC236}">
                  <a16:creationId xmlns:a16="http://schemas.microsoft.com/office/drawing/2014/main" id="{F9E1473B-9611-444E-B16A-C1BD19C6ECA1}"/>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pic>
          <p:nvPicPr>
            <p:cNvPr id="598" name="Google Shape;598;p39">
              <a:extLst>
                <a:ext uri="{C183D7F6-B498-43B3-948B-1728B52AA6E4}">
                  <adec:decorative xmlns:adec="http://schemas.microsoft.com/office/drawing/2017/decorative" val="1"/>
                </a:ext>
              </a:extLst>
            </p:cNvPr>
            <p:cNvPicPr preferRelativeResize="0"/>
            <p:nvPr/>
          </p:nvPicPr>
          <p:blipFill>
            <a:blip r:embed="rId2">
              <a:alphaModFix/>
            </a:blip>
            <a:stretch>
              <a:fillRect/>
            </a:stretch>
          </p:blipFill>
          <p:spPr>
            <a:xfrm>
              <a:off x="-4655050" y="-1099025"/>
              <a:ext cx="7341548" cy="7341548"/>
            </a:xfrm>
            <a:prstGeom prst="rect">
              <a:avLst/>
            </a:prstGeom>
            <a:noFill/>
            <a:ln>
              <a:noFill/>
            </a:ln>
          </p:spPr>
        </p:pic>
        <p:pic>
          <p:nvPicPr>
            <p:cNvPr id="599" name="Google Shape;599;p39">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120597" y="690565"/>
              <a:ext cx="3762369" cy="3762369"/>
            </a:xfrm>
            <a:prstGeom prst="rect">
              <a:avLst/>
            </a:prstGeom>
            <a:noFill/>
            <a:ln>
              <a:noFill/>
            </a:ln>
          </p:spPr>
        </p:pic>
        <p:pic>
          <p:nvPicPr>
            <p:cNvPr id="600" name="Google Shape;600;p39">
              <a:extLst>
                <a:ext uri="{C183D7F6-B498-43B3-948B-1728B52AA6E4}">
                  <adec:decorative xmlns:adec="http://schemas.microsoft.com/office/drawing/2017/decorative" val="1"/>
                </a:ext>
              </a:extLst>
            </p:cNvPr>
            <p:cNvPicPr preferRelativeResize="0"/>
            <p:nvPr/>
          </p:nvPicPr>
          <p:blipFill>
            <a:blip r:embed="rId4">
              <a:alphaModFix/>
            </a:blip>
            <a:stretch>
              <a:fillRect/>
            </a:stretch>
          </p:blipFill>
          <p:spPr>
            <a:xfrm>
              <a:off x="1959275" y="313900"/>
              <a:ext cx="1847725" cy="1847725"/>
            </a:xfrm>
            <a:prstGeom prst="rect">
              <a:avLst/>
            </a:prstGeom>
            <a:noFill/>
            <a:ln>
              <a:noFill/>
            </a:ln>
          </p:spPr>
        </p:pic>
        <p:cxnSp>
          <p:nvCxnSpPr>
            <p:cNvPr id="601" name="Google Shape;601;p39">
              <a:extLst>
                <a:ext uri="{C183D7F6-B498-43B3-948B-1728B52AA6E4}">
                  <adec:decorative xmlns:adec="http://schemas.microsoft.com/office/drawing/2017/decorative" val="1"/>
                </a:ext>
              </a:extLst>
            </p:cNvPr>
            <p:cNvCxnSpPr/>
            <p:nvPr/>
          </p:nvCxnSpPr>
          <p:spPr>
            <a:xfrm>
              <a:off x="4438234" y="933293"/>
              <a:ext cx="2070300" cy="0"/>
            </a:xfrm>
            <a:prstGeom prst="straightConnector1">
              <a:avLst/>
            </a:prstGeom>
            <a:noFill/>
            <a:ln w="12700" cap="flat" cmpd="sng">
              <a:solidFill>
                <a:srgbClr val="627597"/>
              </a:solidFill>
              <a:prstDash val="solid"/>
              <a:miter lim="800000"/>
              <a:headEnd type="none" w="sm" len="sm"/>
              <a:tailEnd type="none" w="sm" len="sm"/>
            </a:ln>
          </p:spPr>
        </p:cxnSp>
      </p:grpSp>
      <p:sp>
        <p:nvSpPr>
          <p:cNvPr id="603" name="Google Shape;603;p39"/>
          <p:cNvSpPr txBox="1">
            <a:spLocks noGrp="1"/>
          </p:cNvSpPr>
          <p:nvPr>
            <p:ph type="title"/>
          </p:nvPr>
        </p:nvSpPr>
        <p:spPr>
          <a:xfrm>
            <a:off x="5852160" y="1548384"/>
            <a:ext cx="4376800" cy="1036400"/>
          </a:xfrm>
          <a:prstGeom prst="rect">
            <a:avLst/>
          </a:prstGeom>
        </p:spPr>
        <p:txBody>
          <a:bodyPr spcFirstLastPara="1" wrap="square" lIns="45700" tIns="18275" rIns="45700" bIns="18275" anchor="t" anchorCtr="0">
            <a:noAutofit/>
          </a:bodyPr>
          <a:lstStyle>
            <a:lvl1pPr lvl="0">
              <a:spcBef>
                <a:spcPts val="0"/>
              </a:spcBef>
              <a:spcAft>
                <a:spcPts val="0"/>
              </a:spcAft>
              <a:buSzPts val="3400"/>
              <a:buNone/>
              <a:defRPr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02" name="Google Shape;602;p39"/>
          <p:cNvSpPr txBox="1">
            <a:spLocks noGrp="1"/>
          </p:cNvSpPr>
          <p:nvPr>
            <p:ph type="subTitle" idx="1"/>
          </p:nvPr>
        </p:nvSpPr>
        <p:spPr>
          <a:xfrm>
            <a:off x="5876544" y="999744"/>
            <a:ext cx="4035600" cy="207200"/>
          </a:xfrm>
          <a:prstGeom prst="rect">
            <a:avLst/>
          </a:prstGeom>
        </p:spPr>
        <p:txBody>
          <a:bodyPr spcFirstLastPara="1" wrap="square" lIns="45700" tIns="18275" rIns="45700" bIns="18275" anchor="t" anchorCtr="0">
            <a:noAutofit/>
          </a:bodyPr>
          <a:lstStyle>
            <a:lvl1pPr marL="0" lvl="0">
              <a:spcBef>
                <a:spcPts val="0"/>
              </a:spcBef>
              <a:spcAft>
                <a:spcPts val="0"/>
              </a:spcAft>
              <a:buSzPts val="800"/>
              <a:buNone/>
              <a:defRPr sz="1065" b="0" i="0">
                <a:latin typeface="Helvetica" pitchFamily="2" charset="0"/>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dirty="0"/>
          </a:p>
        </p:txBody>
      </p:sp>
      <p:sp>
        <p:nvSpPr>
          <p:cNvPr id="604" name="Google Shape;604;p39"/>
          <p:cNvSpPr txBox="1">
            <a:spLocks noGrp="1"/>
          </p:cNvSpPr>
          <p:nvPr>
            <p:ph type="body" idx="2"/>
          </p:nvPr>
        </p:nvSpPr>
        <p:spPr>
          <a:xfrm>
            <a:off x="5852160" y="3048000"/>
            <a:ext cx="4035600" cy="25360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5" b="0" i="0">
                <a:latin typeface="Helvetica" pitchFamily="2" charset="0"/>
              </a:defRPr>
            </a:lvl1pPr>
            <a:lvl2pPr marL="1217295" lvl="1" indent="-371951">
              <a:spcBef>
                <a:spcPts val="0"/>
              </a:spcBef>
              <a:spcAft>
                <a:spcPts val="0"/>
              </a:spcAft>
              <a:buSzPts val="800"/>
              <a:buChar char="○"/>
              <a:defRPr sz="1065"/>
            </a:lvl2pPr>
            <a:lvl3pPr marL="1825943" lvl="2" indent="-371951">
              <a:spcBef>
                <a:spcPts val="0"/>
              </a:spcBef>
              <a:spcAft>
                <a:spcPts val="0"/>
              </a:spcAft>
              <a:buSzPts val="800"/>
              <a:buChar char="■"/>
              <a:defRPr sz="1065"/>
            </a:lvl3pPr>
            <a:lvl4pPr marL="2434590" lvl="3" indent="-371951">
              <a:spcBef>
                <a:spcPts val="0"/>
              </a:spcBef>
              <a:spcAft>
                <a:spcPts val="0"/>
              </a:spcAft>
              <a:buSzPts val="800"/>
              <a:buChar char="●"/>
              <a:defRPr sz="1065"/>
            </a:lvl4pPr>
            <a:lvl5pPr marL="3043238" lvl="4" indent="-371951">
              <a:spcBef>
                <a:spcPts val="0"/>
              </a:spcBef>
              <a:spcAft>
                <a:spcPts val="0"/>
              </a:spcAft>
              <a:buSzPts val="800"/>
              <a:buChar char="○"/>
              <a:defRPr sz="1065"/>
            </a:lvl5pPr>
            <a:lvl6pPr marL="3651885" lvl="5" indent="-371951">
              <a:spcBef>
                <a:spcPts val="0"/>
              </a:spcBef>
              <a:spcAft>
                <a:spcPts val="0"/>
              </a:spcAft>
              <a:buSzPts val="800"/>
              <a:buChar char="■"/>
              <a:defRPr sz="1065"/>
            </a:lvl6pPr>
            <a:lvl7pPr marL="4260533" lvl="6" indent="-371951">
              <a:spcBef>
                <a:spcPts val="0"/>
              </a:spcBef>
              <a:spcAft>
                <a:spcPts val="0"/>
              </a:spcAft>
              <a:buSzPts val="800"/>
              <a:buChar char="●"/>
              <a:defRPr sz="1065"/>
            </a:lvl7pPr>
            <a:lvl8pPr marL="4869180" lvl="7" indent="-371951">
              <a:spcBef>
                <a:spcPts val="0"/>
              </a:spcBef>
              <a:spcAft>
                <a:spcPts val="0"/>
              </a:spcAft>
              <a:buSzPts val="800"/>
              <a:buChar char="○"/>
              <a:defRPr sz="1065"/>
            </a:lvl8pPr>
            <a:lvl9pPr marL="5477828" lvl="8" indent="-371951">
              <a:spcBef>
                <a:spcPts val="0"/>
              </a:spcBef>
              <a:spcAft>
                <a:spcPts val="0"/>
              </a:spcAft>
              <a:buSzPts val="800"/>
              <a:buChar char="■"/>
              <a:defRPr sz="1065"/>
            </a:lvl9pPr>
          </a:lstStyle>
          <a:p>
            <a:endParaRPr dirty="0"/>
          </a:p>
        </p:txBody>
      </p:sp>
      <p:sp>
        <p:nvSpPr>
          <p:cNvPr id="12" name="Google Shape;268;p27">
            <a:extLst>
              <a:ext uri="{FF2B5EF4-FFF2-40B4-BE49-F238E27FC236}">
                <a16:creationId xmlns:a16="http://schemas.microsoft.com/office/drawing/2014/main" id="{3C755F27-DA08-304E-BFC4-543F651D9379}"/>
              </a:ext>
            </a:extLst>
          </p:cNvPr>
          <p:cNvSpPr/>
          <p:nvPr userDrawn="1"/>
        </p:nvSpPr>
        <p:spPr>
          <a:xfrm>
            <a:off x="7266888" y="6534431"/>
            <a:ext cx="4794400" cy="166400"/>
          </a:xfrm>
          <a:prstGeom prst="rect">
            <a:avLst/>
          </a:prstGeom>
          <a:noFill/>
          <a:ln>
            <a:noFill/>
          </a:ln>
        </p:spPr>
        <p:txBody>
          <a:bodyPr spcFirstLastPara="1" wrap="square" lIns="57111" tIns="28556" rIns="57111" bIns="28556" anchor="t" anchorCtr="0">
            <a:noAutofit/>
          </a:bodyPr>
          <a:lstStyle/>
          <a:p>
            <a:pPr marL="0" marR="0" lvl="0" indent="0" algn="r" rtl="0">
              <a:lnSpc>
                <a:spcPct val="120000"/>
              </a:lnSpc>
              <a:spcBef>
                <a:spcPts val="0"/>
              </a:spcBef>
              <a:spcAft>
                <a:spcPts val="0"/>
              </a:spcAft>
              <a:buNone/>
            </a:pPr>
            <a:fld id="{00000000-1234-1234-1234-123412341234}" type="slidenum">
              <a:rPr lang="en" sz="666" b="0" i="0">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6" b="0" i="0">
              <a:solidFill>
                <a:schemeClr val="lt1"/>
              </a:solidFill>
              <a:latin typeface="Helvetica" pitchFamily="2" charset="0"/>
              <a:ea typeface="Helvetica Neue"/>
              <a:cs typeface="Helvetica Neue"/>
              <a:sym typeface="Helvetica Neue"/>
            </a:endParaRPr>
          </a:p>
        </p:txBody>
      </p:sp>
      <p:sp>
        <p:nvSpPr>
          <p:cNvPr id="6" name="Google Shape;56;p14">
            <a:extLst>
              <a:ext uri="{FF2B5EF4-FFF2-40B4-BE49-F238E27FC236}">
                <a16:creationId xmlns:a16="http://schemas.microsoft.com/office/drawing/2014/main" id="{ACD42835-BD4F-F1DB-D84D-3833B8B857A5}"/>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111" tIns="28556" rIns="57111" bIns="28556" anchor="t" anchorCtr="0">
            <a:noAutofit/>
          </a:bodyPr>
          <a:lstStyle/>
          <a:p>
            <a:pPr marL="0" marR="0" lvl="0" indent="0" algn="l" defTabSz="285750" rtl="0" eaLnBrk="1" latinLnBrk="0" hangingPunct="1">
              <a:lnSpc>
                <a:spcPct val="120000"/>
              </a:lnSpc>
              <a:spcBef>
                <a:spcPts val="0"/>
              </a:spcBef>
              <a:spcAft>
                <a:spcPts val="0"/>
              </a:spcAft>
              <a:buNone/>
            </a:pPr>
            <a:r>
              <a:rPr lang="en-US" sz="625" kern="1200" spc="375" dirty="0">
                <a:solidFill>
                  <a:srgbClr val="627597"/>
                </a:solidFill>
                <a:latin typeface="Helvetica" pitchFamily="2" charset="0"/>
                <a:ea typeface="+mn-ea"/>
                <a:cs typeface="Segoe UI Light" panose="020B0502040204020203" pitchFamily="34" charset="0"/>
              </a:rPr>
              <a:t>ACCELERATING INNOVATION WITH DEVOPS</a:t>
            </a:r>
          </a:p>
        </p:txBody>
      </p:sp>
    </p:spTree>
    <p:extLst>
      <p:ext uri="{BB962C8B-B14F-4D97-AF65-F5344CB8AC3E}">
        <p14:creationId xmlns:p14="http://schemas.microsoft.com/office/powerpoint/2010/main" val="1481147553"/>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preserve="1" userDrawn="1">
  <p:cSld name="COVER BACKGROUN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F8120D6-8347-794E-B139-F37EEA261A46}"/>
              </a:ext>
              <a:ext uri="{C183D7F6-B498-43B3-948B-1728B52AA6E4}">
                <adec:decorative xmlns:adec="http://schemas.microsoft.com/office/drawing/2017/decorative" val="1"/>
              </a:ext>
            </a:extLst>
          </p:cNvPr>
          <p:cNvSpPr/>
          <p:nvPr userDrawn="1"/>
        </p:nvSpPr>
        <p:spPr>
          <a:xfrm>
            <a:off x="0" y="1"/>
            <a:ext cx="12192000" cy="6857999"/>
          </a:xfrm>
          <a:prstGeom prst="rect">
            <a:avLst/>
          </a:prstGeom>
          <a:gradFill flip="none" rotWithShape="1">
            <a:gsLst>
              <a:gs pos="67000">
                <a:srgbClr val="1B1D30">
                  <a:alpha val="58000"/>
                </a:srgbClr>
              </a:gs>
              <a:gs pos="100000">
                <a:srgbClr val="2E3252">
                  <a:alpha val="0"/>
                </a:srgbClr>
              </a:gs>
              <a:gs pos="15000">
                <a:srgbClr val="161828"/>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125"/>
          </a:p>
        </p:txBody>
      </p:sp>
      <p:sp>
        <p:nvSpPr>
          <p:cNvPr id="2" name="Title 1">
            <a:extLst>
              <a:ext uri="{FF2B5EF4-FFF2-40B4-BE49-F238E27FC236}">
                <a16:creationId xmlns:a16="http://schemas.microsoft.com/office/drawing/2014/main" id="{EF2E0AC5-6457-47B1-ADA9-40298FA07A33}"/>
              </a:ext>
            </a:extLst>
          </p:cNvPr>
          <p:cNvSpPr>
            <a:spLocks noGrp="1"/>
          </p:cNvSpPr>
          <p:nvPr>
            <p:ph type="title"/>
          </p:nvPr>
        </p:nvSpPr>
        <p:spPr>
          <a:xfrm>
            <a:off x="751256" y="553357"/>
            <a:ext cx="10678558" cy="705304"/>
          </a:xfrm>
          <a:prstGeom prst="rect">
            <a:avLst/>
          </a:prstGeom>
        </p:spPr>
        <p:txBody>
          <a:bodyPr lIns="45705" tIns="18273" rIns="45705" bIns="18273" anchor="ctr"/>
          <a:lstStyle>
            <a:lvl1pPr marL="0" indent="0" algn="l" defTabSz="912971" rtl="0" eaLnBrk="1" latinLnBrk="0" hangingPunct="1">
              <a:lnSpc>
                <a:spcPct val="90000"/>
              </a:lnSpc>
              <a:spcBef>
                <a:spcPts val="999"/>
              </a:spcBef>
              <a:buFont typeface="Arial" panose="020B0604020202020204" pitchFamily="34" charset="0"/>
              <a:buNone/>
              <a:defRPr lang="en-US" sz="3375" b="1" kern="1200" dirty="0">
                <a:solidFill>
                  <a:schemeClr val="bg1"/>
                </a:solidFill>
                <a:effectLst/>
                <a:latin typeface="Helvetica" pitchFamily="2" charset="0"/>
                <a:ea typeface="+mn-ea"/>
                <a:cs typeface="+mn-cs"/>
              </a:defRPr>
            </a:lvl1pPr>
          </a:lstStyle>
          <a:p>
            <a:r>
              <a:rPr lang="en-US" dirty="0"/>
              <a:t>Click to edit Master title style</a:t>
            </a:r>
          </a:p>
        </p:txBody>
      </p:sp>
      <p:cxnSp>
        <p:nvCxnSpPr>
          <p:cNvPr id="7" name="Google Shape;67;p15">
            <a:extLst>
              <a:ext uri="{FF2B5EF4-FFF2-40B4-BE49-F238E27FC236}">
                <a16:creationId xmlns:a16="http://schemas.microsoft.com/office/drawing/2014/main" id="{9C950167-4592-3534-1CFA-A065861E64DB}"/>
              </a:ext>
              <a:ext uri="{C183D7F6-B498-43B3-948B-1728B52AA6E4}">
                <adec:decorative xmlns:adec="http://schemas.microsoft.com/office/drawing/2017/decorative" val="1"/>
              </a:ext>
            </a:extLst>
          </p:cNvPr>
          <p:cNvCxnSpPr/>
          <p:nvPr userDrawn="1"/>
        </p:nvCxnSpPr>
        <p:spPr>
          <a:xfrm>
            <a:off x="840271" y="6377214"/>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11" name="Google Shape;268;p27">
            <a:extLst>
              <a:ext uri="{FF2B5EF4-FFF2-40B4-BE49-F238E27FC236}">
                <a16:creationId xmlns:a16="http://schemas.microsoft.com/office/drawing/2014/main" id="{A85CDCA3-5218-7913-EC90-D7FE8699D783}"/>
              </a:ext>
            </a:extLst>
          </p:cNvPr>
          <p:cNvSpPr/>
          <p:nvPr userDrawn="1"/>
        </p:nvSpPr>
        <p:spPr>
          <a:xfrm>
            <a:off x="7266888" y="6534431"/>
            <a:ext cx="4794400" cy="166400"/>
          </a:xfrm>
          <a:prstGeom prst="rect">
            <a:avLst/>
          </a:prstGeom>
          <a:noFill/>
          <a:ln>
            <a:noFill/>
          </a:ln>
        </p:spPr>
        <p:txBody>
          <a:bodyPr spcFirstLastPara="1" wrap="square" lIns="57111" tIns="28556" rIns="57111" bIns="28556" anchor="t" anchorCtr="0">
            <a:noAutofit/>
          </a:bodyPr>
          <a:lstStyle/>
          <a:p>
            <a:pPr marL="0" marR="0" lvl="0" indent="0" algn="r" rtl="0">
              <a:lnSpc>
                <a:spcPct val="120000"/>
              </a:lnSpc>
              <a:spcBef>
                <a:spcPts val="0"/>
              </a:spcBef>
              <a:spcAft>
                <a:spcPts val="0"/>
              </a:spcAft>
              <a:buNone/>
            </a:pPr>
            <a:fld id="{00000000-1234-1234-1234-123412341234}" type="slidenum">
              <a:rPr lang="en" sz="666" b="0" i="0">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6" b="0" i="0">
              <a:solidFill>
                <a:schemeClr val="lt1"/>
              </a:solidFill>
              <a:latin typeface="Helvetica" pitchFamily="2" charset="0"/>
              <a:ea typeface="Helvetica Neue"/>
              <a:cs typeface="Helvetica Neue"/>
              <a:sym typeface="Helvetica Neue"/>
            </a:endParaRPr>
          </a:p>
        </p:txBody>
      </p:sp>
      <p:sp>
        <p:nvSpPr>
          <p:cNvPr id="4" name="Google Shape;56;p14">
            <a:extLst>
              <a:ext uri="{FF2B5EF4-FFF2-40B4-BE49-F238E27FC236}">
                <a16:creationId xmlns:a16="http://schemas.microsoft.com/office/drawing/2014/main" id="{243549B8-5064-2A3E-909E-36914EBF7314}"/>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111" tIns="28556" rIns="57111" bIns="28556" anchor="t" anchorCtr="0">
            <a:noAutofit/>
          </a:bodyPr>
          <a:lstStyle/>
          <a:p>
            <a:pPr marL="0" marR="0" lvl="0" indent="0" algn="l" defTabSz="285750" rtl="0" eaLnBrk="1" latinLnBrk="0" hangingPunct="1">
              <a:lnSpc>
                <a:spcPct val="120000"/>
              </a:lnSpc>
              <a:spcBef>
                <a:spcPts val="0"/>
              </a:spcBef>
              <a:spcAft>
                <a:spcPts val="0"/>
              </a:spcAft>
              <a:buNone/>
            </a:pPr>
            <a:r>
              <a:rPr lang="en-US" sz="625" kern="1200" spc="375" dirty="0">
                <a:solidFill>
                  <a:srgbClr val="627597"/>
                </a:solidFill>
                <a:latin typeface="Helvetica" pitchFamily="2" charset="0"/>
                <a:ea typeface="+mn-ea"/>
                <a:cs typeface="Segoe UI Light" panose="020B0502040204020203" pitchFamily="34" charset="0"/>
              </a:rPr>
              <a:t>ACCELERATING INNOVATION WITH DEVOPS</a:t>
            </a:r>
          </a:p>
        </p:txBody>
      </p:sp>
    </p:spTree>
    <p:extLst>
      <p:ext uri="{BB962C8B-B14F-4D97-AF65-F5344CB8AC3E}">
        <p14:creationId xmlns:p14="http://schemas.microsoft.com/office/powerpoint/2010/main" val="1629265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F8120D6-8347-794E-B139-F37EEA261A46}"/>
              </a:ext>
              <a:ext uri="{C183D7F6-B498-43B3-948B-1728B52AA6E4}">
                <adec:decorative xmlns:adec="http://schemas.microsoft.com/office/drawing/2017/decorative" val="1"/>
              </a:ext>
            </a:extLst>
          </p:cNvPr>
          <p:cNvSpPr/>
          <p:nvPr userDrawn="1"/>
        </p:nvSpPr>
        <p:spPr>
          <a:xfrm>
            <a:off x="0" y="1"/>
            <a:ext cx="12192000" cy="6857999"/>
          </a:xfrm>
          <a:prstGeom prst="rect">
            <a:avLst/>
          </a:prstGeom>
          <a:gradFill flip="none" rotWithShape="1">
            <a:gsLst>
              <a:gs pos="67000">
                <a:srgbClr val="1B1D30">
                  <a:alpha val="58000"/>
                </a:srgbClr>
              </a:gs>
              <a:gs pos="100000">
                <a:srgbClr val="2E3252">
                  <a:alpha val="0"/>
                </a:srgbClr>
              </a:gs>
              <a:gs pos="15000">
                <a:srgbClr val="161828"/>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125"/>
          </a:p>
        </p:txBody>
      </p:sp>
      <p:sp>
        <p:nvSpPr>
          <p:cNvPr id="7" name="Freeform: Shape 6">
            <a:extLst>
              <a:ext uri="{FF2B5EF4-FFF2-40B4-BE49-F238E27FC236}">
                <a16:creationId xmlns:a16="http://schemas.microsoft.com/office/drawing/2014/main" id="{4CF96AC2-8C24-70C9-A3A3-E7084EDA589D}"/>
              </a:ext>
              <a:ext uri="{C183D7F6-B498-43B3-948B-1728B52AA6E4}">
                <adec:decorative xmlns:adec="http://schemas.microsoft.com/office/drawing/2017/decorative" val="1"/>
              </a:ext>
            </a:extLst>
          </p:cNvPr>
          <p:cNvSpPr/>
          <p:nvPr userDrawn="1"/>
        </p:nvSpPr>
        <p:spPr>
          <a:xfrm>
            <a:off x="1" y="1"/>
            <a:ext cx="7689829" cy="6857999"/>
          </a:xfrm>
          <a:custGeom>
            <a:avLst/>
            <a:gdLst>
              <a:gd name="connsiteX0" fmla="*/ 0 w 12284703"/>
              <a:gd name="connsiteY0" fmla="*/ 0 h 10972798"/>
              <a:gd name="connsiteX1" fmla="*/ 11386938 w 12284703"/>
              <a:gd name="connsiteY1" fmla="*/ 0 h 10972798"/>
              <a:gd name="connsiteX2" fmla="*/ 11433256 w 12284703"/>
              <a:gd name="connsiteY2" fmla="*/ 90435 h 10972798"/>
              <a:gd name="connsiteX3" fmla="*/ 12284703 w 12284703"/>
              <a:gd name="connsiteY3" fmla="*/ 3833809 h 10972798"/>
              <a:gd name="connsiteX4" fmla="*/ 8816398 w 12284703"/>
              <a:gd name="connsiteY4" fmla="*/ 10752868 h 10972798"/>
              <a:gd name="connsiteX5" fmla="*/ 8507122 w 12284703"/>
              <a:gd name="connsiteY5" fmla="*/ 10972798 h 10972798"/>
              <a:gd name="connsiteX6" fmla="*/ 0 w 12284703"/>
              <a:gd name="connsiteY6" fmla="*/ 10972798 h 10972798"/>
              <a:gd name="connsiteX7" fmla="*/ 0 w 12284703"/>
              <a:gd name="connsiteY7" fmla="*/ 0 h 1097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84703" h="10972798">
                <a:moveTo>
                  <a:pt x="0" y="0"/>
                </a:moveTo>
                <a:lnTo>
                  <a:pt x="11386938" y="0"/>
                </a:lnTo>
                <a:lnTo>
                  <a:pt x="11433256" y="90435"/>
                </a:lnTo>
                <a:cubicBezTo>
                  <a:pt x="11978916" y="1222862"/>
                  <a:pt x="12284703" y="2492625"/>
                  <a:pt x="12284703" y="3833809"/>
                </a:cubicBezTo>
                <a:cubicBezTo>
                  <a:pt x="12284703" y="6665197"/>
                  <a:pt x="10921873" y="9178278"/>
                  <a:pt x="8816398" y="10752868"/>
                </a:cubicBezTo>
                <a:lnTo>
                  <a:pt x="8507122" y="10972798"/>
                </a:lnTo>
                <a:lnTo>
                  <a:pt x="0" y="10972798"/>
                </a:lnTo>
                <a:lnTo>
                  <a:pt x="0" y="0"/>
                </a:lnTo>
                <a:close/>
              </a:path>
            </a:pathLst>
          </a:custGeom>
          <a:gradFill>
            <a:gsLst>
              <a:gs pos="68000">
                <a:srgbClr val="D59DFF">
                  <a:alpha val="0"/>
                </a:srgbClr>
              </a:gs>
              <a:gs pos="0">
                <a:schemeClr val="accent3">
                  <a:alpha val="58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125"/>
          </a:p>
        </p:txBody>
      </p:sp>
      <p:sp>
        <p:nvSpPr>
          <p:cNvPr id="2" name="Title 1">
            <a:extLst>
              <a:ext uri="{FF2B5EF4-FFF2-40B4-BE49-F238E27FC236}">
                <a16:creationId xmlns:a16="http://schemas.microsoft.com/office/drawing/2014/main" id="{EF2E0AC5-6457-47B1-ADA9-40298FA07A33}"/>
              </a:ext>
            </a:extLst>
          </p:cNvPr>
          <p:cNvSpPr>
            <a:spLocks noGrp="1"/>
          </p:cNvSpPr>
          <p:nvPr>
            <p:ph type="title"/>
          </p:nvPr>
        </p:nvSpPr>
        <p:spPr>
          <a:xfrm>
            <a:off x="751256" y="553357"/>
            <a:ext cx="10678558" cy="705304"/>
          </a:xfrm>
          <a:prstGeom prst="rect">
            <a:avLst/>
          </a:prstGeom>
        </p:spPr>
        <p:txBody>
          <a:bodyPr anchor="ctr"/>
          <a:lstStyle>
            <a:lvl1pPr marL="0" indent="0" algn="l" defTabSz="912971" rtl="0" eaLnBrk="1" latinLnBrk="0" hangingPunct="1">
              <a:lnSpc>
                <a:spcPct val="90000"/>
              </a:lnSpc>
              <a:spcBef>
                <a:spcPts val="999"/>
              </a:spcBef>
              <a:buFont typeface="Arial" panose="020B0604020202020204" pitchFamily="34" charset="0"/>
              <a:buNone/>
              <a:defRPr lang="en-US" sz="4500" b="1" kern="1200" dirty="0">
                <a:solidFill>
                  <a:schemeClr val="bg1"/>
                </a:solidFill>
                <a:effectLst>
                  <a:outerShdw blurRad="1270000" dist="914400" dir="8100000" algn="tr" rotWithShape="0">
                    <a:prstClr val="black">
                      <a:alpha val="40000"/>
                    </a:prstClr>
                  </a:outerShdw>
                </a:effectLst>
                <a:latin typeface="Helvetica" pitchFamily="2" charset="0"/>
                <a:ea typeface="+mn-ea"/>
                <a:cs typeface="+mn-cs"/>
              </a:defRPr>
            </a:lvl1pPr>
          </a:lstStyle>
          <a:p>
            <a:r>
              <a:rPr lang="en-US"/>
              <a:t>Click to edit Master title style</a:t>
            </a:r>
          </a:p>
        </p:txBody>
      </p:sp>
      <p:cxnSp>
        <p:nvCxnSpPr>
          <p:cNvPr id="3" name="Straight Connector 2">
            <a:extLst>
              <a:ext uri="{FF2B5EF4-FFF2-40B4-BE49-F238E27FC236}">
                <a16:creationId xmlns:a16="http://schemas.microsoft.com/office/drawing/2014/main" id="{4208A27C-250D-5645-8D7F-C2C259BD6246}"/>
              </a:ext>
              <a:ext uri="{C183D7F6-B498-43B3-948B-1728B52AA6E4}">
                <adec:decorative xmlns:adec="http://schemas.microsoft.com/office/drawing/2017/decorative" val="1"/>
              </a:ext>
            </a:extLst>
          </p:cNvPr>
          <p:cNvCxnSpPr>
            <a:cxnSpLocks/>
          </p:cNvCxnSpPr>
          <p:nvPr userDrawn="1"/>
        </p:nvCxnSpPr>
        <p:spPr>
          <a:xfrm>
            <a:off x="840270" y="6377214"/>
            <a:ext cx="11350923" cy="0"/>
          </a:xfrm>
          <a:prstGeom prst="line">
            <a:avLst/>
          </a:prstGeom>
          <a:ln w="12700">
            <a:solidFill>
              <a:srgbClr val="627597"/>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B4EF941-4A5E-7648-8DB6-246D20227A32}"/>
              </a:ext>
            </a:extLst>
          </p:cNvPr>
          <p:cNvSpPr/>
          <p:nvPr userDrawn="1"/>
        </p:nvSpPr>
        <p:spPr>
          <a:xfrm>
            <a:off x="789258" y="6534431"/>
            <a:ext cx="4794455" cy="197170"/>
          </a:xfrm>
          <a:prstGeom prst="rect">
            <a:avLst/>
          </a:prstGeom>
        </p:spPr>
        <p:txBody>
          <a:bodyPr wrap="square">
            <a:spAutoFit/>
          </a:bodyPr>
          <a:lstStyle/>
          <a:p>
            <a:pPr>
              <a:lnSpc>
                <a:spcPct val="120000"/>
              </a:lnSpc>
            </a:pPr>
            <a:r>
              <a:rPr lang="en-US" sz="625" spc="375" dirty="0">
                <a:solidFill>
                  <a:srgbClr val="627597"/>
                </a:solidFill>
                <a:latin typeface="Helvetica" pitchFamily="2" charset="0"/>
                <a:cs typeface="Segoe UI Light" panose="020B0502040204020203" pitchFamily="34" charset="0"/>
              </a:rPr>
              <a:t>ACCELERATING INNOVATION WITH DEVOPS</a:t>
            </a:r>
          </a:p>
        </p:txBody>
      </p:sp>
      <p:sp>
        <p:nvSpPr>
          <p:cNvPr id="5" name="Rectangle 4">
            <a:extLst>
              <a:ext uri="{FF2B5EF4-FFF2-40B4-BE49-F238E27FC236}">
                <a16:creationId xmlns:a16="http://schemas.microsoft.com/office/drawing/2014/main" id="{DE2E1DFE-61BD-AD43-94CE-AE6DD4A62E89}"/>
              </a:ext>
            </a:extLst>
          </p:cNvPr>
          <p:cNvSpPr/>
          <p:nvPr userDrawn="1"/>
        </p:nvSpPr>
        <p:spPr>
          <a:xfrm>
            <a:off x="7266884" y="6534432"/>
            <a:ext cx="4794455" cy="166352"/>
          </a:xfrm>
          <a:prstGeom prst="rect">
            <a:avLst/>
          </a:prstGeom>
        </p:spPr>
        <p:txBody>
          <a:bodyPr wrap="square">
            <a:noAutofit/>
          </a:bodyPr>
          <a:lstStyle/>
          <a:p>
            <a:pPr algn="r">
              <a:lnSpc>
                <a:spcPct val="120000"/>
              </a:lnSpc>
            </a:pPr>
            <a:fld id="{D4F9CC37-649C-A24D-8487-AF6F4FDCA213}" type="slidenum">
              <a:rPr lang="en-US" sz="625" spc="375" smtClean="0">
                <a:solidFill>
                  <a:schemeClr val="bg1"/>
                </a:solidFill>
                <a:latin typeface="Helvetica" pitchFamily="2" charset="0"/>
                <a:cs typeface="Segoe UI Light" panose="020B0502040204020203" pitchFamily="34" charset="0"/>
              </a:rPr>
              <a:t>‹#›</a:t>
            </a:fld>
            <a:endParaRPr lang="en-US" sz="625" spc="375">
              <a:solidFill>
                <a:schemeClr val="bg1"/>
              </a:solidFill>
              <a:latin typeface="Helvetica" pitchFamily="2" charset="0"/>
              <a:cs typeface="Segoe UI Light" panose="020B0502040204020203" pitchFamily="34" charset="0"/>
            </a:endParaRPr>
          </a:p>
        </p:txBody>
      </p:sp>
    </p:spTree>
    <p:extLst>
      <p:ext uri="{BB962C8B-B14F-4D97-AF65-F5344CB8AC3E}">
        <p14:creationId xmlns:p14="http://schemas.microsoft.com/office/powerpoint/2010/main" val="162681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matchingName="Subsection Cover B" preserve="1">
  <p:cSld name="Subsection Cover B">
    <p:spTree>
      <p:nvGrpSpPr>
        <p:cNvPr id="1" name="Shape 53"/>
        <p:cNvGrpSpPr/>
        <p:nvPr/>
      </p:nvGrpSpPr>
      <p:grpSpPr>
        <a:xfrm>
          <a:off x="0" y="0"/>
          <a:ext cx="0" cy="0"/>
          <a:chOff x="0" y="0"/>
          <a:chExt cx="0" cy="0"/>
        </a:xfrm>
      </p:grpSpPr>
      <p:sp>
        <p:nvSpPr>
          <p:cNvPr id="54" name="Google Shape;54;p14"/>
          <p:cNvSpPr/>
          <p:nvPr/>
        </p:nvSpPr>
        <p:spPr>
          <a:xfrm>
            <a:off x="0" y="1"/>
            <a:ext cx="12192000" cy="6858000"/>
          </a:xfrm>
          <a:prstGeom prst="rect">
            <a:avLst/>
          </a:prstGeom>
          <a:gradFill>
            <a:gsLst>
              <a:gs pos="0">
                <a:srgbClr val="161828"/>
              </a:gs>
              <a:gs pos="15000">
                <a:srgbClr val="161828"/>
              </a:gs>
              <a:gs pos="67000">
                <a:srgbClr val="1B1D30">
                  <a:alpha val="57647"/>
                </a:srgbClr>
              </a:gs>
              <a:gs pos="100000">
                <a:srgbClr val="2E3252">
                  <a:alpha val="0"/>
                </a:srgbClr>
              </a:gs>
            </a:gsLst>
            <a:lin ang="0" scaled="0"/>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cxnSp>
        <p:nvCxnSpPr>
          <p:cNvPr id="55" name="Google Shape;55;p14"/>
          <p:cNvCxnSpPr/>
          <p:nvPr userDrawn="1"/>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56" name="Google Shape;56;p14"/>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700"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sym typeface="Helvetica Neue"/>
              </a:rPr>
              <a:t>DEV BOXES</a:t>
            </a:r>
            <a:endParaRPr kumimoji="0" lang="en-US" sz="700"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endParaRPr>
          </a:p>
        </p:txBody>
      </p:sp>
      <p:sp>
        <p:nvSpPr>
          <p:cNvPr id="57" name="Google Shape;57;p14"/>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fld id="{00000000-1234-1234-1234-123412341234}" type="slidenum">
              <a:rPr kumimoji="0" lang="en" sz="667" b="0" i="0" u="none" strike="noStrike" kern="1200" cap="none" spc="0" normalizeH="0" baseline="0" noProof="0">
                <a:ln>
                  <a:noFill/>
                </a:ln>
                <a:solidFill>
                  <a:srgbClr val="FFFFFF"/>
                </a:solidFill>
                <a:effectLst/>
                <a:uLnTx/>
                <a:uFillTx/>
                <a:latin typeface="Helvetica" pitchFamily="2" charset="0"/>
                <a:ea typeface="Helvetica Neue"/>
                <a:cs typeface="Helvetica Neue"/>
                <a:sym typeface="Helvetica Neue"/>
              </a:rPr>
              <a:pPr marL="0" marR="0" lvl="0" indent="0" algn="r" defTabSz="914400" rtl="0" eaLnBrk="1" fontAlgn="auto" latinLnBrk="0" hangingPunct="1">
                <a:lnSpc>
                  <a:spcPct val="120000"/>
                </a:lnSpc>
                <a:spcBef>
                  <a:spcPts val="0"/>
                </a:spcBef>
                <a:spcAft>
                  <a:spcPts val="0"/>
                </a:spcAft>
                <a:buClrTx/>
                <a:buSzTx/>
                <a:buFontTx/>
                <a:buNone/>
                <a:tabLst/>
                <a:defRPr/>
              </a:pPr>
              <a:t>‹#›</a:t>
            </a:fld>
            <a:endParaRPr kumimoji="0" sz="667" b="0" i="0" u="none" strike="noStrike" kern="1200" cap="none" spc="0" normalizeH="0" baseline="0" noProof="0">
              <a:ln>
                <a:noFill/>
              </a:ln>
              <a:solidFill>
                <a:srgbClr val="FFFFFF"/>
              </a:solidFill>
              <a:effectLst/>
              <a:uLnTx/>
              <a:uFillTx/>
              <a:latin typeface="Helvetica" pitchFamily="2" charset="0"/>
              <a:ea typeface="Helvetica Neue"/>
              <a:cs typeface="Helvetica Neue"/>
              <a:sym typeface="Helvetica Neue"/>
            </a:endParaRPr>
          </a:p>
        </p:txBody>
      </p:sp>
      <p:sp>
        <p:nvSpPr>
          <p:cNvPr id="58" name="Google Shape;58;p14"/>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 sz="667" b="0" i="0" u="none" strike="noStrike" kern="1200" cap="none" spc="0" normalizeH="0" baseline="0" noProof="0">
                <a:ln>
                  <a:noFill/>
                </a:ln>
                <a:solidFill>
                  <a:srgbClr val="FFFFFF"/>
                </a:solidFill>
                <a:effectLst/>
                <a:uLnTx/>
                <a:uFillTx/>
                <a:latin typeface="Helvetica" pitchFamily="2" charset="0"/>
                <a:ea typeface="Helvetica Neue"/>
                <a:cs typeface="Helvetica Neue"/>
                <a:sym typeface="Helvetica Neue"/>
              </a:rPr>
              <a:t>1</a:t>
            </a:r>
            <a:endParaRPr kumimoji="0" sz="933" b="0" i="0" u="none" strike="noStrike" kern="1200" cap="none" spc="0" normalizeH="0" baseline="0" noProof="0">
              <a:ln>
                <a:noFill/>
              </a:ln>
              <a:solidFill>
                <a:srgbClr val="000000"/>
              </a:solidFill>
              <a:effectLst/>
              <a:uLnTx/>
              <a:uFillTx/>
              <a:latin typeface="Helvetica" pitchFamily="2" charset="0"/>
              <a:ea typeface="+mn-ea"/>
              <a:cs typeface="+mn-cs"/>
            </a:endParaRPr>
          </a:p>
        </p:txBody>
      </p:sp>
      <p:cxnSp>
        <p:nvCxnSpPr>
          <p:cNvPr id="59" name="Google Shape;59;p14"/>
          <p:cNvCxnSpPr/>
          <p:nvPr/>
        </p:nvCxnSpPr>
        <p:spPr>
          <a:xfrm>
            <a:off x="1685760" y="1971372"/>
            <a:ext cx="2760400" cy="0"/>
          </a:xfrm>
          <a:prstGeom prst="straightConnector1">
            <a:avLst/>
          </a:prstGeom>
          <a:noFill/>
          <a:ln w="12700" cap="flat" cmpd="sng">
            <a:solidFill>
              <a:schemeClr val="lt1"/>
            </a:solidFill>
            <a:prstDash val="solid"/>
            <a:miter lim="800000"/>
            <a:headEnd type="none" w="sm" len="sm"/>
            <a:tailEnd type="none" w="sm" len="sm"/>
          </a:ln>
        </p:spPr>
      </p:cxnSp>
      <p:pic>
        <p:nvPicPr>
          <p:cNvPr id="60" name="Google Shape;60;p14"/>
          <p:cNvPicPr preferRelativeResize="0"/>
          <p:nvPr/>
        </p:nvPicPr>
        <p:blipFill rotWithShape="1">
          <a:blip r:embed="rId2">
            <a:alphaModFix amt="30000"/>
          </a:blip>
          <a:srcRect/>
          <a:stretch/>
        </p:blipFill>
        <p:spPr>
          <a:xfrm>
            <a:off x="-4218439" y="920754"/>
            <a:ext cx="5016492" cy="5016492"/>
          </a:xfrm>
          <a:prstGeom prst="rect">
            <a:avLst/>
          </a:prstGeom>
          <a:noFill/>
          <a:ln>
            <a:noFill/>
          </a:ln>
        </p:spPr>
      </p:pic>
      <p:pic>
        <p:nvPicPr>
          <p:cNvPr id="61" name="Google Shape;61;p14"/>
          <p:cNvPicPr preferRelativeResize="0"/>
          <p:nvPr/>
        </p:nvPicPr>
        <p:blipFill rotWithShape="1">
          <a:blip r:embed="rId3">
            <a:alphaModFix/>
          </a:blip>
          <a:srcRect r="891"/>
          <a:stretch/>
        </p:blipFill>
        <p:spPr>
          <a:xfrm>
            <a:off x="5154968" y="0"/>
            <a:ext cx="7037033" cy="6857997"/>
          </a:xfrm>
          <a:prstGeom prst="rect">
            <a:avLst/>
          </a:prstGeom>
          <a:noFill/>
          <a:ln>
            <a:noFill/>
          </a:ln>
        </p:spPr>
      </p:pic>
      <p:sp>
        <p:nvSpPr>
          <p:cNvPr id="62" name="Google Shape;62;p14"/>
          <p:cNvSpPr/>
          <p:nvPr/>
        </p:nvSpPr>
        <p:spPr>
          <a:xfrm rot="10800000">
            <a:off x="1331867" y="333"/>
            <a:ext cx="97600" cy="4535600"/>
          </a:xfrm>
          <a:prstGeom prst="rect">
            <a:avLst/>
          </a:prstGeom>
          <a:gradFill>
            <a:gsLst>
              <a:gs pos="0">
                <a:srgbClr val="D59DFF"/>
              </a:gs>
              <a:gs pos="100000">
                <a:srgbClr val="28AFEA"/>
              </a:gs>
            </a:gsLst>
            <a:lin ang="5400012" scaled="0"/>
          </a:gra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Helvetica" pitchFamily="2" charset="0"/>
              <a:ea typeface="+mn-ea"/>
              <a:cs typeface="+mn-cs"/>
            </a:endParaRPr>
          </a:p>
        </p:txBody>
      </p:sp>
      <p:sp>
        <p:nvSpPr>
          <p:cNvPr id="63" name="Google Shape;63;p14"/>
          <p:cNvSpPr txBox="1">
            <a:spLocks noGrp="1"/>
          </p:cNvSpPr>
          <p:nvPr>
            <p:ph type="title"/>
          </p:nvPr>
        </p:nvSpPr>
        <p:spPr>
          <a:xfrm>
            <a:off x="1633733"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4" name="Google Shape;64;p14"/>
          <p:cNvSpPr txBox="1">
            <a:spLocks noGrp="1"/>
          </p:cNvSpPr>
          <p:nvPr>
            <p:ph type="subTitle" idx="1"/>
          </p:nvPr>
        </p:nvSpPr>
        <p:spPr>
          <a:xfrm>
            <a:off x="1633728" y="1719072"/>
            <a:ext cx="4035600" cy="207200"/>
          </a:xfrm>
          <a:prstGeom prst="rect">
            <a:avLst/>
          </a:prstGeom>
        </p:spPr>
        <p:txBody>
          <a:bodyPr spcFirstLastPara="1" wrap="square" lIns="45700" tIns="18275" rIns="45700" bIns="18275" anchor="t" anchorCtr="0">
            <a:noAutofit/>
          </a:bodyPr>
          <a:lstStyle>
            <a:lvl1pPr marL="0" lvl="0" rtl="0">
              <a:lnSpc>
                <a:spcPct val="100000"/>
              </a:lnSpc>
              <a:spcBef>
                <a:spcPts val="0"/>
              </a:spcBef>
              <a:spcAft>
                <a:spcPts val="0"/>
              </a:spcAft>
              <a:buClr>
                <a:schemeClr val="lt1"/>
              </a:buClr>
              <a:buSzPts val="800"/>
              <a:buNone/>
              <a:defRPr sz="1067" b="0" i="0">
                <a:solidFill>
                  <a:schemeClr val="lt1"/>
                </a:solidFill>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Tree>
    <p:extLst>
      <p:ext uri="{BB962C8B-B14F-4D97-AF65-F5344CB8AC3E}">
        <p14:creationId xmlns:p14="http://schemas.microsoft.com/office/powerpoint/2010/main" val="166500037"/>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showMasterSp="0" matchingName="End Slide" preserve="1">
  <p:cSld name="End Slide">
    <p:spTree>
      <p:nvGrpSpPr>
        <p:cNvPr id="1" name="Shape 76"/>
        <p:cNvGrpSpPr/>
        <p:nvPr/>
      </p:nvGrpSpPr>
      <p:grpSpPr>
        <a:xfrm>
          <a:off x="0" y="0"/>
          <a:ext cx="0" cy="0"/>
          <a:chOff x="0" y="0"/>
          <a:chExt cx="0" cy="0"/>
        </a:xfrm>
      </p:grpSpPr>
      <p:pic>
        <p:nvPicPr>
          <p:cNvPr id="77" name="Google Shape;77;p16" descr="A picture containing logo&#10;&#10;Description automatically generated"/>
          <p:cNvPicPr preferRelativeResize="0"/>
          <p:nvPr/>
        </p:nvPicPr>
        <p:blipFill rotWithShape="1">
          <a:blip r:embed="rId2">
            <a:alphaModFix/>
          </a:blip>
          <a:srcRect/>
          <a:stretch/>
        </p:blipFill>
        <p:spPr>
          <a:xfrm>
            <a:off x="1" y="1"/>
            <a:ext cx="7846684" cy="6858001"/>
          </a:xfrm>
          <a:prstGeom prst="rect">
            <a:avLst/>
          </a:prstGeom>
          <a:noFill/>
          <a:ln>
            <a:noFill/>
          </a:ln>
        </p:spPr>
      </p:pic>
      <p:sp>
        <p:nvSpPr>
          <p:cNvPr id="78" name="Google Shape;78;p16"/>
          <p:cNvSpPr/>
          <p:nvPr/>
        </p:nvSpPr>
        <p:spPr>
          <a:xfrm>
            <a:off x="2346971" y="2190768"/>
            <a:ext cx="4869200" cy="3816800"/>
          </a:xfrm>
          <a:prstGeom prst="roundRect">
            <a:avLst>
              <a:gd name="adj" fmla="val 371"/>
            </a:avLst>
          </a:prstGeom>
          <a:solidFill>
            <a:srgbClr val="161828"/>
          </a:solidFill>
          <a:ln>
            <a:noFill/>
          </a:ln>
          <a:effectLst>
            <a:outerShdw blurRad="1270000" dist="2540000" dir="7800000" sx="90000" sy="90000" algn="tr" rotWithShape="0">
              <a:srgbClr val="000000">
                <a:alpha val="40000"/>
              </a:srgbClr>
            </a:outerShdw>
          </a:effectLst>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79" name="Google Shape;79;p16"/>
          <p:cNvSpPr/>
          <p:nvPr/>
        </p:nvSpPr>
        <p:spPr>
          <a:xfrm rot="10800000">
            <a:off x="7216169" y="2190664"/>
            <a:ext cx="3778400" cy="3816800"/>
          </a:xfrm>
          <a:prstGeom prst="roundRect">
            <a:avLst>
              <a:gd name="adj" fmla="val 371"/>
            </a:avLst>
          </a:prstGeom>
          <a:gradFill>
            <a:gsLst>
              <a:gs pos="0">
                <a:schemeClr val="accent2"/>
              </a:gs>
              <a:gs pos="100000">
                <a:srgbClr val="28AFEA"/>
              </a:gs>
            </a:gsLst>
            <a:lin ang="5400012" scaled="0"/>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pic>
        <p:nvPicPr>
          <p:cNvPr id="80" name="Google Shape;80;p16"/>
          <p:cNvPicPr preferRelativeResize="0"/>
          <p:nvPr/>
        </p:nvPicPr>
        <p:blipFill rotWithShape="1">
          <a:blip r:embed="rId3">
            <a:alphaModFix amt="30000"/>
          </a:blip>
          <a:srcRect/>
          <a:stretch/>
        </p:blipFill>
        <p:spPr>
          <a:xfrm>
            <a:off x="11443030" y="2190769"/>
            <a:ext cx="5016492" cy="5016492"/>
          </a:xfrm>
          <a:prstGeom prst="rect">
            <a:avLst/>
          </a:prstGeom>
          <a:noFill/>
          <a:ln>
            <a:noFill/>
          </a:ln>
        </p:spPr>
      </p:pic>
      <p:sp>
        <p:nvSpPr>
          <p:cNvPr id="81" name="Google Shape;81;p16"/>
          <p:cNvSpPr/>
          <p:nvPr/>
        </p:nvSpPr>
        <p:spPr>
          <a:xfrm rot="10800000">
            <a:off x="11419233" y="300"/>
            <a:ext cx="97600" cy="1881600"/>
          </a:xfrm>
          <a:prstGeom prst="rect">
            <a:avLst/>
          </a:prstGeom>
          <a:gradFill>
            <a:gsLst>
              <a:gs pos="0">
                <a:srgbClr val="D59DFF"/>
              </a:gs>
              <a:gs pos="100000">
                <a:srgbClr val="28AFEA"/>
              </a:gs>
            </a:gsLst>
            <a:lin ang="5400012" scaled="0"/>
          </a:gra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Helvetica" pitchFamily="2" charset="0"/>
              <a:ea typeface="+mn-ea"/>
              <a:cs typeface="+mn-cs"/>
            </a:endParaRPr>
          </a:p>
        </p:txBody>
      </p:sp>
      <p:sp>
        <p:nvSpPr>
          <p:cNvPr id="82" name="Google Shape;82;p16"/>
          <p:cNvSpPr txBox="1">
            <a:spLocks noGrp="1"/>
          </p:cNvSpPr>
          <p:nvPr>
            <p:ph type="title"/>
          </p:nvPr>
        </p:nvSpPr>
        <p:spPr>
          <a:xfrm>
            <a:off x="7022592" y="707136"/>
            <a:ext cx="3974400" cy="1036400"/>
          </a:xfrm>
          <a:prstGeom prst="rect">
            <a:avLst/>
          </a:prstGeom>
        </p:spPr>
        <p:txBody>
          <a:bodyPr spcFirstLastPara="1" wrap="square" lIns="45700" tIns="18275" rIns="45700" bIns="18275" anchor="t" anchorCtr="0">
            <a:noAutofit/>
          </a:bodyPr>
          <a:lstStyle>
            <a:lvl1pPr lvl="0" algn="r">
              <a:spcBef>
                <a:spcPts val="0"/>
              </a:spcBef>
              <a:spcAft>
                <a:spcPts val="0"/>
              </a:spcAft>
              <a:buSzPts val="3400"/>
              <a:buNone/>
              <a:defRPr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6"/>
          <p:cNvSpPr txBox="1">
            <a:spLocks noGrp="1"/>
          </p:cNvSpPr>
          <p:nvPr>
            <p:ph type="title" idx="2"/>
          </p:nvPr>
        </p:nvSpPr>
        <p:spPr>
          <a:xfrm>
            <a:off x="2804160" y="2572512"/>
            <a:ext cx="3804000" cy="10972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267" b="0" i="0">
                <a:latin typeface="Helvetica" pitchFamily="2" charset="0"/>
              </a:defRPr>
            </a:lvl1pPr>
            <a:lvl2pPr lvl="1">
              <a:spcBef>
                <a:spcPts val="0"/>
              </a:spcBef>
              <a:spcAft>
                <a:spcPts val="0"/>
              </a:spcAft>
              <a:buSzPts val="1700"/>
              <a:buNone/>
              <a:defRPr sz="2267"/>
            </a:lvl2pPr>
            <a:lvl3pPr lvl="2">
              <a:spcBef>
                <a:spcPts val="0"/>
              </a:spcBef>
              <a:spcAft>
                <a:spcPts val="0"/>
              </a:spcAft>
              <a:buSzPts val="1700"/>
              <a:buNone/>
              <a:defRPr sz="2267"/>
            </a:lvl3pPr>
            <a:lvl4pPr lvl="3">
              <a:spcBef>
                <a:spcPts val="0"/>
              </a:spcBef>
              <a:spcAft>
                <a:spcPts val="0"/>
              </a:spcAft>
              <a:buSzPts val="1700"/>
              <a:buNone/>
              <a:defRPr sz="2267"/>
            </a:lvl4pPr>
            <a:lvl5pPr lvl="4">
              <a:spcBef>
                <a:spcPts val="0"/>
              </a:spcBef>
              <a:spcAft>
                <a:spcPts val="0"/>
              </a:spcAft>
              <a:buSzPts val="1700"/>
              <a:buNone/>
              <a:defRPr sz="2267"/>
            </a:lvl5pPr>
            <a:lvl6pPr lvl="5">
              <a:spcBef>
                <a:spcPts val="0"/>
              </a:spcBef>
              <a:spcAft>
                <a:spcPts val="0"/>
              </a:spcAft>
              <a:buSzPts val="1700"/>
              <a:buNone/>
              <a:defRPr sz="2267"/>
            </a:lvl6pPr>
            <a:lvl7pPr lvl="6">
              <a:spcBef>
                <a:spcPts val="0"/>
              </a:spcBef>
              <a:spcAft>
                <a:spcPts val="0"/>
              </a:spcAft>
              <a:buSzPts val="1700"/>
              <a:buNone/>
              <a:defRPr sz="2267"/>
            </a:lvl7pPr>
            <a:lvl8pPr lvl="7">
              <a:spcBef>
                <a:spcPts val="0"/>
              </a:spcBef>
              <a:spcAft>
                <a:spcPts val="0"/>
              </a:spcAft>
              <a:buSzPts val="1700"/>
              <a:buNone/>
              <a:defRPr sz="2267"/>
            </a:lvl8pPr>
            <a:lvl9pPr lvl="8">
              <a:spcBef>
                <a:spcPts val="0"/>
              </a:spcBef>
              <a:spcAft>
                <a:spcPts val="0"/>
              </a:spcAft>
              <a:buSzPts val="1700"/>
              <a:buNone/>
              <a:defRPr sz="2267"/>
            </a:lvl9pPr>
          </a:lstStyle>
          <a:p>
            <a:endParaRPr/>
          </a:p>
        </p:txBody>
      </p:sp>
      <p:sp>
        <p:nvSpPr>
          <p:cNvPr id="84" name="Google Shape;84;p16"/>
          <p:cNvSpPr txBox="1">
            <a:spLocks noGrp="1"/>
          </p:cNvSpPr>
          <p:nvPr>
            <p:ph type="body" idx="1"/>
          </p:nvPr>
        </p:nvSpPr>
        <p:spPr>
          <a:xfrm>
            <a:off x="2791968" y="3742944"/>
            <a:ext cx="3974400" cy="17068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85" name="Google Shape;85;p16"/>
          <p:cNvSpPr txBox="1">
            <a:spLocks noGrp="1"/>
          </p:cNvSpPr>
          <p:nvPr>
            <p:ph type="body" idx="3"/>
          </p:nvPr>
        </p:nvSpPr>
        <p:spPr>
          <a:xfrm>
            <a:off x="7985760" y="2633472"/>
            <a:ext cx="1865200" cy="2440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86" name="Google Shape;86;p16"/>
          <p:cNvSpPr txBox="1">
            <a:spLocks noGrp="1"/>
          </p:cNvSpPr>
          <p:nvPr>
            <p:ph type="body" idx="4"/>
          </p:nvPr>
        </p:nvSpPr>
        <p:spPr>
          <a:xfrm>
            <a:off x="7985760" y="3060192"/>
            <a:ext cx="1840800" cy="2440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pic>
        <p:nvPicPr>
          <p:cNvPr id="87" name="Google Shape;87;p16"/>
          <p:cNvPicPr preferRelativeResize="0"/>
          <p:nvPr/>
        </p:nvPicPr>
        <p:blipFill rotWithShape="1">
          <a:blip r:embed="rId4">
            <a:alphaModFix/>
          </a:blip>
          <a:srcRect/>
          <a:stretch/>
        </p:blipFill>
        <p:spPr>
          <a:xfrm>
            <a:off x="7634501" y="2601357"/>
            <a:ext cx="254409" cy="254409"/>
          </a:xfrm>
          <a:prstGeom prst="rect">
            <a:avLst/>
          </a:prstGeom>
          <a:noFill/>
          <a:ln>
            <a:noFill/>
          </a:ln>
        </p:spPr>
      </p:pic>
      <p:sp>
        <p:nvSpPr>
          <p:cNvPr id="88" name="Google Shape;88;p16"/>
          <p:cNvSpPr/>
          <p:nvPr/>
        </p:nvSpPr>
        <p:spPr>
          <a:xfrm>
            <a:off x="7613708" y="3102871"/>
            <a:ext cx="296424" cy="194256"/>
          </a:xfrm>
          <a:custGeom>
            <a:avLst/>
            <a:gdLst/>
            <a:ahLst/>
            <a:cxnLst/>
            <a:rect l="l" t="t" r="r" b="b"/>
            <a:pathLst>
              <a:path w="21600" h="21600" extrusionOk="0">
                <a:moveTo>
                  <a:pt x="11610" y="13990"/>
                </a:moveTo>
                <a:cubicBezTo>
                  <a:pt x="11373" y="14259"/>
                  <a:pt x="11093" y="14400"/>
                  <a:pt x="10800" y="14400"/>
                </a:cubicBezTo>
                <a:cubicBezTo>
                  <a:pt x="10505" y="14400"/>
                  <a:pt x="10225" y="14259"/>
                  <a:pt x="9990" y="13990"/>
                </a:cubicBezTo>
                <a:lnTo>
                  <a:pt x="7198" y="10800"/>
                </a:lnTo>
                <a:lnTo>
                  <a:pt x="6636" y="10157"/>
                </a:lnTo>
                <a:lnTo>
                  <a:pt x="1349" y="4115"/>
                </a:lnTo>
                <a:lnTo>
                  <a:pt x="1349" y="4114"/>
                </a:lnTo>
                <a:cubicBezTo>
                  <a:pt x="1349" y="2980"/>
                  <a:pt x="1955" y="2057"/>
                  <a:pt x="2699" y="2057"/>
                </a:cubicBezTo>
                <a:lnTo>
                  <a:pt x="18899" y="2057"/>
                </a:lnTo>
                <a:cubicBezTo>
                  <a:pt x="19643" y="2057"/>
                  <a:pt x="20249" y="2980"/>
                  <a:pt x="20249" y="4114"/>
                </a:cubicBezTo>
                <a:cubicBezTo>
                  <a:pt x="20249" y="4114"/>
                  <a:pt x="11610" y="13990"/>
                  <a:pt x="11610" y="13990"/>
                </a:cubicBezTo>
                <a:close/>
                <a:moveTo>
                  <a:pt x="20249" y="16198"/>
                </a:moveTo>
                <a:lnTo>
                  <a:pt x="15525" y="10800"/>
                </a:lnTo>
                <a:lnTo>
                  <a:pt x="20249" y="5399"/>
                </a:lnTo>
                <a:cubicBezTo>
                  <a:pt x="20249" y="5399"/>
                  <a:pt x="20249" y="16198"/>
                  <a:pt x="20249" y="16198"/>
                </a:cubicBezTo>
                <a:close/>
                <a:moveTo>
                  <a:pt x="20249" y="17484"/>
                </a:moveTo>
                <a:cubicBezTo>
                  <a:pt x="20249" y="18620"/>
                  <a:pt x="19643" y="19541"/>
                  <a:pt x="18899" y="19541"/>
                </a:cubicBezTo>
                <a:lnTo>
                  <a:pt x="2699" y="19541"/>
                </a:lnTo>
                <a:cubicBezTo>
                  <a:pt x="1955" y="19541"/>
                  <a:pt x="1349" y="18620"/>
                  <a:pt x="1349" y="17484"/>
                </a:cubicBezTo>
                <a:lnTo>
                  <a:pt x="6636" y="11442"/>
                </a:lnTo>
                <a:lnTo>
                  <a:pt x="9585" y="14813"/>
                </a:lnTo>
                <a:cubicBezTo>
                  <a:pt x="9945" y="15222"/>
                  <a:pt x="10372" y="15429"/>
                  <a:pt x="10800" y="15429"/>
                </a:cubicBezTo>
                <a:cubicBezTo>
                  <a:pt x="11228" y="15429"/>
                  <a:pt x="11654" y="15222"/>
                  <a:pt x="12015" y="14813"/>
                </a:cubicBezTo>
                <a:lnTo>
                  <a:pt x="14963" y="11442"/>
                </a:lnTo>
                <a:cubicBezTo>
                  <a:pt x="14963" y="11442"/>
                  <a:pt x="20249" y="17484"/>
                  <a:pt x="20249" y="17484"/>
                </a:cubicBezTo>
                <a:close/>
                <a:moveTo>
                  <a:pt x="1349" y="5399"/>
                </a:moveTo>
                <a:lnTo>
                  <a:pt x="6074" y="10800"/>
                </a:lnTo>
                <a:lnTo>
                  <a:pt x="1349" y="16198"/>
                </a:lnTo>
                <a:cubicBezTo>
                  <a:pt x="1349" y="16198"/>
                  <a:pt x="1349" y="5399"/>
                  <a:pt x="1349" y="5399"/>
                </a:cubicBezTo>
                <a:close/>
                <a:moveTo>
                  <a:pt x="18899" y="0"/>
                </a:moveTo>
                <a:lnTo>
                  <a:pt x="2699" y="0"/>
                </a:lnTo>
                <a:cubicBezTo>
                  <a:pt x="1208" y="0"/>
                  <a:pt x="0" y="1842"/>
                  <a:pt x="0" y="4114"/>
                </a:cubicBezTo>
                <a:lnTo>
                  <a:pt x="0" y="17484"/>
                </a:lnTo>
                <a:cubicBezTo>
                  <a:pt x="0" y="19756"/>
                  <a:pt x="1208" y="21600"/>
                  <a:pt x="2699" y="21600"/>
                </a:cubicBezTo>
                <a:lnTo>
                  <a:pt x="18899" y="21600"/>
                </a:lnTo>
                <a:cubicBezTo>
                  <a:pt x="20391" y="21600"/>
                  <a:pt x="21600" y="19756"/>
                  <a:pt x="21600" y="17484"/>
                </a:cubicBezTo>
                <a:lnTo>
                  <a:pt x="21600" y="4114"/>
                </a:lnTo>
                <a:cubicBezTo>
                  <a:pt x="21600" y="1842"/>
                  <a:pt x="20391" y="0"/>
                  <a:pt x="18899" y="0"/>
                </a:cubicBezTo>
              </a:path>
            </a:pathLst>
          </a:custGeom>
          <a:solidFill>
            <a:schemeClr val="lt1"/>
          </a:solidFill>
          <a:ln>
            <a:noFill/>
          </a:ln>
        </p:spPr>
        <p:txBody>
          <a:bodyPr spcFirstLastPara="1" wrap="square" lIns="11933" tIns="11933" rIns="11933" bIns="11933"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933" b="0" i="0" u="none" strike="noStrike" kern="1200" cap="none" spc="0" normalizeH="0" baseline="0" noProof="0">
              <a:ln>
                <a:noFill/>
              </a:ln>
              <a:solidFill>
                <a:srgbClr val="595959"/>
              </a:solidFill>
              <a:effectLst/>
              <a:uLnTx/>
              <a:uFillTx/>
              <a:latin typeface="Helvetica" pitchFamily="2" charset="0"/>
              <a:ea typeface="Gill Sans"/>
              <a:cs typeface="Gill Sans"/>
              <a:sym typeface="Gill Sans"/>
            </a:endParaRPr>
          </a:p>
        </p:txBody>
      </p:sp>
    </p:spTree>
    <p:extLst>
      <p:ext uri="{BB962C8B-B14F-4D97-AF65-F5344CB8AC3E}">
        <p14:creationId xmlns:p14="http://schemas.microsoft.com/office/powerpoint/2010/main" val="822995436"/>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showMasterSp="0" matchingName="Laptop Screen" preserve="1">
  <p:cSld name="Laptop Screen">
    <p:spTree>
      <p:nvGrpSpPr>
        <p:cNvPr id="1" name="Shape 89"/>
        <p:cNvGrpSpPr/>
        <p:nvPr/>
      </p:nvGrpSpPr>
      <p:grpSpPr>
        <a:xfrm>
          <a:off x="0" y="0"/>
          <a:ext cx="0" cy="0"/>
          <a:chOff x="0" y="0"/>
          <a:chExt cx="0" cy="0"/>
        </a:xfrm>
      </p:grpSpPr>
      <p:sp>
        <p:nvSpPr>
          <p:cNvPr id="90" name="Google Shape;90;p17"/>
          <p:cNvSpPr/>
          <p:nvPr/>
        </p:nvSpPr>
        <p:spPr>
          <a:xfrm>
            <a:off x="771253" y="3384321"/>
            <a:ext cx="10648400" cy="8794800"/>
          </a:xfrm>
          <a:prstGeom prst="ellipse">
            <a:avLst/>
          </a:prstGeom>
          <a:gradFill>
            <a:gsLst>
              <a:gs pos="0">
                <a:srgbClr val="D59DFF">
                  <a:alpha val="9803"/>
                </a:srgbClr>
              </a:gs>
              <a:gs pos="79000">
                <a:srgbClr val="1F9CF0"/>
              </a:gs>
              <a:gs pos="100000">
                <a:srgbClr val="1F9CF0"/>
              </a:gs>
            </a:gsLst>
            <a:lin ang="5400012" scaled="0"/>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pic>
        <p:nvPicPr>
          <p:cNvPr id="91" name="Google Shape;91;p17"/>
          <p:cNvPicPr preferRelativeResize="0"/>
          <p:nvPr/>
        </p:nvPicPr>
        <p:blipFill rotWithShape="1">
          <a:blip r:embed="rId2">
            <a:alphaModFix/>
          </a:blip>
          <a:srcRect/>
          <a:stretch/>
        </p:blipFill>
        <p:spPr>
          <a:xfrm>
            <a:off x="2512548" y="2210315"/>
            <a:ext cx="7155829" cy="3910328"/>
          </a:xfrm>
          <a:prstGeom prst="rect">
            <a:avLst/>
          </a:prstGeom>
          <a:noFill/>
          <a:ln>
            <a:noFill/>
          </a:ln>
          <a:effectLst>
            <a:outerShdw blurRad="1270000" sx="90000" sy="-19000" rotWithShape="0">
              <a:srgbClr val="000000">
                <a:alpha val="40000"/>
              </a:srgbClr>
            </a:outerShdw>
          </a:effectLst>
        </p:spPr>
      </p:pic>
      <p:sp>
        <p:nvSpPr>
          <p:cNvPr id="92" name="Google Shape;92;p17"/>
          <p:cNvSpPr/>
          <p:nvPr/>
        </p:nvSpPr>
        <p:spPr>
          <a:xfrm>
            <a:off x="965461" y="2267483"/>
            <a:ext cx="2126800" cy="1116800"/>
          </a:xfrm>
          <a:prstGeom prst="wedgeRectCallout">
            <a:avLst>
              <a:gd name="adj1" fmla="val 72666"/>
              <a:gd name="adj2" fmla="val 36106"/>
            </a:avLst>
          </a:prstGeom>
          <a:gradFill>
            <a:gsLst>
              <a:gs pos="0">
                <a:srgbClr val="1F9CF0"/>
              </a:gs>
              <a:gs pos="2000">
                <a:srgbClr val="1F9CF0"/>
              </a:gs>
              <a:gs pos="100000">
                <a:srgbClr val="9477E2">
                  <a:alpha val="20000"/>
                </a:srgbClr>
              </a:gs>
            </a:gsLst>
            <a:lin ang="2700006" scaled="0"/>
          </a:gradFill>
          <a:ln>
            <a:noFill/>
          </a:ln>
          <a:effectLst>
            <a:outerShdw blurRad="1270000" dist="1384300" dir="2700000" sx="75000" sy="75000" algn="tl" rotWithShape="0">
              <a:srgbClr val="000000">
                <a:alpha val="40000"/>
              </a:srgbClr>
            </a:outerShdw>
          </a:effectLst>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93" name="Google Shape;93;p17"/>
          <p:cNvSpPr/>
          <p:nvPr/>
        </p:nvSpPr>
        <p:spPr>
          <a:xfrm>
            <a:off x="965461" y="3909925"/>
            <a:ext cx="2126800" cy="1059600"/>
          </a:xfrm>
          <a:prstGeom prst="wedgeRectCallout">
            <a:avLst>
              <a:gd name="adj1" fmla="val 74259"/>
              <a:gd name="adj2" fmla="val -62681"/>
            </a:avLst>
          </a:prstGeom>
          <a:gradFill>
            <a:gsLst>
              <a:gs pos="0">
                <a:srgbClr val="1F9CF0"/>
              </a:gs>
              <a:gs pos="100000">
                <a:srgbClr val="9477E2">
                  <a:alpha val="20000"/>
                </a:srgbClr>
              </a:gs>
            </a:gsLst>
            <a:lin ang="2700006" scaled="0"/>
          </a:gradFill>
          <a:ln>
            <a:noFill/>
          </a:ln>
          <a:effectLst>
            <a:outerShdw blurRad="1270000" dist="685800" dir="18900000" sx="85000" sy="85000" algn="bl" rotWithShape="0">
              <a:srgbClr val="000000">
                <a:alpha val="40000"/>
              </a:srgbClr>
            </a:outerShdw>
          </a:effectLst>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94" name="Google Shape;94;p17"/>
          <p:cNvSpPr/>
          <p:nvPr/>
        </p:nvSpPr>
        <p:spPr>
          <a:xfrm>
            <a:off x="9099824" y="2267483"/>
            <a:ext cx="2126800" cy="1116800"/>
          </a:xfrm>
          <a:prstGeom prst="wedgeRectCallout">
            <a:avLst>
              <a:gd name="adj1" fmla="val -82756"/>
              <a:gd name="adj2" fmla="val -6358"/>
            </a:avLst>
          </a:prstGeom>
          <a:gradFill>
            <a:gsLst>
              <a:gs pos="0">
                <a:srgbClr val="9477E2">
                  <a:alpha val="20000"/>
                </a:srgbClr>
              </a:gs>
              <a:gs pos="100000">
                <a:schemeClr val="accent2"/>
              </a:gs>
            </a:gsLst>
            <a:lin ang="0" scaled="0"/>
          </a:gradFill>
          <a:ln>
            <a:noFill/>
          </a:ln>
          <a:effectLst>
            <a:outerShdw blurRad="1270000" dist="1016000" dir="8100000" sx="86000" sy="86000" algn="tr" rotWithShape="0">
              <a:srgbClr val="000000">
                <a:alpha val="40000"/>
              </a:srgbClr>
            </a:outerShdw>
          </a:effectLst>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cxnSp>
        <p:nvCxnSpPr>
          <p:cNvPr id="95" name="Google Shape;95;p17"/>
          <p:cNvCxnSpPr/>
          <p:nvPr/>
        </p:nvCxnSpPr>
        <p:spPr>
          <a:xfrm>
            <a:off x="4715777" y="817736"/>
            <a:ext cx="2760400" cy="0"/>
          </a:xfrm>
          <a:prstGeom prst="straightConnector1">
            <a:avLst/>
          </a:prstGeom>
          <a:noFill/>
          <a:ln w="12700" cap="flat" cmpd="sng">
            <a:solidFill>
              <a:srgbClr val="627597"/>
            </a:solidFill>
            <a:prstDash val="solid"/>
            <a:miter lim="800000"/>
            <a:headEnd type="none" w="sm" len="sm"/>
            <a:tailEnd type="none" w="sm" len="sm"/>
          </a:ln>
        </p:spPr>
      </p:cxnSp>
      <p:sp>
        <p:nvSpPr>
          <p:cNvPr id="96" name="Google Shape;96;p17"/>
          <p:cNvSpPr/>
          <p:nvPr/>
        </p:nvSpPr>
        <p:spPr>
          <a:xfrm>
            <a:off x="9098853" y="3909924"/>
            <a:ext cx="2126800" cy="1059600"/>
          </a:xfrm>
          <a:prstGeom prst="wedgeRectCallout">
            <a:avLst>
              <a:gd name="adj1" fmla="val -85826"/>
              <a:gd name="adj2" fmla="val -7867"/>
            </a:avLst>
          </a:prstGeom>
          <a:gradFill>
            <a:gsLst>
              <a:gs pos="0">
                <a:srgbClr val="1F9CF0"/>
              </a:gs>
              <a:gs pos="2000">
                <a:srgbClr val="1F9CF0"/>
              </a:gs>
              <a:gs pos="100000">
                <a:srgbClr val="9477E2">
                  <a:alpha val="20000"/>
                </a:srgbClr>
              </a:gs>
            </a:gsLst>
            <a:lin ang="2700006" scaled="0"/>
          </a:gradFill>
          <a:ln>
            <a:noFill/>
          </a:ln>
          <a:effectLst>
            <a:outerShdw blurRad="1270000" dist="1384300" dir="2700000" sx="75000" sy="75000" algn="tl" rotWithShape="0">
              <a:srgbClr val="000000">
                <a:alpha val="40000"/>
              </a:srgbClr>
            </a:outerShdw>
          </a:effectLst>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pic>
        <p:nvPicPr>
          <p:cNvPr id="97" name="Google Shape;97;p17"/>
          <p:cNvPicPr preferRelativeResize="0"/>
          <p:nvPr/>
        </p:nvPicPr>
        <p:blipFill rotWithShape="1">
          <a:blip r:embed="rId3">
            <a:alphaModFix amt="30000"/>
          </a:blip>
          <a:srcRect/>
          <a:stretch/>
        </p:blipFill>
        <p:spPr>
          <a:xfrm>
            <a:off x="-3954558" y="-3336011"/>
            <a:ext cx="5016492" cy="5016492"/>
          </a:xfrm>
          <a:prstGeom prst="rect">
            <a:avLst/>
          </a:prstGeom>
          <a:noFill/>
          <a:ln>
            <a:noFill/>
          </a:ln>
        </p:spPr>
      </p:pic>
      <p:pic>
        <p:nvPicPr>
          <p:cNvPr id="98" name="Google Shape;98;p17"/>
          <p:cNvPicPr preferRelativeResize="0"/>
          <p:nvPr/>
        </p:nvPicPr>
        <p:blipFill rotWithShape="1">
          <a:blip r:embed="rId3">
            <a:alphaModFix amt="30000"/>
          </a:blip>
          <a:srcRect/>
          <a:stretch/>
        </p:blipFill>
        <p:spPr>
          <a:xfrm>
            <a:off x="11122303" y="-3331779"/>
            <a:ext cx="5016492" cy="5016492"/>
          </a:xfrm>
          <a:prstGeom prst="rect">
            <a:avLst/>
          </a:prstGeom>
          <a:noFill/>
          <a:ln>
            <a:noFill/>
          </a:ln>
        </p:spPr>
      </p:pic>
      <p:sp>
        <p:nvSpPr>
          <p:cNvPr id="99" name="Google Shape;99;p17"/>
          <p:cNvSpPr>
            <a:spLocks noGrp="1"/>
          </p:cNvSpPr>
          <p:nvPr>
            <p:ph type="pic" idx="2"/>
          </p:nvPr>
        </p:nvSpPr>
        <p:spPr>
          <a:xfrm>
            <a:off x="3523488" y="2462784"/>
            <a:ext cx="5157200" cy="3218800"/>
          </a:xfrm>
          <a:prstGeom prst="rect">
            <a:avLst/>
          </a:prstGeom>
          <a:noFill/>
          <a:ln>
            <a:noFill/>
          </a:ln>
        </p:spPr>
        <p:txBody>
          <a:bodyPr anchor="ctr"/>
          <a:lstStyle>
            <a:lvl1pPr marL="0" indent="0" algn="ctr">
              <a:buNone/>
              <a:defRPr sz="1067" b="0" i="0">
                <a:solidFill>
                  <a:schemeClr val="tx1"/>
                </a:solidFill>
                <a:latin typeface="Helvetica" pitchFamily="2" charset="0"/>
              </a:defRPr>
            </a:lvl1pPr>
          </a:lstStyle>
          <a:p>
            <a:endParaRPr lang="en-US"/>
          </a:p>
        </p:txBody>
      </p:sp>
      <p:sp>
        <p:nvSpPr>
          <p:cNvPr id="100" name="Google Shape;100;p17"/>
          <p:cNvSpPr txBox="1">
            <a:spLocks noGrp="1"/>
          </p:cNvSpPr>
          <p:nvPr>
            <p:ph type="subTitle" idx="1"/>
          </p:nvPr>
        </p:nvSpPr>
        <p:spPr>
          <a:xfrm>
            <a:off x="4084320" y="573024"/>
            <a:ext cx="4035600" cy="207200"/>
          </a:xfrm>
          <a:prstGeom prst="rect">
            <a:avLst/>
          </a:prstGeom>
        </p:spPr>
        <p:txBody>
          <a:bodyPr spcFirstLastPara="1" wrap="square" lIns="45700" tIns="18275" rIns="45700" bIns="18275" anchor="t" anchorCtr="0">
            <a:noAutofit/>
          </a:bodyPr>
          <a:lstStyle>
            <a:lvl1pPr marL="0" lvl="0" algn="ctr" rtl="0">
              <a:spcBef>
                <a:spcPts val="0"/>
              </a:spcBef>
              <a:spcAft>
                <a:spcPts val="0"/>
              </a:spcAft>
              <a:buSzPts val="800"/>
              <a:buNone/>
              <a:defRPr sz="1067" b="0" i="0">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101" name="Google Shape;101;p17"/>
          <p:cNvSpPr txBox="1">
            <a:spLocks noGrp="1"/>
          </p:cNvSpPr>
          <p:nvPr>
            <p:ph type="title"/>
          </p:nvPr>
        </p:nvSpPr>
        <p:spPr>
          <a:xfrm>
            <a:off x="1292352" y="1121664"/>
            <a:ext cx="9595200" cy="560800"/>
          </a:xfrm>
          <a:prstGeom prst="rect">
            <a:avLst/>
          </a:prstGeom>
        </p:spPr>
        <p:txBody>
          <a:bodyPr spcFirstLastPara="1" wrap="square" lIns="45700" tIns="18275" rIns="45700" bIns="18275" anchor="t" anchorCtr="0">
            <a:noAutofit/>
          </a:bodyPr>
          <a:lstStyle>
            <a:lvl1pPr lvl="0" algn="ctr" rtl="0">
              <a:spcBef>
                <a:spcPts val="0"/>
              </a:spcBef>
              <a:spcAft>
                <a:spcPts val="0"/>
              </a:spcAft>
              <a:buSzPts val="3400"/>
              <a:buNone/>
              <a:defRPr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2" name="Google Shape;102;p17"/>
          <p:cNvSpPr txBox="1">
            <a:spLocks noGrp="1"/>
          </p:cNvSpPr>
          <p:nvPr>
            <p:ph type="body" idx="3"/>
          </p:nvPr>
        </p:nvSpPr>
        <p:spPr>
          <a:xfrm>
            <a:off x="1219200" y="2414016"/>
            <a:ext cx="1633600" cy="231600"/>
          </a:xfrm>
          <a:prstGeom prst="rect">
            <a:avLst/>
          </a:prstGeom>
        </p:spPr>
        <p:txBody>
          <a:bodyPr spcFirstLastPara="1" wrap="square" lIns="45700" tIns="18275" rIns="45700" bIns="18275" anchor="t" anchorCtr="0">
            <a:noAutofit/>
          </a:bodyPr>
          <a:lstStyle>
            <a:lvl1pPr marL="0" lvl="0" indent="0" algn="ctr">
              <a:lnSpc>
                <a:spcPct val="100000"/>
              </a:lnSpc>
              <a:spcBef>
                <a:spcPts val="0"/>
              </a:spcBef>
              <a:spcAft>
                <a:spcPts val="0"/>
              </a:spcAft>
              <a:buSzPts val="900"/>
              <a:buNone/>
              <a:defRPr sz="1200" b="1" i="0">
                <a:solidFill>
                  <a:schemeClr val="bg1"/>
                </a:solidFill>
                <a:latin typeface="Helvetica" pitchFamily="2" charset="0"/>
              </a:defRPr>
            </a:lvl1pPr>
            <a:lvl2pPr marL="1219170" lvl="1" indent="-380990" algn="ctr">
              <a:lnSpc>
                <a:spcPct val="100000"/>
              </a:lnSpc>
              <a:spcBef>
                <a:spcPts val="0"/>
              </a:spcBef>
              <a:spcAft>
                <a:spcPts val="0"/>
              </a:spcAft>
              <a:buSzPts val="900"/>
              <a:buChar char="○"/>
              <a:defRPr sz="1200"/>
            </a:lvl2pPr>
            <a:lvl3pPr marL="1828754" lvl="2" indent="-380990" algn="ctr">
              <a:lnSpc>
                <a:spcPct val="100000"/>
              </a:lnSpc>
              <a:spcBef>
                <a:spcPts val="0"/>
              </a:spcBef>
              <a:spcAft>
                <a:spcPts val="0"/>
              </a:spcAft>
              <a:buSzPts val="900"/>
              <a:buChar char="■"/>
              <a:defRPr sz="1200"/>
            </a:lvl3pPr>
            <a:lvl4pPr marL="2438339" lvl="3" indent="-380990" algn="ctr">
              <a:lnSpc>
                <a:spcPct val="100000"/>
              </a:lnSpc>
              <a:spcBef>
                <a:spcPts val="0"/>
              </a:spcBef>
              <a:spcAft>
                <a:spcPts val="0"/>
              </a:spcAft>
              <a:buSzPts val="900"/>
              <a:buChar char="●"/>
              <a:defRPr sz="1200"/>
            </a:lvl4pPr>
            <a:lvl5pPr marL="3047924" lvl="4" indent="-380990" algn="ctr">
              <a:lnSpc>
                <a:spcPct val="100000"/>
              </a:lnSpc>
              <a:spcBef>
                <a:spcPts val="0"/>
              </a:spcBef>
              <a:spcAft>
                <a:spcPts val="0"/>
              </a:spcAft>
              <a:buSzPts val="900"/>
              <a:buChar char="○"/>
              <a:defRPr sz="1200"/>
            </a:lvl5pPr>
            <a:lvl6pPr marL="3657509" lvl="5" indent="-380990" algn="ctr">
              <a:lnSpc>
                <a:spcPct val="100000"/>
              </a:lnSpc>
              <a:spcBef>
                <a:spcPts val="0"/>
              </a:spcBef>
              <a:spcAft>
                <a:spcPts val="0"/>
              </a:spcAft>
              <a:buSzPts val="900"/>
              <a:buChar char="■"/>
              <a:defRPr sz="1200"/>
            </a:lvl6pPr>
            <a:lvl7pPr marL="4267093" lvl="6" indent="-380990" algn="ctr">
              <a:lnSpc>
                <a:spcPct val="100000"/>
              </a:lnSpc>
              <a:spcBef>
                <a:spcPts val="0"/>
              </a:spcBef>
              <a:spcAft>
                <a:spcPts val="0"/>
              </a:spcAft>
              <a:buSzPts val="900"/>
              <a:buChar char="●"/>
              <a:defRPr sz="1200"/>
            </a:lvl7pPr>
            <a:lvl8pPr marL="4876678" lvl="7" indent="-380990" algn="ctr">
              <a:lnSpc>
                <a:spcPct val="100000"/>
              </a:lnSpc>
              <a:spcBef>
                <a:spcPts val="0"/>
              </a:spcBef>
              <a:spcAft>
                <a:spcPts val="0"/>
              </a:spcAft>
              <a:buSzPts val="900"/>
              <a:buChar char="○"/>
              <a:defRPr sz="1200"/>
            </a:lvl8pPr>
            <a:lvl9pPr marL="5486263" lvl="8" indent="-380990" algn="ctr">
              <a:lnSpc>
                <a:spcPct val="100000"/>
              </a:lnSpc>
              <a:spcBef>
                <a:spcPts val="0"/>
              </a:spcBef>
              <a:spcAft>
                <a:spcPts val="0"/>
              </a:spcAft>
              <a:buSzPts val="900"/>
              <a:buChar char="■"/>
              <a:defRPr sz="1200"/>
            </a:lvl9pPr>
          </a:lstStyle>
          <a:p>
            <a:endParaRPr/>
          </a:p>
        </p:txBody>
      </p:sp>
      <p:sp>
        <p:nvSpPr>
          <p:cNvPr id="103" name="Google Shape;103;p17"/>
          <p:cNvSpPr txBox="1">
            <a:spLocks noGrp="1"/>
          </p:cNvSpPr>
          <p:nvPr>
            <p:ph type="body" idx="4"/>
          </p:nvPr>
        </p:nvSpPr>
        <p:spPr>
          <a:xfrm>
            <a:off x="1219200" y="4035552"/>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900"/>
              <a:buNone/>
              <a:defRPr sz="1200" b="1" i="0">
                <a:solidFill>
                  <a:schemeClr val="bg1"/>
                </a:solidFill>
                <a:latin typeface="Helvetica" pitchFamily="2" charset="0"/>
              </a:defRPr>
            </a:lvl1pPr>
            <a:lvl2pPr marL="1219170" lvl="1" indent="-380990" algn="ctr" rtl="0">
              <a:lnSpc>
                <a:spcPct val="100000"/>
              </a:lnSpc>
              <a:spcBef>
                <a:spcPts val="0"/>
              </a:spcBef>
              <a:spcAft>
                <a:spcPts val="0"/>
              </a:spcAft>
              <a:buSzPts val="900"/>
              <a:buChar char="○"/>
              <a:defRPr sz="1200"/>
            </a:lvl2pPr>
            <a:lvl3pPr marL="1828754" lvl="2" indent="-380990" algn="ctr" rtl="0">
              <a:lnSpc>
                <a:spcPct val="100000"/>
              </a:lnSpc>
              <a:spcBef>
                <a:spcPts val="0"/>
              </a:spcBef>
              <a:spcAft>
                <a:spcPts val="0"/>
              </a:spcAft>
              <a:buSzPts val="900"/>
              <a:buChar char="■"/>
              <a:defRPr sz="1200"/>
            </a:lvl3pPr>
            <a:lvl4pPr marL="2438339" lvl="3" indent="-380990" algn="ctr" rtl="0">
              <a:lnSpc>
                <a:spcPct val="100000"/>
              </a:lnSpc>
              <a:spcBef>
                <a:spcPts val="0"/>
              </a:spcBef>
              <a:spcAft>
                <a:spcPts val="0"/>
              </a:spcAft>
              <a:buSzPts val="900"/>
              <a:buChar char="●"/>
              <a:defRPr sz="1200"/>
            </a:lvl4pPr>
            <a:lvl5pPr marL="3047924" lvl="4" indent="-380990" algn="ctr" rtl="0">
              <a:lnSpc>
                <a:spcPct val="100000"/>
              </a:lnSpc>
              <a:spcBef>
                <a:spcPts val="0"/>
              </a:spcBef>
              <a:spcAft>
                <a:spcPts val="0"/>
              </a:spcAft>
              <a:buSzPts val="900"/>
              <a:buChar char="○"/>
              <a:defRPr sz="1200"/>
            </a:lvl5pPr>
            <a:lvl6pPr marL="3657509" lvl="5" indent="-380990" algn="ctr" rtl="0">
              <a:lnSpc>
                <a:spcPct val="100000"/>
              </a:lnSpc>
              <a:spcBef>
                <a:spcPts val="0"/>
              </a:spcBef>
              <a:spcAft>
                <a:spcPts val="0"/>
              </a:spcAft>
              <a:buSzPts val="900"/>
              <a:buChar char="■"/>
              <a:defRPr sz="1200"/>
            </a:lvl6pPr>
            <a:lvl7pPr marL="4267093" lvl="6" indent="-380990" algn="ctr" rtl="0">
              <a:lnSpc>
                <a:spcPct val="100000"/>
              </a:lnSpc>
              <a:spcBef>
                <a:spcPts val="0"/>
              </a:spcBef>
              <a:spcAft>
                <a:spcPts val="0"/>
              </a:spcAft>
              <a:buSzPts val="900"/>
              <a:buChar char="●"/>
              <a:defRPr sz="1200"/>
            </a:lvl7pPr>
            <a:lvl8pPr marL="4876678" lvl="7" indent="-380990" algn="ctr" rtl="0">
              <a:lnSpc>
                <a:spcPct val="100000"/>
              </a:lnSpc>
              <a:spcBef>
                <a:spcPts val="0"/>
              </a:spcBef>
              <a:spcAft>
                <a:spcPts val="0"/>
              </a:spcAft>
              <a:buSzPts val="900"/>
              <a:buChar char="○"/>
              <a:defRPr sz="1200"/>
            </a:lvl8pPr>
            <a:lvl9pPr marL="5486263" lvl="8" indent="-380990" algn="ctr" rtl="0">
              <a:lnSpc>
                <a:spcPct val="100000"/>
              </a:lnSpc>
              <a:spcBef>
                <a:spcPts val="0"/>
              </a:spcBef>
              <a:spcAft>
                <a:spcPts val="0"/>
              </a:spcAft>
              <a:buSzPts val="900"/>
              <a:buChar char="■"/>
              <a:defRPr sz="1200"/>
            </a:lvl9pPr>
          </a:lstStyle>
          <a:p>
            <a:endParaRPr/>
          </a:p>
        </p:txBody>
      </p:sp>
      <p:sp>
        <p:nvSpPr>
          <p:cNvPr id="104" name="Google Shape;104;p17"/>
          <p:cNvSpPr txBox="1">
            <a:spLocks noGrp="1"/>
          </p:cNvSpPr>
          <p:nvPr>
            <p:ph type="body" idx="5"/>
          </p:nvPr>
        </p:nvSpPr>
        <p:spPr>
          <a:xfrm>
            <a:off x="9351264" y="2417616"/>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900"/>
              <a:buNone/>
              <a:defRPr sz="1200" b="1" i="0">
                <a:solidFill>
                  <a:schemeClr val="bg1"/>
                </a:solidFill>
                <a:latin typeface="Helvetica" pitchFamily="2" charset="0"/>
              </a:defRPr>
            </a:lvl1pPr>
            <a:lvl2pPr marL="1219170" lvl="1" indent="-380990" algn="ctr" rtl="0">
              <a:lnSpc>
                <a:spcPct val="100000"/>
              </a:lnSpc>
              <a:spcBef>
                <a:spcPts val="0"/>
              </a:spcBef>
              <a:spcAft>
                <a:spcPts val="0"/>
              </a:spcAft>
              <a:buSzPts val="900"/>
              <a:buChar char="○"/>
              <a:defRPr sz="1200"/>
            </a:lvl2pPr>
            <a:lvl3pPr marL="1828754" lvl="2" indent="-380990" algn="ctr" rtl="0">
              <a:lnSpc>
                <a:spcPct val="100000"/>
              </a:lnSpc>
              <a:spcBef>
                <a:spcPts val="0"/>
              </a:spcBef>
              <a:spcAft>
                <a:spcPts val="0"/>
              </a:spcAft>
              <a:buSzPts val="900"/>
              <a:buChar char="■"/>
              <a:defRPr sz="1200"/>
            </a:lvl3pPr>
            <a:lvl4pPr marL="2438339" lvl="3" indent="-380990" algn="ctr" rtl="0">
              <a:lnSpc>
                <a:spcPct val="100000"/>
              </a:lnSpc>
              <a:spcBef>
                <a:spcPts val="0"/>
              </a:spcBef>
              <a:spcAft>
                <a:spcPts val="0"/>
              </a:spcAft>
              <a:buSzPts val="900"/>
              <a:buChar char="●"/>
              <a:defRPr sz="1200"/>
            </a:lvl4pPr>
            <a:lvl5pPr marL="3047924" lvl="4" indent="-380990" algn="ctr" rtl="0">
              <a:lnSpc>
                <a:spcPct val="100000"/>
              </a:lnSpc>
              <a:spcBef>
                <a:spcPts val="0"/>
              </a:spcBef>
              <a:spcAft>
                <a:spcPts val="0"/>
              </a:spcAft>
              <a:buSzPts val="900"/>
              <a:buChar char="○"/>
              <a:defRPr sz="1200"/>
            </a:lvl5pPr>
            <a:lvl6pPr marL="3657509" lvl="5" indent="-380990" algn="ctr" rtl="0">
              <a:lnSpc>
                <a:spcPct val="100000"/>
              </a:lnSpc>
              <a:spcBef>
                <a:spcPts val="0"/>
              </a:spcBef>
              <a:spcAft>
                <a:spcPts val="0"/>
              </a:spcAft>
              <a:buSzPts val="900"/>
              <a:buChar char="■"/>
              <a:defRPr sz="1200"/>
            </a:lvl6pPr>
            <a:lvl7pPr marL="4267093" lvl="6" indent="-380990" algn="ctr" rtl="0">
              <a:lnSpc>
                <a:spcPct val="100000"/>
              </a:lnSpc>
              <a:spcBef>
                <a:spcPts val="0"/>
              </a:spcBef>
              <a:spcAft>
                <a:spcPts val="0"/>
              </a:spcAft>
              <a:buSzPts val="900"/>
              <a:buChar char="●"/>
              <a:defRPr sz="1200"/>
            </a:lvl7pPr>
            <a:lvl8pPr marL="4876678" lvl="7" indent="-380990" algn="ctr" rtl="0">
              <a:lnSpc>
                <a:spcPct val="100000"/>
              </a:lnSpc>
              <a:spcBef>
                <a:spcPts val="0"/>
              </a:spcBef>
              <a:spcAft>
                <a:spcPts val="0"/>
              </a:spcAft>
              <a:buSzPts val="900"/>
              <a:buChar char="○"/>
              <a:defRPr sz="1200"/>
            </a:lvl8pPr>
            <a:lvl9pPr marL="5486263" lvl="8" indent="-380990" algn="ctr" rtl="0">
              <a:lnSpc>
                <a:spcPct val="100000"/>
              </a:lnSpc>
              <a:spcBef>
                <a:spcPts val="0"/>
              </a:spcBef>
              <a:spcAft>
                <a:spcPts val="0"/>
              </a:spcAft>
              <a:buSzPts val="900"/>
              <a:buChar char="■"/>
              <a:defRPr sz="1200"/>
            </a:lvl9pPr>
          </a:lstStyle>
          <a:p>
            <a:endParaRPr/>
          </a:p>
        </p:txBody>
      </p:sp>
      <p:sp>
        <p:nvSpPr>
          <p:cNvPr id="105" name="Google Shape;105;p17"/>
          <p:cNvSpPr txBox="1">
            <a:spLocks noGrp="1"/>
          </p:cNvSpPr>
          <p:nvPr>
            <p:ph type="body" idx="6"/>
          </p:nvPr>
        </p:nvSpPr>
        <p:spPr>
          <a:xfrm>
            <a:off x="9351400" y="4035552"/>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900"/>
              <a:buNone/>
              <a:defRPr sz="1200" b="1" i="0">
                <a:solidFill>
                  <a:schemeClr val="bg1"/>
                </a:solidFill>
                <a:latin typeface="Helvetica" pitchFamily="2" charset="0"/>
              </a:defRPr>
            </a:lvl1pPr>
            <a:lvl2pPr marL="1219170" lvl="1" indent="-380990" algn="ctr" rtl="0">
              <a:lnSpc>
                <a:spcPct val="100000"/>
              </a:lnSpc>
              <a:spcBef>
                <a:spcPts val="0"/>
              </a:spcBef>
              <a:spcAft>
                <a:spcPts val="0"/>
              </a:spcAft>
              <a:buSzPts val="900"/>
              <a:buChar char="○"/>
              <a:defRPr sz="1200"/>
            </a:lvl2pPr>
            <a:lvl3pPr marL="1828754" lvl="2" indent="-380990" algn="ctr" rtl="0">
              <a:lnSpc>
                <a:spcPct val="100000"/>
              </a:lnSpc>
              <a:spcBef>
                <a:spcPts val="0"/>
              </a:spcBef>
              <a:spcAft>
                <a:spcPts val="0"/>
              </a:spcAft>
              <a:buSzPts val="900"/>
              <a:buChar char="■"/>
              <a:defRPr sz="1200"/>
            </a:lvl3pPr>
            <a:lvl4pPr marL="2438339" lvl="3" indent="-380990" algn="ctr" rtl="0">
              <a:lnSpc>
                <a:spcPct val="100000"/>
              </a:lnSpc>
              <a:spcBef>
                <a:spcPts val="0"/>
              </a:spcBef>
              <a:spcAft>
                <a:spcPts val="0"/>
              </a:spcAft>
              <a:buSzPts val="900"/>
              <a:buChar char="●"/>
              <a:defRPr sz="1200"/>
            </a:lvl4pPr>
            <a:lvl5pPr marL="3047924" lvl="4" indent="-380990" algn="ctr" rtl="0">
              <a:lnSpc>
                <a:spcPct val="100000"/>
              </a:lnSpc>
              <a:spcBef>
                <a:spcPts val="0"/>
              </a:spcBef>
              <a:spcAft>
                <a:spcPts val="0"/>
              </a:spcAft>
              <a:buSzPts val="900"/>
              <a:buChar char="○"/>
              <a:defRPr sz="1200"/>
            </a:lvl5pPr>
            <a:lvl6pPr marL="3657509" lvl="5" indent="-380990" algn="ctr" rtl="0">
              <a:lnSpc>
                <a:spcPct val="100000"/>
              </a:lnSpc>
              <a:spcBef>
                <a:spcPts val="0"/>
              </a:spcBef>
              <a:spcAft>
                <a:spcPts val="0"/>
              </a:spcAft>
              <a:buSzPts val="900"/>
              <a:buChar char="■"/>
              <a:defRPr sz="1200"/>
            </a:lvl6pPr>
            <a:lvl7pPr marL="4267093" lvl="6" indent="-380990" algn="ctr" rtl="0">
              <a:lnSpc>
                <a:spcPct val="100000"/>
              </a:lnSpc>
              <a:spcBef>
                <a:spcPts val="0"/>
              </a:spcBef>
              <a:spcAft>
                <a:spcPts val="0"/>
              </a:spcAft>
              <a:buSzPts val="900"/>
              <a:buChar char="●"/>
              <a:defRPr sz="1200"/>
            </a:lvl7pPr>
            <a:lvl8pPr marL="4876678" lvl="7" indent="-380990" algn="ctr" rtl="0">
              <a:lnSpc>
                <a:spcPct val="100000"/>
              </a:lnSpc>
              <a:spcBef>
                <a:spcPts val="0"/>
              </a:spcBef>
              <a:spcAft>
                <a:spcPts val="0"/>
              </a:spcAft>
              <a:buSzPts val="900"/>
              <a:buChar char="○"/>
              <a:defRPr sz="1200"/>
            </a:lvl8pPr>
            <a:lvl9pPr marL="5486263" lvl="8" indent="-380990" algn="ctr" rtl="0">
              <a:lnSpc>
                <a:spcPct val="100000"/>
              </a:lnSpc>
              <a:spcBef>
                <a:spcPts val="0"/>
              </a:spcBef>
              <a:spcAft>
                <a:spcPts val="0"/>
              </a:spcAft>
              <a:buSzPts val="900"/>
              <a:buChar char="■"/>
              <a:defRPr sz="1200"/>
            </a:lvl9pPr>
          </a:lstStyle>
          <a:p>
            <a:endParaRPr/>
          </a:p>
        </p:txBody>
      </p:sp>
      <p:sp>
        <p:nvSpPr>
          <p:cNvPr id="106" name="Google Shape;106;p17"/>
          <p:cNvSpPr txBox="1">
            <a:spLocks noGrp="1"/>
          </p:cNvSpPr>
          <p:nvPr>
            <p:ph type="body" idx="7"/>
          </p:nvPr>
        </p:nvSpPr>
        <p:spPr>
          <a:xfrm>
            <a:off x="963168" y="2694432"/>
            <a:ext cx="2121600" cy="414400"/>
          </a:xfrm>
          <a:prstGeom prst="rect">
            <a:avLst/>
          </a:prstGeom>
        </p:spPr>
        <p:txBody>
          <a:bodyPr spcFirstLastPara="1" wrap="square" lIns="82275" tIns="18275" rIns="82275" bIns="18275" anchor="t" anchorCtr="0">
            <a:noAutofit/>
          </a:bodyPr>
          <a:lstStyle>
            <a:lvl1pPr marL="0" lvl="0" indent="0" algn="ctr">
              <a:spcBef>
                <a:spcPts val="0"/>
              </a:spcBef>
              <a:spcAft>
                <a:spcPts val="0"/>
              </a:spcAft>
              <a:buSzPts val="800"/>
              <a:buNone/>
              <a:defRPr sz="1067" b="0" i="0">
                <a:latin typeface="Helvetica" pitchFamily="2" charset="0"/>
              </a:defRPr>
            </a:lvl1pPr>
            <a:lvl2pPr marL="1219170" lvl="1" indent="-372524" algn="ctr">
              <a:spcBef>
                <a:spcPts val="0"/>
              </a:spcBef>
              <a:spcAft>
                <a:spcPts val="0"/>
              </a:spcAft>
              <a:buSzPts val="800"/>
              <a:buChar char="○"/>
              <a:defRPr sz="1067"/>
            </a:lvl2pPr>
            <a:lvl3pPr marL="1828754" lvl="2" indent="-372524" algn="ctr">
              <a:spcBef>
                <a:spcPts val="0"/>
              </a:spcBef>
              <a:spcAft>
                <a:spcPts val="0"/>
              </a:spcAft>
              <a:buSzPts val="800"/>
              <a:buChar char="■"/>
              <a:defRPr sz="1067"/>
            </a:lvl3pPr>
            <a:lvl4pPr marL="2438339" lvl="3" indent="-372524" algn="ctr">
              <a:spcBef>
                <a:spcPts val="0"/>
              </a:spcBef>
              <a:spcAft>
                <a:spcPts val="0"/>
              </a:spcAft>
              <a:buSzPts val="800"/>
              <a:buChar char="●"/>
              <a:defRPr sz="1067"/>
            </a:lvl4pPr>
            <a:lvl5pPr marL="3047924" lvl="4" indent="-372524" algn="ctr">
              <a:spcBef>
                <a:spcPts val="0"/>
              </a:spcBef>
              <a:spcAft>
                <a:spcPts val="0"/>
              </a:spcAft>
              <a:buSzPts val="800"/>
              <a:buChar char="○"/>
              <a:defRPr sz="1067"/>
            </a:lvl5pPr>
            <a:lvl6pPr marL="3657509" lvl="5" indent="-372524" algn="ctr">
              <a:spcBef>
                <a:spcPts val="0"/>
              </a:spcBef>
              <a:spcAft>
                <a:spcPts val="0"/>
              </a:spcAft>
              <a:buSzPts val="800"/>
              <a:buChar char="■"/>
              <a:defRPr sz="1067"/>
            </a:lvl6pPr>
            <a:lvl7pPr marL="4267093" lvl="6" indent="-372524" algn="ctr">
              <a:spcBef>
                <a:spcPts val="0"/>
              </a:spcBef>
              <a:spcAft>
                <a:spcPts val="0"/>
              </a:spcAft>
              <a:buSzPts val="800"/>
              <a:buChar char="●"/>
              <a:defRPr sz="1067"/>
            </a:lvl7pPr>
            <a:lvl8pPr marL="4876678" lvl="7" indent="-372524" algn="ctr">
              <a:spcBef>
                <a:spcPts val="0"/>
              </a:spcBef>
              <a:spcAft>
                <a:spcPts val="0"/>
              </a:spcAft>
              <a:buSzPts val="800"/>
              <a:buChar char="○"/>
              <a:defRPr sz="1067"/>
            </a:lvl8pPr>
            <a:lvl9pPr marL="5486263" lvl="8" indent="-372524" algn="ctr">
              <a:spcBef>
                <a:spcPts val="0"/>
              </a:spcBef>
              <a:spcAft>
                <a:spcPts val="0"/>
              </a:spcAft>
              <a:buSzPts val="800"/>
              <a:buChar char="■"/>
              <a:defRPr sz="1067"/>
            </a:lvl9pPr>
          </a:lstStyle>
          <a:p>
            <a:endParaRPr/>
          </a:p>
        </p:txBody>
      </p:sp>
      <p:sp>
        <p:nvSpPr>
          <p:cNvPr id="107" name="Google Shape;107;p17"/>
          <p:cNvSpPr txBox="1">
            <a:spLocks noGrp="1"/>
          </p:cNvSpPr>
          <p:nvPr>
            <p:ph type="body" idx="8"/>
          </p:nvPr>
        </p:nvSpPr>
        <p:spPr>
          <a:xfrm>
            <a:off x="963168" y="4315968"/>
            <a:ext cx="2121600" cy="414400"/>
          </a:xfrm>
          <a:prstGeom prst="rect">
            <a:avLst/>
          </a:prstGeom>
        </p:spPr>
        <p:txBody>
          <a:bodyPr spcFirstLastPara="1" wrap="square" lIns="82275" tIns="18275" rIns="82275" bIns="18275" anchor="t" anchorCtr="0">
            <a:noAutofit/>
          </a:bodyPr>
          <a:lstStyle>
            <a:lvl1pPr marL="0" lvl="0" indent="0" algn="ctr" rtl="0">
              <a:spcBef>
                <a:spcPts val="0"/>
              </a:spcBef>
              <a:spcAft>
                <a:spcPts val="0"/>
              </a:spcAft>
              <a:buSzPts val="800"/>
              <a:buNone/>
              <a:defRPr sz="1067" b="0" i="0">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108" name="Google Shape;108;p17"/>
          <p:cNvSpPr txBox="1">
            <a:spLocks noGrp="1"/>
          </p:cNvSpPr>
          <p:nvPr>
            <p:ph type="body" idx="9"/>
          </p:nvPr>
        </p:nvSpPr>
        <p:spPr>
          <a:xfrm>
            <a:off x="9095232" y="2706624"/>
            <a:ext cx="2121600" cy="414400"/>
          </a:xfrm>
          <a:prstGeom prst="rect">
            <a:avLst/>
          </a:prstGeom>
        </p:spPr>
        <p:txBody>
          <a:bodyPr spcFirstLastPara="1" wrap="square" lIns="82275" tIns="18275" rIns="82275" bIns="18275" anchor="t" anchorCtr="0">
            <a:noAutofit/>
          </a:bodyPr>
          <a:lstStyle>
            <a:lvl1pPr marL="0" lvl="0" indent="0" algn="ctr" rtl="0">
              <a:spcBef>
                <a:spcPts val="0"/>
              </a:spcBef>
              <a:spcAft>
                <a:spcPts val="0"/>
              </a:spcAft>
              <a:buSzPts val="800"/>
              <a:buNone/>
              <a:defRPr sz="1067" b="0" i="0">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109" name="Google Shape;109;p17"/>
          <p:cNvSpPr txBox="1">
            <a:spLocks noGrp="1"/>
          </p:cNvSpPr>
          <p:nvPr>
            <p:ph type="body" idx="13"/>
          </p:nvPr>
        </p:nvSpPr>
        <p:spPr>
          <a:xfrm>
            <a:off x="9095232" y="4328160"/>
            <a:ext cx="2121600" cy="414400"/>
          </a:xfrm>
          <a:prstGeom prst="rect">
            <a:avLst/>
          </a:prstGeom>
        </p:spPr>
        <p:txBody>
          <a:bodyPr spcFirstLastPara="1" wrap="square" lIns="82275" tIns="18275" rIns="82275" bIns="18275" anchor="t" anchorCtr="0">
            <a:noAutofit/>
          </a:bodyPr>
          <a:lstStyle>
            <a:lvl1pPr marL="0" lvl="0" indent="0" algn="ctr" rtl="0">
              <a:spcBef>
                <a:spcPts val="0"/>
              </a:spcBef>
              <a:spcAft>
                <a:spcPts val="0"/>
              </a:spcAft>
              <a:buSzPts val="800"/>
              <a:buNone/>
              <a:defRPr sz="1067" b="0" i="0">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Tree>
    <p:extLst>
      <p:ext uri="{BB962C8B-B14F-4D97-AF65-F5344CB8AC3E}">
        <p14:creationId xmlns:p14="http://schemas.microsoft.com/office/powerpoint/2010/main" val="885346382"/>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showMasterSp="0" matchingName="Top-Bottom Split" preserve="1">
  <p:cSld name="Top-Bottom Split">
    <p:spTree>
      <p:nvGrpSpPr>
        <p:cNvPr id="1" name="Shape 110"/>
        <p:cNvGrpSpPr/>
        <p:nvPr/>
      </p:nvGrpSpPr>
      <p:grpSpPr>
        <a:xfrm>
          <a:off x="0" y="0"/>
          <a:ext cx="0" cy="0"/>
          <a:chOff x="0" y="0"/>
          <a:chExt cx="0" cy="0"/>
        </a:xfrm>
      </p:grpSpPr>
      <p:sp>
        <p:nvSpPr>
          <p:cNvPr id="111" name="Google Shape;111;p18"/>
          <p:cNvSpPr/>
          <p:nvPr/>
        </p:nvSpPr>
        <p:spPr>
          <a:xfrm>
            <a:off x="567705" y="3784257"/>
            <a:ext cx="11624400" cy="3073600"/>
          </a:xfrm>
          <a:prstGeom prst="round2SameRect">
            <a:avLst>
              <a:gd name="adj1" fmla="val 4610"/>
              <a:gd name="adj2" fmla="val 0"/>
            </a:avLst>
          </a:prstGeom>
          <a:gradFill>
            <a:gsLst>
              <a:gs pos="0">
                <a:srgbClr val="1F9CF0"/>
              </a:gs>
              <a:gs pos="48500">
                <a:srgbClr val="9477E2">
                  <a:alpha val="48627"/>
                </a:srgbClr>
              </a:gs>
              <a:gs pos="97000">
                <a:srgbClr val="9477E2">
                  <a:alpha val="0"/>
                </a:srgbClr>
              </a:gs>
              <a:gs pos="100000">
                <a:srgbClr val="9477E2">
                  <a:alpha val="0"/>
                </a:srgbClr>
              </a:gs>
            </a:gsLst>
            <a:lin ang="0" scaled="0"/>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pic>
        <p:nvPicPr>
          <p:cNvPr id="112" name="Google Shape;112;p18"/>
          <p:cNvPicPr preferRelativeResize="0"/>
          <p:nvPr/>
        </p:nvPicPr>
        <p:blipFill rotWithShape="1">
          <a:blip r:embed="rId2">
            <a:alphaModFix amt="30000"/>
          </a:blip>
          <a:srcRect/>
          <a:stretch/>
        </p:blipFill>
        <p:spPr>
          <a:xfrm>
            <a:off x="6229370" y="-4209151"/>
            <a:ext cx="5016492" cy="5016492"/>
          </a:xfrm>
          <a:prstGeom prst="rect">
            <a:avLst/>
          </a:prstGeom>
          <a:noFill/>
          <a:ln>
            <a:noFill/>
          </a:ln>
        </p:spPr>
      </p:pic>
      <p:cxnSp>
        <p:nvCxnSpPr>
          <p:cNvPr id="113" name="Google Shape;113;p18"/>
          <p:cNvCxnSpPr/>
          <p:nvPr/>
        </p:nvCxnSpPr>
        <p:spPr>
          <a:xfrm>
            <a:off x="1115295" y="983141"/>
            <a:ext cx="2760400" cy="0"/>
          </a:xfrm>
          <a:prstGeom prst="straightConnector1">
            <a:avLst/>
          </a:prstGeom>
          <a:noFill/>
          <a:ln w="12700" cap="flat" cmpd="sng">
            <a:solidFill>
              <a:srgbClr val="627597"/>
            </a:solidFill>
            <a:prstDash val="solid"/>
            <a:miter lim="800000"/>
            <a:headEnd type="none" w="sm" len="sm"/>
            <a:tailEnd type="none" w="sm" len="sm"/>
          </a:ln>
        </p:spPr>
      </p:cxnSp>
      <p:pic>
        <p:nvPicPr>
          <p:cNvPr id="114" name="Google Shape;114;p18"/>
          <p:cNvPicPr preferRelativeResize="0"/>
          <p:nvPr/>
        </p:nvPicPr>
        <p:blipFill rotWithShape="1">
          <a:blip r:embed="rId2">
            <a:alphaModFix amt="30000"/>
          </a:blip>
          <a:srcRect/>
          <a:stretch/>
        </p:blipFill>
        <p:spPr>
          <a:xfrm>
            <a:off x="6229369" y="6169265"/>
            <a:ext cx="5016492" cy="5016492"/>
          </a:xfrm>
          <a:prstGeom prst="rect">
            <a:avLst/>
          </a:prstGeom>
          <a:noFill/>
          <a:ln>
            <a:noFill/>
          </a:ln>
        </p:spPr>
      </p:pic>
      <p:grpSp>
        <p:nvGrpSpPr>
          <p:cNvPr id="115" name="Google Shape;115;p18"/>
          <p:cNvGrpSpPr/>
          <p:nvPr/>
        </p:nvGrpSpPr>
        <p:grpSpPr>
          <a:xfrm>
            <a:off x="6239349" y="4126458"/>
            <a:ext cx="676831" cy="675447"/>
            <a:chOff x="8210789" y="6930887"/>
            <a:chExt cx="1081200" cy="1080600"/>
          </a:xfrm>
        </p:grpSpPr>
        <p:sp>
          <p:nvSpPr>
            <p:cNvPr id="116" name="Google Shape;116;p18"/>
            <p:cNvSpPr/>
            <p:nvPr/>
          </p:nvSpPr>
          <p:spPr>
            <a:xfrm>
              <a:off x="8210789" y="6930887"/>
              <a:ext cx="1081200" cy="1080600"/>
            </a:xfrm>
            <a:prstGeom prst="ellipse">
              <a:avLst/>
            </a:prstGeom>
            <a:solidFill>
              <a:srgbClr val="1F9CF0">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117" name="Google Shape;117;p18"/>
            <p:cNvSpPr/>
            <p:nvPr/>
          </p:nvSpPr>
          <p:spPr>
            <a:xfrm>
              <a:off x="8393115" y="7113123"/>
              <a:ext cx="716700" cy="7164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grpSp>
      <p:sp>
        <p:nvSpPr>
          <p:cNvPr id="118" name="Google Shape;118;p18"/>
          <p:cNvSpPr/>
          <p:nvPr/>
        </p:nvSpPr>
        <p:spPr>
          <a:xfrm rot="10800000">
            <a:off x="543900" y="433"/>
            <a:ext cx="97600" cy="2955200"/>
          </a:xfrm>
          <a:prstGeom prst="rect">
            <a:avLst/>
          </a:prstGeom>
          <a:gradFill>
            <a:gsLst>
              <a:gs pos="0">
                <a:srgbClr val="D59DFF"/>
              </a:gs>
              <a:gs pos="100000">
                <a:srgbClr val="28AFEA"/>
              </a:gs>
            </a:gsLst>
            <a:lin ang="5400012" scaled="0"/>
          </a:gra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Helvetica" pitchFamily="2" charset="0"/>
              <a:ea typeface="+mn-ea"/>
              <a:cs typeface="+mn-cs"/>
            </a:endParaRPr>
          </a:p>
        </p:txBody>
      </p:sp>
      <p:sp>
        <p:nvSpPr>
          <p:cNvPr id="119" name="Google Shape;119;p18"/>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rtl="0">
              <a:lnSpc>
                <a:spcPct val="100000"/>
              </a:lnSpc>
              <a:spcBef>
                <a:spcPts val="0"/>
              </a:spcBef>
              <a:spcAft>
                <a:spcPts val="0"/>
              </a:spcAft>
              <a:buSzPts val="800"/>
              <a:buNone/>
              <a:defRPr sz="1067" b="0" i="0">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120" name="Google Shape;120;p18"/>
          <p:cNvSpPr txBox="1">
            <a:spLocks noGrp="1"/>
          </p:cNvSpPr>
          <p:nvPr>
            <p:ph type="title"/>
          </p:nvPr>
        </p:nvSpPr>
        <p:spPr>
          <a:xfrm>
            <a:off x="1060704" y="1243584"/>
            <a:ext cx="4681600" cy="17924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267" b="0"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1" name="Google Shape;121;p18"/>
          <p:cNvSpPr txBox="1">
            <a:spLocks noGrp="1"/>
          </p:cNvSpPr>
          <p:nvPr>
            <p:ph type="body" idx="2"/>
          </p:nvPr>
        </p:nvSpPr>
        <p:spPr>
          <a:xfrm>
            <a:off x="6230112" y="1243584"/>
            <a:ext cx="4596400" cy="14996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1000"/>
              <a:buNone/>
              <a:defRPr b="0" i="0">
                <a:latin typeface="Helvetica" pitchFamily="2" charset="0"/>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122" name="Google Shape;122;p18"/>
          <p:cNvSpPr>
            <a:spLocks noGrp="1"/>
          </p:cNvSpPr>
          <p:nvPr>
            <p:ph type="pic" idx="3"/>
          </p:nvPr>
        </p:nvSpPr>
        <p:spPr>
          <a:xfrm>
            <a:off x="6409669" y="4296087"/>
            <a:ext cx="336187" cy="336187"/>
          </a:xfrm>
          <a:prstGeom prst="ellipse">
            <a:avLst/>
          </a:prstGeom>
          <a:noFill/>
          <a:ln>
            <a:noFill/>
          </a:ln>
        </p:spPr>
        <p:txBody>
          <a:bodyPr lIns="0" tIns="0" rIns="0" bIns="0" anchor="ctr"/>
          <a:lstStyle>
            <a:lvl1pPr marL="0" indent="0" algn="ctr">
              <a:buNone/>
              <a:defRPr sz="400" b="0" i="0">
                <a:latin typeface="Helvetica" pitchFamily="2" charset="0"/>
              </a:defRPr>
            </a:lvl1pPr>
          </a:lstStyle>
          <a:p>
            <a:endParaRPr lang="en-US"/>
          </a:p>
        </p:txBody>
      </p:sp>
      <p:sp>
        <p:nvSpPr>
          <p:cNvPr id="123" name="Google Shape;123;p18"/>
          <p:cNvSpPr txBox="1">
            <a:spLocks noGrp="1"/>
          </p:cNvSpPr>
          <p:nvPr>
            <p:ph type="title" idx="4"/>
          </p:nvPr>
        </p:nvSpPr>
        <p:spPr>
          <a:xfrm>
            <a:off x="7034784" y="4255008"/>
            <a:ext cx="3755200" cy="4024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267"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 name="Google Shape;124;p18"/>
          <p:cNvSpPr txBox="1">
            <a:spLocks noGrp="1"/>
          </p:cNvSpPr>
          <p:nvPr>
            <p:ph type="body" idx="5"/>
          </p:nvPr>
        </p:nvSpPr>
        <p:spPr>
          <a:xfrm>
            <a:off x="6353483" y="4974336"/>
            <a:ext cx="4424228" cy="8780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Tree>
    <p:extLst>
      <p:ext uri="{BB962C8B-B14F-4D97-AF65-F5344CB8AC3E}">
        <p14:creationId xmlns:p14="http://schemas.microsoft.com/office/powerpoint/2010/main" val="1900284687"/>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matchingName="Four Sections" preserve="1" userDrawn="1">
  <p:cSld name="Four Sections">
    <p:spTree>
      <p:nvGrpSpPr>
        <p:cNvPr id="1" name="Shape 125"/>
        <p:cNvGrpSpPr/>
        <p:nvPr/>
      </p:nvGrpSpPr>
      <p:grpSpPr>
        <a:xfrm>
          <a:off x="0" y="0"/>
          <a:ext cx="0" cy="0"/>
          <a:chOff x="0" y="0"/>
          <a:chExt cx="0" cy="0"/>
        </a:xfrm>
      </p:grpSpPr>
      <p:sp>
        <p:nvSpPr>
          <p:cNvPr id="129" name="Google Shape;129;p19"/>
          <p:cNvSpPr>
            <a:spLocks noGrp="1"/>
          </p:cNvSpPr>
          <p:nvPr>
            <p:ph type="pic" idx="5"/>
          </p:nvPr>
        </p:nvSpPr>
        <p:spPr>
          <a:xfrm>
            <a:off x="0" y="0"/>
            <a:ext cx="3043600" cy="2316400"/>
          </a:xfrm>
          <a:prstGeom prst="rect">
            <a:avLst/>
          </a:prstGeom>
          <a:noFill/>
          <a:ln>
            <a:noFill/>
          </a:ln>
        </p:spPr>
        <p:txBody>
          <a:bodyPr anchor="ctr"/>
          <a:lstStyle>
            <a:lvl1pPr marL="0" indent="0" algn="ctr">
              <a:buNone/>
              <a:defRPr b="0" i="0">
                <a:latin typeface="Helvetica" pitchFamily="2" charset="0"/>
              </a:defRPr>
            </a:lvl1pPr>
          </a:lstStyle>
          <a:p>
            <a:endParaRPr lang="en-US"/>
          </a:p>
        </p:txBody>
      </p:sp>
      <p:sp>
        <p:nvSpPr>
          <p:cNvPr id="130" name="Google Shape;130;p19"/>
          <p:cNvSpPr/>
          <p:nvPr/>
        </p:nvSpPr>
        <p:spPr>
          <a:xfrm>
            <a:off x="9143381" y="2316915"/>
            <a:ext cx="3048000" cy="2256000"/>
          </a:xfrm>
          <a:prstGeom prst="rect">
            <a:avLst/>
          </a:prstGeom>
          <a:gradFill>
            <a:gsLst>
              <a:gs pos="0">
                <a:srgbClr val="9477E2">
                  <a:alpha val="20000"/>
                </a:srgbClr>
              </a:gs>
              <a:gs pos="100000">
                <a:srgbClr val="9477E2">
                  <a:alpha val="0"/>
                </a:srgbClr>
              </a:gs>
            </a:gsLst>
            <a:lin ang="2700006" scaled="0"/>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131" name="Google Shape;131;p19"/>
          <p:cNvSpPr/>
          <p:nvPr/>
        </p:nvSpPr>
        <p:spPr>
          <a:xfrm>
            <a:off x="6090911" y="2316915"/>
            <a:ext cx="3048000" cy="2256000"/>
          </a:xfrm>
          <a:prstGeom prst="rect">
            <a:avLst/>
          </a:prstGeom>
          <a:gradFill>
            <a:gsLst>
              <a:gs pos="0">
                <a:srgbClr val="6A37C7">
                  <a:alpha val="20000"/>
                </a:srgbClr>
              </a:gs>
              <a:gs pos="100000">
                <a:srgbClr val="9477E2">
                  <a:alpha val="0"/>
                </a:srgbClr>
              </a:gs>
            </a:gsLst>
            <a:lin ang="2700006" scaled="0"/>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132" name="Google Shape;132;p19"/>
          <p:cNvSpPr/>
          <p:nvPr/>
        </p:nvSpPr>
        <p:spPr>
          <a:xfrm>
            <a:off x="3043533" y="2316915"/>
            <a:ext cx="3048000" cy="2256000"/>
          </a:xfrm>
          <a:prstGeom prst="rect">
            <a:avLst/>
          </a:prstGeom>
          <a:gradFill>
            <a:gsLst>
              <a:gs pos="0">
                <a:srgbClr val="9477E2">
                  <a:alpha val="20000"/>
                </a:srgbClr>
              </a:gs>
              <a:gs pos="100000">
                <a:srgbClr val="9477E2">
                  <a:alpha val="0"/>
                </a:srgbClr>
              </a:gs>
            </a:gsLst>
            <a:lin ang="2700006" scaled="0"/>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133" name="Google Shape;133;p19"/>
          <p:cNvSpPr/>
          <p:nvPr/>
        </p:nvSpPr>
        <p:spPr>
          <a:xfrm>
            <a:off x="0" y="2316915"/>
            <a:ext cx="3048000" cy="2256000"/>
          </a:xfrm>
          <a:prstGeom prst="rect">
            <a:avLst/>
          </a:prstGeom>
          <a:gradFill>
            <a:gsLst>
              <a:gs pos="0">
                <a:srgbClr val="1F9CF0"/>
              </a:gs>
              <a:gs pos="100000">
                <a:srgbClr val="9477E2">
                  <a:alpha val="0"/>
                </a:srgbClr>
              </a:gs>
            </a:gsLst>
            <a:lin ang="2700006" scaled="0"/>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grpSp>
        <p:nvGrpSpPr>
          <p:cNvPr id="2" name="Group 1">
            <a:extLst>
              <a:ext uri="{FF2B5EF4-FFF2-40B4-BE49-F238E27FC236}">
                <a16:creationId xmlns:a16="http://schemas.microsoft.com/office/drawing/2014/main" id="{80DF5EDE-E7F7-6146-AC08-AF61888173CC}"/>
              </a:ext>
            </a:extLst>
          </p:cNvPr>
          <p:cNvGrpSpPr/>
          <p:nvPr userDrawn="1"/>
        </p:nvGrpSpPr>
        <p:grpSpPr>
          <a:xfrm>
            <a:off x="4090984" y="1843055"/>
            <a:ext cx="960400" cy="959200"/>
            <a:chOff x="3068238" y="1382291"/>
            <a:chExt cx="720300" cy="719400"/>
          </a:xfrm>
        </p:grpSpPr>
        <p:sp>
          <p:nvSpPr>
            <p:cNvPr id="134" name="Google Shape;134;p19"/>
            <p:cNvSpPr/>
            <p:nvPr/>
          </p:nvSpPr>
          <p:spPr>
            <a:xfrm>
              <a:off x="3068238" y="1382291"/>
              <a:ext cx="720300" cy="719400"/>
            </a:xfrm>
            <a:prstGeom prst="ellipse">
              <a:avLst/>
            </a:prstGeom>
            <a:solidFill>
              <a:schemeClr val="accent2">
                <a:alpha val="56860"/>
              </a:scheme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135" name="Google Shape;135;p19"/>
            <p:cNvSpPr/>
            <p:nvPr userDrawn="1"/>
          </p:nvSpPr>
          <p:spPr>
            <a:xfrm>
              <a:off x="3190019" y="1504824"/>
              <a:ext cx="477600" cy="476700"/>
            </a:xfrm>
            <a:prstGeom prst="ellipse">
              <a:avLst/>
            </a:prstGeom>
            <a:solidFill>
              <a:schemeClr val="accent2"/>
            </a:solidFill>
            <a:ln>
              <a:noFill/>
            </a:ln>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grpSp>
      <p:grpSp>
        <p:nvGrpSpPr>
          <p:cNvPr id="4" name="Group 3">
            <a:extLst>
              <a:ext uri="{FF2B5EF4-FFF2-40B4-BE49-F238E27FC236}">
                <a16:creationId xmlns:a16="http://schemas.microsoft.com/office/drawing/2014/main" id="{0E2775DA-4DCB-AD4E-B04F-182EF29AE8A8}"/>
              </a:ext>
            </a:extLst>
          </p:cNvPr>
          <p:cNvGrpSpPr/>
          <p:nvPr userDrawn="1"/>
        </p:nvGrpSpPr>
        <p:grpSpPr>
          <a:xfrm>
            <a:off x="10194080" y="1843055"/>
            <a:ext cx="960400" cy="959200"/>
            <a:chOff x="7645560" y="1382291"/>
            <a:chExt cx="720300" cy="719400"/>
          </a:xfrm>
        </p:grpSpPr>
        <p:sp>
          <p:nvSpPr>
            <p:cNvPr id="136" name="Google Shape;136;p19"/>
            <p:cNvSpPr/>
            <p:nvPr/>
          </p:nvSpPr>
          <p:spPr>
            <a:xfrm>
              <a:off x="7645560" y="1382291"/>
              <a:ext cx="720300" cy="719400"/>
            </a:xfrm>
            <a:prstGeom prst="ellipse">
              <a:avLst/>
            </a:prstGeom>
            <a:solidFill>
              <a:schemeClr val="accent2">
                <a:alpha val="56860"/>
              </a:scheme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137" name="Google Shape;137;p19"/>
            <p:cNvSpPr/>
            <p:nvPr/>
          </p:nvSpPr>
          <p:spPr>
            <a:xfrm>
              <a:off x="7767340" y="1504824"/>
              <a:ext cx="477600" cy="476700"/>
            </a:xfrm>
            <a:prstGeom prst="ellipse">
              <a:avLst/>
            </a:prstGeom>
            <a:solidFill>
              <a:schemeClr val="accent2"/>
            </a:solidFill>
            <a:ln>
              <a:noFill/>
            </a:ln>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grpSp>
      <p:grpSp>
        <p:nvGrpSpPr>
          <p:cNvPr id="3" name="Group 2">
            <a:extLst>
              <a:ext uri="{FF2B5EF4-FFF2-40B4-BE49-F238E27FC236}">
                <a16:creationId xmlns:a16="http://schemas.microsoft.com/office/drawing/2014/main" id="{62153F02-68F3-1F42-A78B-072046ECEDD4}"/>
              </a:ext>
            </a:extLst>
          </p:cNvPr>
          <p:cNvGrpSpPr/>
          <p:nvPr userDrawn="1"/>
        </p:nvGrpSpPr>
        <p:grpSpPr>
          <a:xfrm>
            <a:off x="7143467" y="1843055"/>
            <a:ext cx="960400" cy="959200"/>
            <a:chOff x="5357600" y="1382291"/>
            <a:chExt cx="720300" cy="719400"/>
          </a:xfrm>
        </p:grpSpPr>
        <p:sp>
          <p:nvSpPr>
            <p:cNvPr id="138" name="Google Shape;138;p19"/>
            <p:cNvSpPr/>
            <p:nvPr/>
          </p:nvSpPr>
          <p:spPr>
            <a:xfrm>
              <a:off x="5357600" y="1382291"/>
              <a:ext cx="720300" cy="719400"/>
            </a:xfrm>
            <a:prstGeom prst="ellipse">
              <a:avLst/>
            </a:prstGeom>
            <a:solidFill>
              <a:srgbClr val="8661C5">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139" name="Google Shape;139;p19"/>
            <p:cNvSpPr/>
            <p:nvPr/>
          </p:nvSpPr>
          <p:spPr>
            <a:xfrm>
              <a:off x="5479381" y="1504824"/>
              <a:ext cx="477600" cy="476700"/>
            </a:xfrm>
            <a:prstGeom prst="ellipse">
              <a:avLst/>
            </a:prstGeom>
            <a:solidFill>
              <a:srgbClr val="8661C5"/>
            </a:solidFill>
            <a:ln>
              <a:noFill/>
            </a:ln>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grpSp>
      <p:sp>
        <p:nvSpPr>
          <p:cNvPr id="147" name="Google Shape;147;p19"/>
          <p:cNvSpPr txBox="1">
            <a:spLocks noGrp="1"/>
          </p:cNvSpPr>
          <p:nvPr>
            <p:ph type="title"/>
          </p:nvPr>
        </p:nvSpPr>
        <p:spPr>
          <a:xfrm>
            <a:off x="451104" y="2804160"/>
            <a:ext cx="1182800" cy="524400"/>
          </a:xfrm>
          <a:prstGeom prst="rect">
            <a:avLst/>
          </a:prstGeom>
        </p:spPr>
        <p:txBody>
          <a:bodyPr spcFirstLastPara="1" wrap="square" lIns="45700" tIns="18275" rIns="45700" bIns="18275" anchor="t" anchorCtr="0">
            <a:noAutofit/>
          </a:bodyPr>
          <a:lstStyle>
            <a:lvl1pPr lvl="0">
              <a:lnSpc>
                <a:spcPct val="100000"/>
              </a:lnSpc>
              <a:spcBef>
                <a:spcPts val="0"/>
              </a:spcBef>
              <a:spcAft>
                <a:spcPts val="0"/>
              </a:spcAft>
              <a:buSzPts val="2300"/>
              <a:buNone/>
              <a:defRPr sz="3067" b="1" i="0">
                <a:latin typeface="Helvetica" pitchFamily="2" charset="0"/>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148" name="Google Shape;148;p19"/>
          <p:cNvSpPr txBox="1">
            <a:spLocks noGrp="1"/>
          </p:cNvSpPr>
          <p:nvPr>
            <p:ph type="body" idx="1"/>
          </p:nvPr>
        </p:nvSpPr>
        <p:spPr>
          <a:xfrm>
            <a:off x="451104" y="3352800"/>
            <a:ext cx="1670400" cy="231600"/>
          </a:xfrm>
          <a:prstGeom prst="rect">
            <a:avLst/>
          </a:prstGeom>
        </p:spPr>
        <p:txBody>
          <a:bodyPr spcFirstLastPara="1" wrap="square" lIns="45700" tIns="18275" rIns="45700" bIns="18275" anchor="t" anchorCtr="0">
            <a:noAutofit/>
          </a:bodyPr>
          <a:lstStyle>
            <a:lvl1pPr marL="0" lvl="0" indent="0">
              <a:lnSpc>
                <a:spcPct val="100000"/>
              </a:lnSpc>
              <a:spcBef>
                <a:spcPts val="0"/>
              </a:spcBef>
              <a:spcAft>
                <a:spcPts val="0"/>
              </a:spcAft>
              <a:buSzPts val="800"/>
              <a:buNone/>
              <a:defRPr sz="1333" b="0" i="0">
                <a:solidFill>
                  <a:schemeClr val="bg1"/>
                </a:solidFill>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149" name="Google Shape;149;p19"/>
          <p:cNvSpPr txBox="1">
            <a:spLocks noGrp="1"/>
          </p:cNvSpPr>
          <p:nvPr>
            <p:ph type="body" idx="13"/>
          </p:nvPr>
        </p:nvSpPr>
        <p:spPr>
          <a:xfrm>
            <a:off x="451104" y="3645408"/>
            <a:ext cx="2255600" cy="6704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150" name="Google Shape;150;p19"/>
          <p:cNvSpPr txBox="1">
            <a:spLocks noGrp="1"/>
          </p:cNvSpPr>
          <p:nvPr>
            <p:ph type="title" idx="14"/>
          </p:nvPr>
        </p:nvSpPr>
        <p:spPr>
          <a:xfrm>
            <a:off x="3596640" y="2804160"/>
            <a:ext cx="1182800" cy="524400"/>
          </a:xfrm>
          <a:prstGeom prst="rect">
            <a:avLst/>
          </a:prstGeom>
        </p:spPr>
        <p:txBody>
          <a:bodyPr spcFirstLastPara="1" wrap="square" lIns="45700" tIns="18275" rIns="45700" bIns="18275" anchor="t" anchorCtr="0">
            <a:noAutofit/>
          </a:bodyPr>
          <a:lstStyle>
            <a:lvl1pPr lvl="0" rtl="0">
              <a:lnSpc>
                <a:spcPct val="100000"/>
              </a:lnSpc>
              <a:spcBef>
                <a:spcPts val="0"/>
              </a:spcBef>
              <a:spcAft>
                <a:spcPts val="0"/>
              </a:spcAft>
              <a:buSzPts val="2300"/>
              <a:buNone/>
              <a:defRPr sz="3067" b="1" i="0">
                <a:latin typeface="Helvetica" pitchFamily="2" charset="0"/>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1" name="Google Shape;151;p19"/>
          <p:cNvSpPr txBox="1">
            <a:spLocks noGrp="1"/>
          </p:cNvSpPr>
          <p:nvPr>
            <p:ph type="title" idx="15"/>
          </p:nvPr>
        </p:nvSpPr>
        <p:spPr>
          <a:xfrm>
            <a:off x="6547104" y="2804160"/>
            <a:ext cx="1182800" cy="524400"/>
          </a:xfrm>
          <a:prstGeom prst="rect">
            <a:avLst/>
          </a:prstGeom>
        </p:spPr>
        <p:txBody>
          <a:bodyPr spcFirstLastPara="1" wrap="square" lIns="45700" tIns="18275" rIns="45700" bIns="18275" anchor="t" anchorCtr="0">
            <a:noAutofit/>
          </a:bodyPr>
          <a:lstStyle>
            <a:lvl1pPr lvl="0" rtl="0">
              <a:lnSpc>
                <a:spcPct val="100000"/>
              </a:lnSpc>
              <a:spcBef>
                <a:spcPts val="0"/>
              </a:spcBef>
              <a:spcAft>
                <a:spcPts val="0"/>
              </a:spcAft>
              <a:buSzPts val="2300"/>
              <a:buNone/>
              <a:defRPr sz="3067"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2" name="Google Shape;152;p19"/>
          <p:cNvSpPr txBox="1">
            <a:spLocks noGrp="1"/>
          </p:cNvSpPr>
          <p:nvPr>
            <p:ph type="title" idx="16"/>
          </p:nvPr>
        </p:nvSpPr>
        <p:spPr>
          <a:xfrm>
            <a:off x="9595104" y="2804160"/>
            <a:ext cx="1182800" cy="524400"/>
          </a:xfrm>
          <a:prstGeom prst="rect">
            <a:avLst/>
          </a:prstGeom>
        </p:spPr>
        <p:txBody>
          <a:bodyPr spcFirstLastPara="1" wrap="square" lIns="45700" tIns="18275" rIns="45700" bIns="18275" anchor="t" anchorCtr="0">
            <a:noAutofit/>
          </a:bodyPr>
          <a:lstStyle>
            <a:lvl1pPr lvl="0" rtl="0">
              <a:lnSpc>
                <a:spcPct val="100000"/>
              </a:lnSpc>
              <a:spcBef>
                <a:spcPts val="0"/>
              </a:spcBef>
              <a:spcAft>
                <a:spcPts val="0"/>
              </a:spcAft>
              <a:buSzPts val="2300"/>
              <a:buNone/>
              <a:defRPr sz="3067"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3" name="Google Shape;153;p19"/>
          <p:cNvSpPr txBox="1">
            <a:spLocks noGrp="1"/>
          </p:cNvSpPr>
          <p:nvPr>
            <p:ph type="body" idx="17"/>
          </p:nvPr>
        </p:nvSpPr>
        <p:spPr>
          <a:xfrm>
            <a:off x="3596637" y="3352800"/>
            <a:ext cx="1670400" cy="2316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333" b="0" i="0">
                <a:solidFill>
                  <a:schemeClr val="bg1"/>
                </a:solidFill>
                <a:latin typeface="Helvetica" pitchFamily="2" charset="0"/>
              </a:defRPr>
            </a:lvl1pPr>
            <a:lvl2pPr marL="1219170" lvl="1" indent="-372524" rtl="0">
              <a:lnSpc>
                <a:spcPct val="100000"/>
              </a:lnSpc>
              <a:spcBef>
                <a:spcPts val="0"/>
              </a:spcBef>
              <a:spcAft>
                <a:spcPts val="0"/>
              </a:spcAft>
              <a:buSzPts val="800"/>
              <a:buChar char="○"/>
              <a:defRPr sz="1067"/>
            </a:lvl2pPr>
            <a:lvl3pPr marL="1828754" lvl="2" indent="-372524" rtl="0">
              <a:lnSpc>
                <a:spcPct val="100000"/>
              </a:lnSpc>
              <a:spcBef>
                <a:spcPts val="0"/>
              </a:spcBef>
              <a:spcAft>
                <a:spcPts val="0"/>
              </a:spcAft>
              <a:buSzPts val="800"/>
              <a:buChar char="■"/>
              <a:defRPr sz="1067"/>
            </a:lvl3pPr>
            <a:lvl4pPr marL="2438339" lvl="3" indent="-372524" rtl="0">
              <a:lnSpc>
                <a:spcPct val="100000"/>
              </a:lnSpc>
              <a:spcBef>
                <a:spcPts val="0"/>
              </a:spcBef>
              <a:spcAft>
                <a:spcPts val="0"/>
              </a:spcAft>
              <a:buSzPts val="800"/>
              <a:buChar char="●"/>
              <a:defRPr sz="1067"/>
            </a:lvl4pPr>
            <a:lvl5pPr marL="3047924" lvl="4" indent="-372524" rtl="0">
              <a:lnSpc>
                <a:spcPct val="100000"/>
              </a:lnSpc>
              <a:spcBef>
                <a:spcPts val="0"/>
              </a:spcBef>
              <a:spcAft>
                <a:spcPts val="0"/>
              </a:spcAft>
              <a:buSzPts val="800"/>
              <a:buChar char="○"/>
              <a:defRPr sz="1067"/>
            </a:lvl5pPr>
            <a:lvl6pPr marL="3657509" lvl="5" indent="-372524" rtl="0">
              <a:lnSpc>
                <a:spcPct val="100000"/>
              </a:lnSpc>
              <a:spcBef>
                <a:spcPts val="0"/>
              </a:spcBef>
              <a:spcAft>
                <a:spcPts val="0"/>
              </a:spcAft>
              <a:buSzPts val="800"/>
              <a:buChar char="■"/>
              <a:defRPr sz="1067"/>
            </a:lvl6pPr>
            <a:lvl7pPr marL="4267093" lvl="6" indent="-372524" rtl="0">
              <a:lnSpc>
                <a:spcPct val="100000"/>
              </a:lnSpc>
              <a:spcBef>
                <a:spcPts val="0"/>
              </a:spcBef>
              <a:spcAft>
                <a:spcPts val="0"/>
              </a:spcAft>
              <a:buSzPts val="800"/>
              <a:buChar char="●"/>
              <a:defRPr sz="1067"/>
            </a:lvl7pPr>
            <a:lvl8pPr marL="4876678" lvl="7" indent="-372524" rtl="0">
              <a:lnSpc>
                <a:spcPct val="100000"/>
              </a:lnSpc>
              <a:spcBef>
                <a:spcPts val="0"/>
              </a:spcBef>
              <a:spcAft>
                <a:spcPts val="0"/>
              </a:spcAft>
              <a:buSzPts val="800"/>
              <a:buChar char="○"/>
              <a:defRPr sz="1067"/>
            </a:lvl8pPr>
            <a:lvl9pPr marL="5486263" lvl="8" indent="-372524" rtl="0">
              <a:lnSpc>
                <a:spcPct val="100000"/>
              </a:lnSpc>
              <a:spcBef>
                <a:spcPts val="0"/>
              </a:spcBef>
              <a:spcAft>
                <a:spcPts val="0"/>
              </a:spcAft>
              <a:buSzPts val="800"/>
              <a:buChar char="■"/>
              <a:defRPr sz="1067"/>
            </a:lvl9pPr>
          </a:lstStyle>
          <a:p>
            <a:endParaRPr/>
          </a:p>
        </p:txBody>
      </p:sp>
      <p:sp>
        <p:nvSpPr>
          <p:cNvPr id="154" name="Google Shape;154;p19"/>
          <p:cNvSpPr txBox="1">
            <a:spLocks noGrp="1"/>
          </p:cNvSpPr>
          <p:nvPr>
            <p:ph type="body" idx="18"/>
          </p:nvPr>
        </p:nvSpPr>
        <p:spPr>
          <a:xfrm>
            <a:off x="3596637" y="3657600"/>
            <a:ext cx="2255600" cy="67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155" name="Google Shape;155;p19"/>
          <p:cNvSpPr txBox="1">
            <a:spLocks noGrp="1"/>
          </p:cNvSpPr>
          <p:nvPr>
            <p:ph type="body" idx="19"/>
          </p:nvPr>
        </p:nvSpPr>
        <p:spPr>
          <a:xfrm>
            <a:off x="6547104" y="3352800"/>
            <a:ext cx="1670400" cy="2316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333" b="0" i="0">
                <a:solidFill>
                  <a:schemeClr val="bg1"/>
                </a:solidFill>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156" name="Google Shape;156;p19"/>
          <p:cNvSpPr txBox="1">
            <a:spLocks noGrp="1"/>
          </p:cNvSpPr>
          <p:nvPr>
            <p:ph type="body" idx="20"/>
          </p:nvPr>
        </p:nvSpPr>
        <p:spPr>
          <a:xfrm>
            <a:off x="6547104" y="3645408"/>
            <a:ext cx="2255600" cy="67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157" name="Google Shape;157;p19"/>
          <p:cNvSpPr txBox="1">
            <a:spLocks noGrp="1"/>
          </p:cNvSpPr>
          <p:nvPr>
            <p:ph type="body" idx="21"/>
          </p:nvPr>
        </p:nvSpPr>
        <p:spPr>
          <a:xfrm>
            <a:off x="9595104" y="3352800"/>
            <a:ext cx="1670400" cy="2316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333" b="0" i="0">
                <a:solidFill>
                  <a:schemeClr val="bg1"/>
                </a:solidFill>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158" name="Google Shape;158;p19"/>
          <p:cNvSpPr txBox="1">
            <a:spLocks noGrp="1"/>
          </p:cNvSpPr>
          <p:nvPr>
            <p:ph type="body" idx="22"/>
          </p:nvPr>
        </p:nvSpPr>
        <p:spPr>
          <a:xfrm>
            <a:off x="9595104" y="3645408"/>
            <a:ext cx="2255600" cy="67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grpSp>
        <p:nvGrpSpPr>
          <p:cNvPr id="39" name="Google Shape;115;p18">
            <a:extLst>
              <a:ext uri="{FF2B5EF4-FFF2-40B4-BE49-F238E27FC236}">
                <a16:creationId xmlns:a16="http://schemas.microsoft.com/office/drawing/2014/main" id="{2CABBAFB-D7E4-4946-8936-326967B61E08}"/>
              </a:ext>
            </a:extLst>
          </p:cNvPr>
          <p:cNvGrpSpPr/>
          <p:nvPr userDrawn="1"/>
        </p:nvGrpSpPr>
        <p:grpSpPr>
          <a:xfrm>
            <a:off x="966936" y="1845015"/>
            <a:ext cx="960595" cy="958631"/>
            <a:chOff x="8210789" y="6930887"/>
            <a:chExt cx="1081200" cy="1080600"/>
          </a:xfrm>
        </p:grpSpPr>
        <p:sp>
          <p:nvSpPr>
            <p:cNvPr id="40" name="Google Shape;116;p18">
              <a:extLst>
                <a:ext uri="{FF2B5EF4-FFF2-40B4-BE49-F238E27FC236}">
                  <a16:creationId xmlns:a16="http://schemas.microsoft.com/office/drawing/2014/main" id="{927C82E0-53EB-9E40-B93B-79D8C7C49530}"/>
                </a:ext>
              </a:extLst>
            </p:cNvPr>
            <p:cNvSpPr/>
            <p:nvPr/>
          </p:nvSpPr>
          <p:spPr>
            <a:xfrm>
              <a:off x="8210789" y="6930887"/>
              <a:ext cx="1081200" cy="1080600"/>
            </a:xfrm>
            <a:prstGeom prst="ellipse">
              <a:avLst/>
            </a:prstGeom>
            <a:solidFill>
              <a:srgbClr val="1F9CF0">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41" name="Google Shape;117;p18">
              <a:extLst>
                <a:ext uri="{FF2B5EF4-FFF2-40B4-BE49-F238E27FC236}">
                  <a16:creationId xmlns:a16="http://schemas.microsoft.com/office/drawing/2014/main" id="{33518440-89C6-C546-AC7B-32EBE9911FC2}"/>
                </a:ext>
              </a:extLst>
            </p:cNvPr>
            <p:cNvSpPr/>
            <p:nvPr/>
          </p:nvSpPr>
          <p:spPr>
            <a:xfrm>
              <a:off x="8393115" y="7113123"/>
              <a:ext cx="716700" cy="7164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grpSp>
      <p:sp>
        <p:nvSpPr>
          <p:cNvPr id="42" name="Google Shape;122;p18">
            <a:extLst>
              <a:ext uri="{FF2B5EF4-FFF2-40B4-BE49-F238E27FC236}">
                <a16:creationId xmlns:a16="http://schemas.microsoft.com/office/drawing/2014/main" id="{770EE0F9-203B-9148-A3BA-831953FEF71D}"/>
              </a:ext>
            </a:extLst>
          </p:cNvPr>
          <p:cNvSpPr>
            <a:spLocks noGrp="1"/>
          </p:cNvSpPr>
          <p:nvPr>
            <p:ph type="pic" idx="23"/>
          </p:nvPr>
        </p:nvSpPr>
        <p:spPr>
          <a:xfrm>
            <a:off x="1208667" y="2085763"/>
            <a:ext cx="477135" cy="477135"/>
          </a:xfrm>
          <a:prstGeom prst="ellipse">
            <a:avLst/>
          </a:prstGeom>
          <a:noFill/>
          <a:ln>
            <a:noFill/>
          </a:ln>
        </p:spPr>
        <p:txBody>
          <a:bodyPr lIns="0" tIns="0" rIns="0" bIns="0" anchor="ctr"/>
          <a:lstStyle>
            <a:lvl1pPr marL="0" indent="0" algn="ctr">
              <a:buNone/>
              <a:defRPr sz="400" b="0" i="0">
                <a:latin typeface="Helvetica" pitchFamily="2" charset="0"/>
              </a:defRPr>
            </a:lvl1pPr>
          </a:lstStyle>
          <a:p>
            <a:endParaRPr lang="en-US"/>
          </a:p>
        </p:txBody>
      </p:sp>
      <p:sp>
        <p:nvSpPr>
          <p:cNvPr id="43" name="Google Shape;122;p18">
            <a:extLst>
              <a:ext uri="{FF2B5EF4-FFF2-40B4-BE49-F238E27FC236}">
                <a16:creationId xmlns:a16="http://schemas.microsoft.com/office/drawing/2014/main" id="{52D48A92-2A8E-B74F-BE4F-4C31A91841AA}"/>
              </a:ext>
            </a:extLst>
          </p:cNvPr>
          <p:cNvSpPr>
            <a:spLocks noGrp="1"/>
          </p:cNvSpPr>
          <p:nvPr>
            <p:ph type="pic" idx="24"/>
          </p:nvPr>
        </p:nvSpPr>
        <p:spPr>
          <a:xfrm>
            <a:off x="4332618" y="2084089"/>
            <a:ext cx="477135" cy="477135"/>
          </a:xfrm>
          <a:prstGeom prst="ellipse">
            <a:avLst/>
          </a:prstGeom>
          <a:noFill/>
          <a:ln>
            <a:noFill/>
          </a:ln>
        </p:spPr>
        <p:txBody>
          <a:bodyPr lIns="0" tIns="0" rIns="0" bIns="0" anchor="ctr"/>
          <a:lstStyle>
            <a:lvl1pPr marL="0" indent="0" algn="ctr">
              <a:buNone/>
              <a:defRPr sz="400" b="0" i="0">
                <a:latin typeface="Helvetica" pitchFamily="2" charset="0"/>
              </a:defRPr>
            </a:lvl1pPr>
          </a:lstStyle>
          <a:p>
            <a:endParaRPr lang="en-US"/>
          </a:p>
        </p:txBody>
      </p:sp>
      <p:sp>
        <p:nvSpPr>
          <p:cNvPr id="49" name="Google Shape;122;p18">
            <a:extLst>
              <a:ext uri="{FF2B5EF4-FFF2-40B4-BE49-F238E27FC236}">
                <a16:creationId xmlns:a16="http://schemas.microsoft.com/office/drawing/2014/main" id="{8125D358-82E1-5146-9868-59151E4787F5}"/>
              </a:ext>
            </a:extLst>
          </p:cNvPr>
          <p:cNvSpPr>
            <a:spLocks noGrp="1"/>
          </p:cNvSpPr>
          <p:nvPr>
            <p:ph type="pic" idx="25"/>
          </p:nvPr>
        </p:nvSpPr>
        <p:spPr>
          <a:xfrm>
            <a:off x="7385101" y="2084089"/>
            <a:ext cx="477135" cy="477135"/>
          </a:xfrm>
          <a:prstGeom prst="ellipse">
            <a:avLst/>
          </a:prstGeom>
          <a:noFill/>
          <a:ln>
            <a:noFill/>
          </a:ln>
        </p:spPr>
        <p:txBody>
          <a:bodyPr lIns="0" tIns="0" rIns="0" bIns="0" anchor="ctr"/>
          <a:lstStyle>
            <a:lvl1pPr marL="0" indent="0" algn="ctr">
              <a:buNone/>
              <a:defRPr sz="400" b="0" i="0">
                <a:latin typeface="Helvetica" pitchFamily="2" charset="0"/>
              </a:defRPr>
            </a:lvl1pPr>
          </a:lstStyle>
          <a:p>
            <a:endParaRPr lang="en-US"/>
          </a:p>
        </p:txBody>
      </p:sp>
      <p:sp>
        <p:nvSpPr>
          <p:cNvPr id="50" name="Google Shape;122;p18">
            <a:extLst>
              <a:ext uri="{FF2B5EF4-FFF2-40B4-BE49-F238E27FC236}">
                <a16:creationId xmlns:a16="http://schemas.microsoft.com/office/drawing/2014/main" id="{D612543C-1131-2740-B754-942B3C674732}"/>
              </a:ext>
            </a:extLst>
          </p:cNvPr>
          <p:cNvSpPr>
            <a:spLocks noGrp="1"/>
          </p:cNvSpPr>
          <p:nvPr>
            <p:ph type="pic" idx="26"/>
          </p:nvPr>
        </p:nvSpPr>
        <p:spPr>
          <a:xfrm>
            <a:off x="10435714" y="2084089"/>
            <a:ext cx="477135" cy="477135"/>
          </a:xfrm>
          <a:prstGeom prst="ellipse">
            <a:avLst/>
          </a:prstGeom>
          <a:noFill/>
          <a:ln>
            <a:noFill/>
          </a:ln>
        </p:spPr>
        <p:txBody>
          <a:bodyPr lIns="0" tIns="0" rIns="0" bIns="0" anchor="ctr"/>
          <a:lstStyle>
            <a:lvl1pPr marL="0" indent="0" algn="ctr">
              <a:buNone/>
              <a:defRPr sz="400" b="0" i="0">
                <a:latin typeface="Helvetica" pitchFamily="2" charset="0"/>
              </a:defRPr>
            </a:lvl1pPr>
          </a:lstStyle>
          <a:p>
            <a:endParaRPr lang="en-US"/>
          </a:p>
        </p:txBody>
      </p:sp>
      <p:sp>
        <p:nvSpPr>
          <p:cNvPr id="51" name="Google Shape;129;p19">
            <a:extLst>
              <a:ext uri="{FF2B5EF4-FFF2-40B4-BE49-F238E27FC236}">
                <a16:creationId xmlns:a16="http://schemas.microsoft.com/office/drawing/2014/main" id="{D02644DB-3AB0-6A40-906C-1B97F6BB74DF}"/>
              </a:ext>
            </a:extLst>
          </p:cNvPr>
          <p:cNvSpPr>
            <a:spLocks noGrp="1"/>
          </p:cNvSpPr>
          <p:nvPr>
            <p:ph type="pic" idx="27"/>
          </p:nvPr>
        </p:nvSpPr>
        <p:spPr>
          <a:xfrm>
            <a:off x="6090911" y="0"/>
            <a:ext cx="3043600" cy="2316400"/>
          </a:xfrm>
          <a:prstGeom prst="rect">
            <a:avLst/>
          </a:prstGeom>
          <a:noFill/>
          <a:ln>
            <a:noFill/>
          </a:ln>
        </p:spPr>
        <p:txBody>
          <a:bodyPr anchor="ctr"/>
          <a:lstStyle>
            <a:lvl1pPr marL="0" indent="0" algn="ctr">
              <a:buNone/>
              <a:defRPr b="0" i="0">
                <a:latin typeface="Helvetica" pitchFamily="2" charset="0"/>
              </a:defRPr>
            </a:lvl1pPr>
          </a:lstStyle>
          <a:p>
            <a:endParaRPr lang="en-US"/>
          </a:p>
        </p:txBody>
      </p:sp>
      <p:sp>
        <p:nvSpPr>
          <p:cNvPr id="52" name="Google Shape;129;p19">
            <a:extLst>
              <a:ext uri="{FF2B5EF4-FFF2-40B4-BE49-F238E27FC236}">
                <a16:creationId xmlns:a16="http://schemas.microsoft.com/office/drawing/2014/main" id="{183614BC-81FB-DD41-94B5-38C9366C2FD7}"/>
              </a:ext>
            </a:extLst>
          </p:cNvPr>
          <p:cNvSpPr>
            <a:spLocks noGrp="1"/>
          </p:cNvSpPr>
          <p:nvPr>
            <p:ph type="pic" idx="28"/>
          </p:nvPr>
        </p:nvSpPr>
        <p:spPr>
          <a:xfrm>
            <a:off x="3043533" y="4559808"/>
            <a:ext cx="3043600" cy="2316400"/>
          </a:xfrm>
          <a:prstGeom prst="rect">
            <a:avLst/>
          </a:prstGeom>
          <a:noFill/>
          <a:ln>
            <a:noFill/>
          </a:ln>
        </p:spPr>
        <p:txBody>
          <a:bodyPr anchor="ctr"/>
          <a:lstStyle>
            <a:lvl1pPr marL="0" indent="0" algn="ctr">
              <a:buNone/>
              <a:defRPr b="0" i="0">
                <a:latin typeface="Helvetica" pitchFamily="2" charset="0"/>
              </a:defRPr>
            </a:lvl1pPr>
          </a:lstStyle>
          <a:p>
            <a:endParaRPr lang="en-US"/>
          </a:p>
        </p:txBody>
      </p:sp>
      <p:sp>
        <p:nvSpPr>
          <p:cNvPr id="53" name="Google Shape;129;p19">
            <a:extLst>
              <a:ext uri="{FF2B5EF4-FFF2-40B4-BE49-F238E27FC236}">
                <a16:creationId xmlns:a16="http://schemas.microsoft.com/office/drawing/2014/main" id="{DE9CF3D8-208C-EF41-A2C5-9CB01676BFCD}"/>
              </a:ext>
            </a:extLst>
          </p:cNvPr>
          <p:cNvSpPr>
            <a:spLocks noGrp="1"/>
          </p:cNvSpPr>
          <p:nvPr>
            <p:ph type="pic" idx="29"/>
          </p:nvPr>
        </p:nvSpPr>
        <p:spPr>
          <a:xfrm>
            <a:off x="9147781" y="4559808"/>
            <a:ext cx="3043600" cy="2316400"/>
          </a:xfrm>
          <a:prstGeom prst="rect">
            <a:avLst/>
          </a:prstGeom>
          <a:noFill/>
          <a:ln>
            <a:noFill/>
          </a:ln>
        </p:spPr>
        <p:txBody>
          <a:bodyPr anchor="ctr"/>
          <a:lstStyle>
            <a:lvl1pPr marL="0" indent="0" algn="ctr">
              <a:buNone/>
              <a:defRPr b="0" i="0">
                <a:latin typeface="Helvetica" pitchFamily="2" charset="0"/>
              </a:defRPr>
            </a:lvl1pPr>
          </a:lstStyle>
          <a:p>
            <a:endParaRPr lang="en-US"/>
          </a:p>
        </p:txBody>
      </p:sp>
    </p:spTree>
    <p:extLst>
      <p:ext uri="{BB962C8B-B14F-4D97-AF65-F5344CB8AC3E}">
        <p14:creationId xmlns:p14="http://schemas.microsoft.com/office/powerpoint/2010/main" val="323478402"/>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showMasterSp="0" matchingName="Subsection Cover F" preserve="1" userDrawn="1">
  <p:cSld name="Subsection Cover F">
    <p:spTree>
      <p:nvGrpSpPr>
        <p:cNvPr id="1" name="Shape 198"/>
        <p:cNvGrpSpPr/>
        <p:nvPr/>
      </p:nvGrpSpPr>
      <p:grpSpPr>
        <a:xfrm>
          <a:off x="0" y="0"/>
          <a:ext cx="0" cy="0"/>
          <a:chOff x="0" y="0"/>
          <a:chExt cx="0" cy="0"/>
        </a:xfrm>
      </p:grpSpPr>
      <p:pic>
        <p:nvPicPr>
          <p:cNvPr id="199" name="Google Shape;199;p22"/>
          <p:cNvPicPr preferRelativeResize="0"/>
          <p:nvPr/>
        </p:nvPicPr>
        <p:blipFill>
          <a:blip r:embed="rId2">
            <a:alphaModFix/>
          </a:blip>
          <a:stretch>
            <a:fillRect/>
          </a:stretch>
        </p:blipFill>
        <p:spPr>
          <a:xfrm>
            <a:off x="-1555012" y="-1630733"/>
            <a:ext cx="6851291" cy="6858001"/>
          </a:xfrm>
          <a:prstGeom prst="rect">
            <a:avLst/>
          </a:prstGeom>
          <a:noFill/>
          <a:ln>
            <a:noFill/>
          </a:ln>
        </p:spPr>
      </p:pic>
      <p:sp>
        <p:nvSpPr>
          <p:cNvPr id="200" name="Google Shape;200;p22"/>
          <p:cNvSpPr/>
          <p:nvPr/>
        </p:nvSpPr>
        <p:spPr>
          <a:xfrm>
            <a:off x="-441636" y="863252"/>
            <a:ext cx="8552400" cy="8539200"/>
          </a:xfrm>
          <a:prstGeom prst="ellipse">
            <a:avLst/>
          </a:prstGeom>
          <a:gradFill>
            <a:gsLst>
              <a:gs pos="0">
                <a:srgbClr val="1F9CF0"/>
              </a:gs>
              <a:gs pos="72000">
                <a:srgbClr val="007ACC">
                  <a:alpha val="23529"/>
                </a:srgbClr>
              </a:gs>
              <a:gs pos="100000">
                <a:srgbClr val="007ACC">
                  <a:alpha val="23529"/>
                </a:srgbClr>
              </a:gs>
            </a:gsLst>
            <a:lin ang="2700006" scaled="0"/>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pic>
        <p:nvPicPr>
          <p:cNvPr id="201" name="Google Shape;201;p22"/>
          <p:cNvPicPr preferRelativeResize="0"/>
          <p:nvPr/>
        </p:nvPicPr>
        <p:blipFill rotWithShape="1">
          <a:blip r:embed="rId3">
            <a:alphaModFix amt="30000"/>
          </a:blip>
          <a:srcRect/>
          <a:stretch/>
        </p:blipFill>
        <p:spPr>
          <a:xfrm>
            <a:off x="9212741" y="1496426"/>
            <a:ext cx="5016492" cy="5016492"/>
          </a:xfrm>
          <a:prstGeom prst="rect">
            <a:avLst/>
          </a:prstGeom>
          <a:noFill/>
          <a:ln>
            <a:noFill/>
          </a:ln>
        </p:spPr>
      </p:pic>
      <p:pic>
        <p:nvPicPr>
          <p:cNvPr id="202" name="Google Shape;202;p22"/>
          <p:cNvPicPr preferRelativeResize="0"/>
          <p:nvPr/>
        </p:nvPicPr>
        <p:blipFill rotWithShape="1">
          <a:blip r:embed="rId3">
            <a:alphaModFix amt="30000"/>
          </a:blip>
          <a:srcRect/>
          <a:stretch/>
        </p:blipFill>
        <p:spPr>
          <a:xfrm>
            <a:off x="1362931" y="5237851"/>
            <a:ext cx="5016492" cy="5016492"/>
          </a:xfrm>
          <a:prstGeom prst="rect">
            <a:avLst/>
          </a:prstGeom>
          <a:noFill/>
          <a:ln>
            <a:noFill/>
          </a:ln>
        </p:spPr>
      </p:pic>
      <p:sp>
        <p:nvSpPr>
          <p:cNvPr id="203" name="Google Shape;203;p22"/>
          <p:cNvSpPr/>
          <p:nvPr/>
        </p:nvSpPr>
        <p:spPr>
          <a:xfrm>
            <a:off x="-460055" y="306917"/>
            <a:ext cx="1471600" cy="1469600"/>
          </a:xfrm>
          <a:prstGeom prst="ellipse">
            <a:avLst/>
          </a:prstGeom>
          <a:gradFill>
            <a:gsLst>
              <a:gs pos="0">
                <a:srgbClr val="D59DFF">
                  <a:alpha val="21960"/>
                </a:srgbClr>
              </a:gs>
              <a:gs pos="100000">
                <a:srgbClr val="161828">
                  <a:alpha val="55294"/>
                </a:srgbClr>
              </a:gs>
            </a:gsLst>
            <a:path path="circle">
              <a:fillToRect l="50000" t="50000" r="50000" b="50000"/>
            </a:path>
            <a:tileRect/>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pic>
        <p:nvPicPr>
          <p:cNvPr id="204" name="Google Shape;204;p22"/>
          <p:cNvPicPr preferRelativeResize="0"/>
          <p:nvPr/>
        </p:nvPicPr>
        <p:blipFill>
          <a:blip r:embed="rId4">
            <a:alphaModFix/>
          </a:blip>
          <a:stretch>
            <a:fillRect/>
          </a:stretch>
        </p:blipFill>
        <p:spPr>
          <a:xfrm>
            <a:off x="6325443" y="3520534"/>
            <a:ext cx="2146735" cy="2647668"/>
          </a:xfrm>
          <a:prstGeom prst="rect">
            <a:avLst/>
          </a:prstGeom>
          <a:noFill/>
          <a:ln>
            <a:noFill/>
          </a:ln>
        </p:spPr>
      </p:pic>
      <p:sp>
        <p:nvSpPr>
          <p:cNvPr id="205" name="Google Shape;205;p22"/>
          <p:cNvSpPr/>
          <p:nvPr/>
        </p:nvSpPr>
        <p:spPr>
          <a:xfrm rot="10800000">
            <a:off x="1331867" y="133"/>
            <a:ext cx="97600" cy="45460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Helvetica" pitchFamily="2" charset="0"/>
              <a:ea typeface="+mn-ea"/>
              <a:cs typeface="+mn-cs"/>
            </a:endParaRPr>
          </a:p>
        </p:txBody>
      </p:sp>
      <p:cxnSp>
        <p:nvCxnSpPr>
          <p:cNvPr id="206" name="Google Shape;206;p22"/>
          <p:cNvCxnSpPr/>
          <p:nvPr/>
        </p:nvCxnSpPr>
        <p:spPr>
          <a:xfrm>
            <a:off x="1685760" y="1971372"/>
            <a:ext cx="2760400" cy="0"/>
          </a:xfrm>
          <a:prstGeom prst="straightConnector1">
            <a:avLst/>
          </a:prstGeom>
          <a:noFill/>
          <a:ln w="12700" cap="flat" cmpd="sng">
            <a:solidFill>
              <a:schemeClr val="lt1"/>
            </a:solidFill>
            <a:prstDash val="solid"/>
            <a:miter lim="800000"/>
            <a:headEnd type="none" w="sm" len="sm"/>
            <a:tailEnd type="none" w="sm" len="sm"/>
          </a:ln>
        </p:spPr>
      </p:cxnSp>
      <p:sp>
        <p:nvSpPr>
          <p:cNvPr id="12" name="Google Shape;196;p21">
            <a:extLst>
              <a:ext uri="{FF2B5EF4-FFF2-40B4-BE49-F238E27FC236}">
                <a16:creationId xmlns:a16="http://schemas.microsoft.com/office/drawing/2014/main" id="{21617290-5BA6-E043-927A-954A333996EA}"/>
              </a:ext>
            </a:extLst>
          </p:cNvPr>
          <p:cNvSpPr txBox="1">
            <a:spLocks noGrp="1"/>
          </p:cNvSpPr>
          <p:nvPr>
            <p:ph type="title"/>
          </p:nvPr>
        </p:nvSpPr>
        <p:spPr>
          <a:xfrm>
            <a:off x="1633733"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 name="Google Shape;197;p21">
            <a:extLst>
              <a:ext uri="{FF2B5EF4-FFF2-40B4-BE49-F238E27FC236}">
                <a16:creationId xmlns:a16="http://schemas.microsoft.com/office/drawing/2014/main" id="{2198EE9C-6D95-BE49-B93E-3C11A582D724}"/>
              </a:ext>
            </a:extLst>
          </p:cNvPr>
          <p:cNvSpPr txBox="1">
            <a:spLocks noGrp="1"/>
          </p:cNvSpPr>
          <p:nvPr>
            <p:ph type="subTitle" idx="1"/>
          </p:nvPr>
        </p:nvSpPr>
        <p:spPr>
          <a:xfrm>
            <a:off x="1633728" y="1719072"/>
            <a:ext cx="4035600" cy="207200"/>
          </a:xfrm>
          <a:prstGeom prst="rect">
            <a:avLst/>
          </a:prstGeom>
        </p:spPr>
        <p:txBody>
          <a:bodyPr spcFirstLastPara="1" wrap="square" lIns="45700" tIns="18275" rIns="45700" bIns="18275" anchor="t" anchorCtr="0">
            <a:noAutofit/>
          </a:bodyPr>
          <a:lstStyle>
            <a:lvl1pPr marL="0" lvl="0" rtl="0">
              <a:lnSpc>
                <a:spcPct val="100000"/>
              </a:lnSpc>
              <a:spcBef>
                <a:spcPts val="0"/>
              </a:spcBef>
              <a:spcAft>
                <a:spcPts val="0"/>
              </a:spcAft>
              <a:buClr>
                <a:schemeClr val="lt1"/>
              </a:buClr>
              <a:buSzPts val="800"/>
              <a:buNone/>
              <a:defRPr sz="1067" b="0" i="0">
                <a:solidFill>
                  <a:schemeClr val="lt1"/>
                </a:solidFill>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Tree>
    <p:extLst>
      <p:ext uri="{BB962C8B-B14F-4D97-AF65-F5344CB8AC3E}">
        <p14:creationId xmlns:p14="http://schemas.microsoft.com/office/powerpoint/2010/main" val="2954408402"/>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matchingName="Subsection Cover D" preserve="1" userDrawn="1">
  <p:cSld name="Subsection Cover D">
    <p:spTree>
      <p:nvGrpSpPr>
        <p:cNvPr id="1" name="Shape 209"/>
        <p:cNvGrpSpPr/>
        <p:nvPr/>
      </p:nvGrpSpPr>
      <p:grpSpPr>
        <a:xfrm>
          <a:off x="0" y="0"/>
          <a:ext cx="0" cy="0"/>
          <a:chOff x="0" y="0"/>
          <a:chExt cx="0" cy="0"/>
        </a:xfrm>
      </p:grpSpPr>
      <p:sp>
        <p:nvSpPr>
          <p:cNvPr id="210" name="Google Shape;210;p23"/>
          <p:cNvSpPr/>
          <p:nvPr/>
        </p:nvSpPr>
        <p:spPr>
          <a:xfrm>
            <a:off x="-2846384" y="309777"/>
            <a:ext cx="8119600" cy="8107200"/>
          </a:xfrm>
          <a:prstGeom prst="ellipse">
            <a:avLst/>
          </a:prstGeom>
          <a:gradFill>
            <a:gsLst>
              <a:gs pos="0">
                <a:srgbClr val="8661C5">
                  <a:alpha val="0"/>
                </a:srgbClr>
              </a:gs>
              <a:gs pos="100000">
                <a:srgbClr val="161828"/>
              </a:gs>
            </a:gsLst>
            <a:path path="circle">
              <a:fillToRect l="50000" t="50000" r="50000" b="50000"/>
            </a:path>
            <a:tileRect/>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211" name="Google Shape;211;p23"/>
          <p:cNvSpPr/>
          <p:nvPr/>
        </p:nvSpPr>
        <p:spPr>
          <a:xfrm>
            <a:off x="-441636" y="-840651"/>
            <a:ext cx="8552400" cy="8539200"/>
          </a:xfrm>
          <a:prstGeom prst="ellipse">
            <a:avLst/>
          </a:prstGeom>
          <a:gradFill>
            <a:gsLst>
              <a:gs pos="0">
                <a:schemeClr val="accent4"/>
              </a:gs>
              <a:gs pos="72000">
                <a:srgbClr val="9477E2">
                  <a:alpha val="50196"/>
                </a:srgbClr>
              </a:gs>
              <a:gs pos="100000">
                <a:srgbClr val="9477E2">
                  <a:alpha val="50196"/>
                </a:srgbClr>
              </a:gs>
            </a:gsLst>
            <a:lin ang="2700006" scaled="0"/>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pic>
        <p:nvPicPr>
          <p:cNvPr id="212" name="Google Shape;212;p23"/>
          <p:cNvPicPr preferRelativeResize="0"/>
          <p:nvPr/>
        </p:nvPicPr>
        <p:blipFill rotWithShape="1">
          <a:blip r:embed="rId2">
            <a:alphaModFix amt="30000"/>
          </a:blip>
          <a:srcRect/>
          <a:stretch/>
        </p:blipFill>
        <p:spPr>
          <a:xfrm>
            <a:off x="9212741" y="1496426"/>
            <a:ext cx="5016492" cy="5016492"/>
          </a:xfrm>
          <a:prstGeom prst="rect">
            <a:avLst/>
          </a:prstGeom>
          <a:noFill/>
          <a:ln>
            <a:noFill/>
          </a:ln>
        </p:spPr>
      </p:pic>
      <p:sp>
        <p:nvSpPr>
          <p:cNvPr id="213" name="Google Shape;213;p23"/>
          <p:cNvSpPr/>
          <p:nvPr/>
        </p:nvSpPr>
        <p:spPr>
          <a:xfrm>
            <a:off x="6525728" y="493829"/>
            <a:ext cx="2150000" cy="2146400"/>
          </a:xfrm>
          <a:prstGeom prst="ellipse">
            <a:avLst/>
          </a:prstGeom>
          <a:gradFill>
            <a:gsLst>
              <a:gs pos="0">
                <a:srgbClr val="8661C5">
                  <a:alpha val="0"/>
                </a:srgbClr>
              </a:gs>
              <a:gs pos="100000">
                <a:srgbClr val="161828"/>
              </a:gs>
            </a:gsLst>
            <a:path path="circle">
              <a:fillToRect l="50000" t="50000" r="50000" b="50000"/>
            </a:path>
            <a:tileRect/>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pic>
        <p:nvPicPr>
          <p:cNvPr id="214" name="Google Shape;214;p23"/>
          <p:cNvPicPr preferRelativeResize="0"/>
          <p:nvPr/>
        </p:nvPicPr>
        <p:blipFill rotWithShape="1">
          <a:blip r:embed="rId2">
            <a:alphaModFix amt="30000"/>
          </a:blip>
          <a:srcRect/>
          <a:stretch/>
        </p:blipFill>
        <p:spPr>
          <a:xfrm>
            <a:off x="1362931" y="5237851"/>
            <a:ext cx="5016492" cy="5016492"/>
          </a:xfrm>
          <a:prstGeom prst="rect">
            <a:avLst/>
          </a:prstGeom>
          <a:noFill/>
          <a:ln>
            <a:noFill/>
          </a:ln>
        </p:spPr>
      </p:pic>
      <p:sp>
        <p:nvSpPr>
          <p:cNvPr id="215" name="Google Shape;215;p23"/>
          <p:cNvSpPr/>
          <p:nvPr/>
        </p:nvSpPr>
        <p:spPr>
          <a:xfrm>
            <a:off x="5567845" y="389893"/>
            <a:ext cx="811600" cy="810400"/>
          </a:xfrm>
          <a:prstGeom prst="ellipse">
            <a:avLst/>
          </a:prstGeom>
          <a:gradFill>
            <a:gsLst>
              <a:gs pos="0">
                <a:srgbClr val="007ACC">
                  <a:alpha val="14901"/>
                </a:srgbClr>
              </a:gs>
              <a:gs pos="100000">
                <a:srgbClr val="1F9CF0"/>
              </a:gs>
            </a:gsLst>
            <a:path path="circle">
              <a:fillToRect l="50000" t="50000" r="50000" b="50000"/>
            </a:path>
            <a:tileRect/>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216" name="Google Shape;216;p23"/>
          <p:cNvSpPr/>
          <p:nvPr/>
        </p:nvSpPr>
        <p:spPr>
          <a:xfrm rot="10800000">
            <a:off x="1331867" y="133"/>
            <a:ext cx="97600" cy="45460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Helvetica" pitchFamily="2" charset="0"/>
              <a:ea typeface="+mn-ea"/>
              <a:cs typeface="+mn-cs"/>
            </a:endParaRPr>
          </a:p>
        </p:txBody>
      </p:sp>
      <p:cxnSp>
        <p:nvCxnSpPr>
          <p:cNvPr id="217" name="Google Shape;217;p23"/>
          <p:cNvCxnSpPr/>
          <p:nvPr/>
        </p:nvCxnSpPr>
        <p:spPr>
          <a:xfrm>
            <a:off x="1685760" y="1971372"/>
            <a:ext cx="2760400" cy="0"/>
          </a:xfrm>
          <a:prstGeom prst="straightConnector1">
            <a:avLst/>
          </a:prstGeom>
          <a:noFill/>
          <a:ln w="12700" cap="flat" cmpd="sng">
            <a:solidFill>
              <a:schemeClr val="lt1"/>
            </a:solidFill>
            <a:prstDash val="solid"/>
            <a:miter lim="800000"/>
            <a:headEnd type="none" w="sm" len="sm"/>
            <a:tailEnd type="none" w="sm" len="sm"/>
          </a:ln>
        </p:spPr>
      </p:cxnSp>
      <p:sp>
        <p:nvSpPr>
          <p:cNvPr id="12" name="Google Shape;196;p21">
            <a:extLst>
              <a:ext uri="{FF2B5EF4-FFF2-40B4-BE49-F238E27FC236}">
                <a16:creationId xmlns:a16="http://schemas.microsoft.com/office/drawing/2014/main" id="{0D5A692D-5E2C-3545-9A63-90E5192CEDE4}"/>
              </a:ext>
            </a:extLst>
          </p:cNvPr>
          <p:cNvSpPr txBox="1">
            <a:spLocks noGrp="1"/>
          </p:cNvSpPr>
          <p:nvPr>
            <p:ph type="title"/>
          </p:nvPr>
        </p:nvSpPr>
        <p:spPr>
          <a:xfrm>
            <a:off x="1633733"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 name="Google Shape;197;p21">
            <a:extLst>
              <a:ext uri="{FF2B5EF4-FFF2-40B4-BE49-F238E27FC236}">
                <a16:creationId xmlns:a16="http://schemas.microsoft.com/office/drawing/2014/main" id="{50A9DFC3-AEA3-C846-8DCB-4FA6A6FC54E9}"/>
              </a:ext>
            </a:extLst>
          </p:cNvPr>
          <p:cNvSpPr txBox="1">
            <a:spLocks noGrp="1"/>
          </p:cNvSpPr>
          <p:nvPr>
            <p:ph type="subTitle" idx="1"/>
          </p:nvPr>
        </p:nvSpPr>
        <p:spPr>
          <a:xfrm>
            <a:off x="1633728" y="1719072"/>
            <a:ext cx="4035600" cy="207200"/>
          </a:xfrm>
          <a:prstGeom prst="rect">
            <a:avLst/>
          </a:prstGeom>
        </p:spPr>
        <p:txBody>
          <a:bodyPr spcFirstLastPara="1" wrap="square" lIns="45700" tIns="18275" rIns="45700" bIns="18275" anchor="t" anchorCtr="0">
            <a:noAutofit/>
          </a:bodyPr>
          <a:lstStyle>
            <a:lvl1pPr marL="0" lvl="0" rtl="0">
              <a:lnSpc>
                <a:spcPct val="100000"/>
              </a:lnSpc>
              <a:spcBef>
                <a:spcPts val="0"/>
              </a:spcBef>
              <a:spcAft>
                <a:spcPts val="0"/>
              </a:spcAft>
              <a:buClr>
                <a:schemeClr val="lt1"/>
              </a:buClr>
              <a:buSzPts val="800"/>
              <a:buNone/>
              <a:defRPr sz="1067" b="0" i="0">
                <a:solidFill>
                  <a:schemeClr val="lt1"/>
                </a:solidFill>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Tree>
    <p:extLst>
      <p:ext uri="{BB962C8B-B14F-4D97-AF65-F5344CB8AC3E}">
        <p14:creationId xmlns:p14="http://schemas.microsoft.com/office/powerpoint/2010/main" val="20112622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1960030"/>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showMasterSp="0" matchingName="Subsection Cover A" preserve="1" userDrawn="1">
  <p:cSld name="Subsection Cover A">
    <p:spTree>
      <p:nvGrpSpPr>
        <p:cNvPr id="1" name="Shape 220"/>
        <p:cNvGrpSpPr/>
        <p:nvPr/>
      </p:nvGrpSpPr>
      <p:grpSpPr>
        <a:xfrm>
          <a:off x="0" y="0"/>
          <a:ext cx="0" cy="0"/>
          <a:chOff x="0" y="0"/>
          <a:chExt cx="0" cy="0"/>
        </a:xfrm>
      </p:grpSpPr>
      <p:cxnSp>
        <p:nvCxnSpPr>
          <p:cNvPr id="10" name="Google Shape;67;p15">
            <a:extLst>
              <a:ext uri="{FF2B5EF4-FFF2-40B4-BE49-F238E27FC236}">
                <a16:creationId xmlns:a16="http://schemas.microsoft.com/office/drawing/2014/main" id="{D0C05BEA-A12F-824C-AF6C-CA9F6A8FC070}"/>
              </a:ext>
            </a:extLst>
          </p:cNvPr>
          <p:cNvCxnSpPr/>
          <p:nvPr userDrawn="1"/>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11" name="Google Shape;56;p14">
            <a:extLst>
              <a:ext uri="{FF2B5EF4-FFF2-40B4-BE49-F238E27FC236}">
                <a16:creationId xmlns:a16="http://schemas.microsoft.com/office/drawing/2014/main" id="{7E75F73F-89E2-4544-8CB2-0FA2869C704B}"/>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700"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sym typeface="Helvetica Neue"/>
              </a:rPr>
              <a:t>DEV BOXES</a:t>
            </a:r>
            <a:endParaRPr kumimoji="0" lang="en-US" sz="700"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endParaRPr>
          </a:p>
        </p:txBody>
      </p:sp>
      <p:pic>
        <p:nvPicPr>
          <p:cNvPr id="221" name="Google Shape;221;p24"/>
          <p:cNvPicPr preferRelativeResize="0"/>
          <p:nvPr/>
        </p:nvPicPr>
        <p:blipFill rotWithShape="1">
          <a:blip r:embed="rId2">
            <a:alphaModFix/>
          </a:blip>
          <a:srcRect/>
          <a:stretch/>
        </p:blipFill>
        <p:spPr>
          <a:xfrm>
            <a:off x="3760933" y="1"/>
            <a:ext cx="8431067" cy="6858001"/>
          </a:xfrm>
          <a:prstGeom prst="rect">
            <a:avLst/>
          </a:prstGeom>
          <a:noFill/>
          <a:ln>
            <a:noFill/>
          </a:ln>
        </p:spPr>
      </p:pic>
      <p:pic>
        <p:nvPicPr>
          <p:cNvPr id="222" name="Google Shape;222;p24"/>
          <p:cNvPicPr preferRelativeResize="0"/>
          <p:nvPr/>
        </p:nvPicPr>
        <p:blipFill rotWithShape="1">
          <a:blip r:embed="rId3">
            <a:alphaModFix amt="30000"/>
          </a:blip>
          <a:srcRect/>
          <a:stretch/>
        </p:blipFill>
        <p:spPr>
          <a:xfrm>
            <a:off x="-4218439" y="920754"/>
            <a:ext cx="5016492" cy="5016492"/>
          </a:xfrm>
          <a:prstGeom prst="rect">
            <a:avLst/>
          </a:prstGeom>
          <a:noFill/>
          <a:ln>
            <a:noFill/>
          </a:ln>
        </p:spPr>
      </p:pic>
      <p:cxnSp>
        <p:nvCxnSpPr>
          <p:cNvPr id="223" name="Google Shape;223;p24"/>
          <p:cNvCxnSpPr/>
          <p:nvPr/>
        </p:nvCxnSpPr>
        <p:spPr>
          <a:xfrm>
            <a:off x="1685760" y="1971372"/>
            <a:ext cx="2760400" cy="0"/>
          </a:xfrm>
          <a:prstGeom prst="straightConnector1">
            <a:avLst/>
          </a:prstGeom>
          <a:noFill/>
          <a:ln w="12700" cap="flat" cmpd="sng">
            <a:solidFill>
              <a:schemeClr val="lt1"/>
            </a:solidFill>
            <a:prstDash val="solid"/>
            <a:miter lim="800000"/>
            <a:headEnd type="none" w="sm" len="sm"/>
            <a:tailEnd type="none" w="sm" len="sm"/>
          </a:ln>
        </p:spPr>
      </p:cxnSp>
      <p:sp>
        <p:nvSpPr>
          <p:cNvPr id="224" name="Google Shape;224;p24"/>
          <p:cNvSpPr/>
          <p:nvPr/>
        </p:nvSpPr>
        <p:spPr>
          <a:xfrm rot="10800000">
            <a:off x="1331867" y="67"/>
            <a:ext cx="97600" cy="4526000"/>
          </a:xfrm>
          <a:prstGeom prst="rect">
            <a:avLst/>
          </a:prstGeom>
          <a:gradFill>
            <a:gsLst>
              <a:gs pos="0">
                <a:srgbClr val="D59DFF"/>
              </a:gs>
              <a:gs pos="100000">
                <a:srgbClr val="28AFEA"/>
              </a:gs>
            </a:gsLst>
            <a:lin ang="5400012" scaled="0"/>
          </a:gra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Helvetica" pitchFamily="2" charset="0"/>
              <a:ea typeface="+mn-ea"/>
              <a:cs typeface="+mn-cs"/>
            </a:endParaRPr>
          </a:p>
        </p:txBody>
      </p:sp>
      <p:sp>
        <p:nvSpPr>
          <p:cNvPr id="8" name="Google Shape;196;p21">
            <a:extLst>
              <a:ext uri="{FF2B5EF4-FFF2-40B4-BE49-F238E27FC236}">
                <a16:creationId xmlns:a16="http://schemas.microsoft.com/office/drawing/2014/main" id="{DD23A2E5-7DF9-3E42-8FF7-1F52FA94B039}"/>
              </a:ext>
            </a:extLst>
          </p:cNvPr>
          <p:cNvSpPr txBox="1">
            <a:spLocks noGrp="1"/>
          </p:cNvSpPr>
          <p:nvPr>
            <p:ph type="title"/>
          </p:nvPr>
        </p:nvSpPr>
        <p:spPr>
          <a:xfrm>
            <a:off x="1633733"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 name="Google Shape;197;p21">
            <a:extLst>
              <a:ext uri="{FF2B5EF4-FFF2-40B4-BE49-F238E27FC236}">
                <a16:creationId xmlns:a16="http://schemas.microsoft.com/office/drawing/2014/main" id="{E86E1330-9ED2-2645-B516-145C6EB98F8A}"/>
              </a:ext>
            </a:extLst>
          </p:cNvPr>
          <p:cNvSpPr txBox="1">
            <a:spLocks noGrp="1"/>
          </p:cNvSpPr>
          <p:nvPr>
            <p:ph type="subTitle" idx="1"/>
          </p:nvPr>
        </p:nvSpPr>
        <p:spPr>
          <a:xfrm>
            <a:off x="1633728" y="1719072"/>
            <a:ext cx="4035600" cy="207200"/>
          </a:xfrm>
          <a:prstGeom prst="rect">
            <a:avLst/>
          </a:prstGeom>
        </p:spPr>
        <p:txBody>
          <a:bodyPr spcFirstLastPara="1" wrap="square" lIns="45700" tIns="18275" rIns="45700" bIns="18275" anchor="t" anchorCtr="0">
            <a:noAutofit/>
          </a:bodyPr>
          <a:lstStyle>
            <a:lvl1pPr marL="0" lvl="0" rtl="0">
              <a:lnSpc>
                <a:spcPct val="100000"/>
              </a:lnSpc>
              <a:spcBef>
                <a:spcPts val="0"/>
              </a:spcBef>
              <a:spcAft>
                <a:spcPts val="0"/>
              </a:spcAft>
              <a:buClr>
                <a:schemeClr val="lt1"/>
              </a:buClr>
              <a:buSzPts val="800"/>
              <a:buNone/>
              <a:defRPr sz="1067" b="0" i="0">
                <a:solidFill>
                  <a:schemeClr val="lt1"/>
                </a:solidFill>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Tree>
    <p:extLst>
      <p:ext uri="{BB962C8B-B14F-4D97-AF65-F5344CB8AC3E}">
        <p14:creationId xmlns:p14="http://schemas.microsoft.com/office/powerpoint/2010/main" val="3414088574"/>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matchingName="Subsection Cover C" preserve="1" userDrawn="1">
  <p:cSld name="Subsection Cover C">
    <p:spTree>
      <p:nvGrpSpPr>
        <p:cNvPr id="1" name="Shape 605"/>
        <p:cNvGrpSpPr/>
        <p:nvPr/>
      </p:nvGrpSpPr>
      <p:grpSpPr>
        <a:xfrm>
          <a:off x="0" y="0"/>
          <a:ext cx="0" cy="0"/>
          <a:chOff x="0" y="0"/>
          <a:chExt cx="0" cy="0"/>
        </a:xfrm>
      </p:grpSpPr>
      <p:cxnSp>
        <p:nvCxnSpPr>
          <p:cNvPr id="13" name="Google Shape;67;p15">
            <a:extLst>
              <a:ext uri="{FF2B5EF4-FFF2-40B4-BE49-F238E27FC236}">
                <a16:creationId xmlns:a16="http://schemas.microsoft.com/office/drawing/2014/main" id="{B3289E93-2F80-8F42-82CE-264F7C038480}"/>
              </a:ext>
            </a:extLst>
          </p:cNvPr>
          <p:cNvCxnSpPr/>
          <p:nvPr userDrawn="1"/>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14" name="Google Shape;56;p14">
            <a:extLst>
              <a:ext uri="{FF2B5EF4-FFF2-40B4-BE49-F238E27FC236}">
                <a16:creationId xmlns:a16="http://schemas.microsoft.com/office/drawing/2014/main" id="{22260717-A764-5643-AC07-8F20D680F53C}"/>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700"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sym typeface="Helvetica Neue"/>
              </a:rPr>
              <a:t>DEV BOXES</a:t>
            </a:r>
            <a:endParaRPr kumimoji="0" lang="en-US" sz="700"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endParaRPr>
          </a:p>
        </p:txBody>
      </p:sp>
      <p:sp>
        <p:nvSpPr>
          <p:cNvPr id="608" name="Google Shape;608;p40"/>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fld id="{00000000-1234-1234-1234-123412341234}" type="slidenum">
              <a:rPr kumimoji="0" lang="en" sz="667" b="0" i="0" u="none" strike="noStrike" kern="1200" cap="none" spc="0" normalizeH="0" baseline="0" noProof="0">
                <a:ln>
                  <a:noFill/>
                </a:ln>
                <a:solidFill>
                  <a:srgbClr val="FFFFFF"/>
                </a:solidFill>
                <a:effectLst/>
                <a:uLnTx/>
                <a:uFillTx/>
                <a:latin typeface="Helvetica" pitchFamily="2" charset="0"/>
                <a:ea typeface="Helvetica Neue"/>
                <a:cs typeface="Helvetica Neue"/>
                <a:sym typeface="Helvetica Neue"/>
              </a:rPr>
              <a:pPr marL="0" marR="0" lvl="0" indent="0" algn="r" defTabSz="914400" rtl="0" eaLnBrk="1" fontAlgn="auto" latinLnBrk="0" hangingPunct="1">
                <a:lnSpc>
                  <a:spcPct val="120000"/>
                </a:lnSpc>
                <a:spcBef>
                  <a:spcPts val="0"/>
                </a:spcBef>
                <a:spcAft>
                  <a:spcPts val="0"/>
                </a:spcAft>
                <a:buClrTx/>
                <a:buSzTx/>
                <a:buFontTx/>
                <a:buNone/>
                <a:tabLst/>
                <a:defRPr/>
              </a:pPr>
              <a:t>‹#›</a:t>
            </a:fld>
            <a:endParaRPr kumimoji="0" sz="667" b="0" i="0" u="none" strike="noStrike" kern="1200" cap="none" spc="0" normalizeH="0" baseline="0" noProof="0">
              <a:ln>
                <a:noFill/>
              </a:ln>
              <a:solidFill>
                <a:srgbClr val="FFFFFF"/>
              </a:solidFill>
              <a:effectLst/>
              <a:uLnTx/>
              <a:uFillTx/>
              <a:latin typeface="Helvetica" pitchFamily="2" charset="0"/>
              <a:ea typeface="Helvetica Neue"/>
              <a:cs typeface="Helvetica Neue"/>
              <a:sym typeface="Helvetica Neue"/>
            </a:endParaRPr>
          </a:p>
        </p:txBody>
      </p:sp>
      <p:cxnSp>
        <p:nvCxnSpPr>
          <p:cNvPr id="609" name="Google Shape;609;p40"/>
          <p:cNvCxnSpPr/>
          <p:nvPr/>
        </p:nvCxnSpPr>
        <p:spPr>
          <a:xfrm>
            <a:off x="1685760" y="1971372"/>
            <a:ext cx="2760400" cy="0"/>
          </a:xfrm>
          <a:prstGeom prst="straightConnector1">
            <a:avLst/>
          </a:prstGeom>
          <a:noFill/>
          <a:ln w="12700" cap="flat" cmpd="sng">
            <a:solidFill>
              <a:schemeClr val="lt1"/>
            </a:solidFill>
            <a:prstDash val="solid"/>
            <a:miter lim="800000"/>
            <a:headEnd type="none" w="sm" len="sm"/>
            <a:tailEnd type="none" w="sm" len="sm"/>
          </a:ln>
        </p:spPr>
      </p:cxnSp>
      <p:pic>
        <p:nvPicPr>
          <p:cNvPr id="610" name="Google Shape;610;p40"/>
          <p:cNvPicPr preferRelativeResize="0"/>
          <p:nvPr/>
        </p:nvPicPr>
        <p:blipFill rotWithShape="1">
          <a:blip r:embed="rId2">
            <a:alphaModFix/>
          </a:blip>
          <a:srcRect t="901" r="941"/>
          <a:stretch/>
        </p:blipFill>
        <p:spPr>
          <a:xfrm>
            <a:off x="3811327" y="0"/>
            <a:ext cx="8367717" cy="6858003"/>
          </a:xfrm>
          <a:prstGeom prst="rect">
            <a:avLst/>
          </a:prstGeom>
          <a:noFill/>
          <a:ln>
            <a:noFill/>
          </a:ln>
        </p:spPr>
      </p:pic>
      <p:pic>
        <p:nvPicPr>
          <p:cNvPr id="611" name="Google Shape;611;p40"/>
          <p:cNvPicPr preferRelativeResize="0"/>
          <p:nvPr/>
        </p:nvPicPr>
        <p:blipFill rotWithShape="1">
          <a:blip r:embed="rId3">
            <a:alphaModFix amt="30000"/>
          </a:blip>
          <a:srcRect/>
          <a:stretch/>
        </p:blipFill>
        <p:spPr>
          <a:xfrm>
            <a:off x="-4218439" y="920754"/>
            <a:ext cx="5016492" cy="5016492"/>
          </a:xfrm>
          <a:prstGeom prst="rect">
            <a:avLst/>
          </a:prstGeom>
          <a:noFill/>
          <a:ln>
            <a:noFill/>
          </a:ln>
        </p:spPr>
      </p:pic>
      <p:sp>
        <p:nvSpPr>
          <p:cNvPr id="614" name="Google Shape;614;p40"/>
          <p:cNvSpPr/>
          <p:nvPr/>
        </p:nvSpPr>
        <p:spPr>
          <a:xfrm rot="10800000">
            <a:off x="1331867" y="333"/>
            <a:ext cx="97600" cy="4535600"/>
          </a:xfrm>
          <a:prstGeom prst="rect">
            <a:avLst/>
          </a:prstGeom>
          <a:gradFill>
            <a:gsLst>
              <a:gs pos="0">
                <a:srgbClr val="D59DFF"/>
              </a:gs>
              <a:gs pos="100000">
                <a:srgbClr val="28AFEA"/>
              </a:gs>
            </a:gsLst>
            <a:lin ang="5400012" scaled="0"/>
          </a:gra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Helvetica" pitchFamily="2" charset="0"/>
              <a:ea typeface="+mn-ea"/>
              <a:cs typeface="+mn-cs"/>
            </a:endParaRPr>
          </a:p>
        </p:txBody>
      </p:sp>
      <p:sp>
        <p:nvSpPr>
          <p:cNvPr id="11" name="Google Shape;196;p21">
            <a:extLst>
              <a:ext uri="{FF2B5EF4-FFF2-40B4-BE49-F238E27FC236}">
                <a16:creationId xmlns:a16="http://schemas.microsoft.com/office/drawing/2014/main" id="{6FAE51A8-BD8E-3E44-B52C-3D0D2FEA3A8F}"/>
              </a:ext>
            </a:extLst>
          </p:cNvPr>
          <p:cNvSpPr txBox="1">
            <a:spLocks noGrp="1"/>
          </p:cNvSpPr>
          <p:nvPr>
            <p:ph type="title"/>
          </p:nvPr>
        </p:nvSpPr>
        <p:spPr>
          <a:xfrm>
            <a:off x="1633733"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 name="Google Shape;197;p21">
            <a:extLst>
              <a:ext uri="{FF2B5EF4-FFF2-40B4-BE49-F238E27FC236}">
                <a16:creationId xmlns:a16="http://schemas.microsoft.com/office/drawing/2014/main" id="{7547AEDB-C4CC-B049-8D2A-220A88AC2505}"/>
              </a:ext>
            </a:extLst>
          </p:cNvPr>
          <p:cNvSpPr txBox="1">
            <a:spLocks noGrp="1"/>
          </p:cNvSpPr>
          <p:nvPr>
            <p:ph type="subTitle" idx="1"/>
          </p:nvPr>
        </p:nvSpPr>
        <p:spPr>
          <a:xfrm>
            <a:off x="1633728" y="1719072"/>
            <a:ext cx="4035600" cy="207200"/>
          </a:xfrm>
          <a:prstGeom prst="rect">
            <a:avLst/>
          </a:prstGeom>
        </p:spPr>
        <p:txBody>
          <a:bodyPr spcFirstLastPara="1" wrap="square" lIns="45700" tIns="18275" rIns="45700" bIns="18275" anchor="t" anchorCtr="0">
            <a:noAutofit/>
          </a:bodyPr>
          <a:lstStyle>
            <a:lvl1pPr marL="0" lvl="0" rtl="0">
              <a:lnSpc>
                <a:spcPct val="100000"/>
              </a:lnSpc>
              <a:spcBef>
                <a:spcPts val="0"/>
              </a:spcBef>
              <a:spcAft>
                <a:spcPts val="0"/>
              </a:spcAft>
              <a:buClr>
                <a:schemeClr val="lt1"/>
              </a:buClr>
              <a:buSzPts val="800"/>
              <a:buNone/>
              <a:defRPr sz="1067" b="0" i="0">
                <a:solidFill>
                  <a:schemeClr val="lt1"/>
                </a:solidFill>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lang="en-US"/>
          </a:p>
        </p:txBody>
      </p:sp>
    </p:spTree>
    <p:extLst>
      <p:ext uri="{BB962C8B-B14F-4D97-AF65-F5344CB8AC3E}">
        <p14:creationId xmlns:p14="http://schemas.microsoft.com/office/powerpoint/2010/main" val="2513343766"/>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matchingName="Speaker Intro" preserve="1">
  <p:cSld name="Speaker Intro">
    <p:spTree>
      <p:nvGrpSpPr>
        <p:cNvPr id="1" name="Shape 255"/>
        <p:cNvGrpSpPr/>
        <p:nvPr/>
      </p:nvGrpSpPr>
      <p:grpSpPr>
        <a:xfrm>
          <a:off x="0" y="0"/>
          <a:ext cx="0" cy="0"/>
          <a:chOff x="0" y="0"/>
          <a:chExt cx="0" cy="0"/>
        </a:xfrm>
      </p:grpSpPr>
      <p:cxnSp>
        <p:nvCxnSpPr>
          <p:cNvPr id="11" name="Google Shape;67;p15">
            <a:extLst>
              <a:ext uri="{FF2B5EF4-FFF2-40B4-BE49-F238E27FC236}">
                <a16:creationId xmlns:a16="http://schemas.microsoft.com/office/drawing/2014/main" id="{C7784FB6-741B-9D49-B3F9-9C37B009343C}"/>
              </a:ext>
            </a:extLst>
          </p:cNvPr>
          <p:cNvCxnSpPr/>
          <p:nvPr userDrawn="1"/>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12" name="Google Shape;56;p14">
            <a:extLst>
              <a:ext uri="{FF2B5EF4-FFF2-40B4-BE49-F238E27FC236}">
                <a16:creationId xmlns:a16="http://schemas.microsoft.com/office/drawing/2014/main" id="{B9170CBC-23D1-E14C-AD47-844FCBA3A02C}"/>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700"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sym typeface="Helvetica Neue"/>
              </a:rPr>
              <a:t>DEV BOXES</a:t>
            </a:r>
            <a:endParaRPr kumimoji="0" lang="en-US" sz="700"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endParaRPr>
          </a:p>
        </p:txBody>
      </p:sp>
      <p:pic>
        <p:nvPicPr>
          <p:cNvPr id="256" name="Google Shape;256;p26" descr="A picture containing logo&#10;&#10;Description automatically generated"/>
          <p:cNvPicPr preferRelativeResize="0"/>
          <p:nvPr/>
        </p:nvPicPr>
        <p:blipFill rotWithShape="1">
          <a:blip r:embed="rId2">
            <a:alphaModFix/>
          </a:blip>
          <a:srcRect/>
          <a:stretch/>
        </p:blipFill>
        <p:spPr>
          <a:xfrm flipH="1">
            <a:off x="4330450" y="-3437"/>
            <a:ext cx="7846684" cy="6858001"/>
          </a:xfrm>
          <a:prstGeom prst="rect">
            <a:avLst/>
          </a:prstGeom>
          <a:noFill/>
          <a:ln>
            <a:noFill/>
          </a:ln>
        </p:spPr>
      </p:pic>
      <p:sp>
        <p:nvSpPr>
          <p:cNvPr id="257" name="Google Shape;257;p26"/>
          <p:cNvSpPr/>
          <p:nvPr/>
        </p:nvSpPr>
        <p:spPr>
          <a:xfrm>
            <a:off x="1687304" y="3951756"/>
            <a:ext cx="5321600" cy="750400"/>
          </a:xfrm>
          <a:prstGeom prst="roundRect">
            <a:avLst>
              <a:gd name="adj" fmla="val 371"/>
            </a:avLst>
          </a:prstGeom>
          <a:solidFill>
            <a:srgbClr val="161828"/>
          </a:solidFill>
          <a:ln>
            <a:noFill/>
          </a:ln>
          <a:effectLst>
            <a:outerShdw blurRad="1270000" dist="2540000" dir="7800000" sx="90000" sy="90000" algn="tr" rotWithShape="0">
              <a:srgbClr val="000000">
                <a:alpha val="40000"/>
              </a:srgbClr>
            </a:outerShdw>
          </a:effectLst>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258" name="Google Shape;258;p26"/>
          <p:cNvSpPr/>
          <p:nvPr/>
        </p:nvSpPr>
        <p:spPr>
          <a:xfrm>
            <a:off x="1687304" y="2476517"/>
            <a:ext cx="5321600" cy="1475200"/>
          </a:xfrm>
          <a:prstGeom prst="roundRect">
            <a:avLst>
              <a:gd name="adj" fmla="val 371"/>
            </a:avLst>
          </a:prstGeom>
          <a:gradFill>
            <a:gsLst>
              <a:gs pos="0">
                <a:srgbClr val="1F9CF0"/>
              </a:gs>
              <a:gs pos="2000">
                <a:srgbClr val="1F9CF0"/>
              </a:gs>
              <a:gs pos="100000">
                <a:schemeClr val="accent2"/>
              </a:gs>
            </a:gsLst>
            <a:path path="circle">
              <a:fillToRect l="50000" t="50000" r="50000" b="50000"/>
            </a:path>
            <a:tileRect/>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pic>
        <p:nvPicPr>
          <p:cNvPr id="259" name="Google Shape;259;p26"/>
          <p:cNvPicPr preferRelativeResize="0"/>
          <p:nvPr/>
        </p:nvPicPr>
        <p:blipFill rotWithShape="1">
          <a:blip r:embed="rId3">
            <a:alphaModFix amt="30000"/>
          </a:blip>
          <a:srcRect/>
          <a:stretch/>
        </p:blipFill>
        <p:spPr>
          <a:xfrm>
            <a:off x="-4218439" y="1443511"/>
            <a:ext cx="5016492" cy="5016492"/>
          </a:xfrm>
          <a:prstGeom prst="rect">
            <a:avLst/>
          </a:prstGeom>
          <a:noFill/>
          <a:ln>
            <a:noFill/>
          </a:ln>
        </p:spPr>
      </p:pic>
      <p:pic>
        <p:nvPicPr>
          <p:cNvPr id="260" name="Google Shape;260;p26"/>
          <p:cNvPicPr preferRelativeResize="0"/>
          <p:nvPr/>
        </p:nvPicPr>
        <p:blipFill rotWithShape="1">
          <a:blip r:embed="rId4">
            <a:alphaModFix/>
          </a:blip>
          <a:srcRect/>
          <a:stretch/>
        </p:blipFill>
        <p:spPr>
          <a:xfrm>
            <a:off x="2026729" y="4199734"/>
            <a:ext cx="254409" cy="254409"/>
          </a:xfrm>
          <a:prstGeom prst="rect">
            <a:avLst/>
          </a:prstGeom>
          <a:noFill/>
          <a:ln>
            <a:noFill/>
          </a:ln>
        </p:spPr>
      </p:pic>
      <p:sp>
        <p:nvSpPr>
          <p:cNvPr id="261" name="Google Shape;261;p26"/>
          <p:cNvSpPr/>
          <p:nvPr/>
        </p:nvSpPr>
        <p:spPr>
          <a:xfrm rot="10800000">
            <a:off x="1331867" y="167"/>
            <a:ext cx="97600" cy="2144800"/>
          </a:xfrm>
          <a:prstGeom prst="rect">
            <a:avLst/>
          </a:prstGeom>
          <a:gradFill>
            <a:gsLst>
              <a:gs pos="0">
                <a:srgbClr val="D59DFF"/>
              </a:gs>
              <a:gs pos="100000">
                <a:srgbClr val="28AFEA"/>
              </a:gs>
            </a:gsLst>
            <a:lin ang="5400012" scaled="0"/>
          </a:gra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Helvetica" pitchFamily="2" charset="0"/>
              <a:ea typeface="+mn-ea"/>
              <a:cs typeface="+mn-cs"/>
            </a:endParaRPr>
          </a:p>
        </p:txBody>
      </p:sp>
      <p:sp>
        <p:nvSpPr>
          <p:cNvPr id="262" name="Google Shape;262;p26"/>
          <p:cNvSpPr txBox="1">
            <a:spLocks noGrp="1"/>
          </p:cNvSpPr>
          <p:nvPr>
            <p:ph type="title"/>
          </p:nvPr>
        </p:nvSpPr>
        <p:spPr>
          <a:xfrm>
            <a:off x="1633733" y="1187133"/>
            <a:ext cx="5364400" cy="1121600"/>
          </a:xfrm>
          <a:prstGeom prst="rect">
            <a:avLst/>
          </a:prstGeom>
        </p:spPr>
        <p:txBody>
          <a:bodyPr spcFirstLastPara="1" wrap="square" lIns="45700" tIns="18275" rIns="45700" bIns="18275" anchor="b" anchorCtr="0">
            <a:noAutofit/>
          </a:bodyPr>
          <a:lstStyle>
            <a:lvl1pPr lvl="0">
              <a:spcBef>
                <a:spcPts val="0"/>
              </a:spcBef>
              <a:spcAft>
                <a:spcPts val="0"/>
              </a:spcAft>
              <a:buSzPts val="3400"/>
              <a:buNone/>
              <a:defRPr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3" name="Google Shape;263;p26"/>
          <p:cNvSpPr txBox="1">
            <a:spLocks noGrp="1"/>
          </p:cNvSpPr>
          <p:nvPr>
            <p:ph type="body" idx="1"/>
          </p:nvPr>
        </p:nvSpPr>
        <p:spPr>
          <a:xfrm>
            <a:off x="1914144" y="2682233"/>
            <a:ext cx="4864800" cy="1097200"/>
          </a:xfrm>
          <a:prstGeom prst="rect">
            <a:avLst/>
          </a:prstGeom>
        </p:spPr>
        <p:txBody>
          <a:bodyPr spcFirstLastPara="1" wrap="square" lIns="45700" tIns="18275" rIns="45700" bIns="18275" anchor="t" anchorCtr="0">
            <a:noAutofit/>
          </a:bodyPr>
          <a:lstStyle>
            <a:lvl1pPr marL="0" lvl="0" indent="0">
              <a:lnSpc>
                <a:spcPct val="100000"/>
              </a:lnSpc>
              <a:spcBef>
                <a:spcPts val="0"/>
              </a:spcBef>
              <a:spcAft>
                <a:spcPts val="0"/>
              </a:spcAft>
              <a:buClr>
                <a:schemeClr val="lt1"/>
              </a:buClr>
              <a:buSzPts val="1700"/>
              <a:buNone/>
              <a:defRPr sz="2267" b="0" i="0">
                <a:solidFill>
                  <a:schemeClr val="lt1"/>
                </a:solidFill>
                <a:latin typeface="Helvetica" pitchFamily="2" charset="0"/>
              </a:defRPr>
            </a:lvl1pPr>
            <a:lvl2pPr marL="1219170" lvl="1" indent="-448722">
              <a:lnSpc>
                <a:spcPct val="100000"/>
              </a:lnSpc>
              <a:spcBef>
                <a:spcPts val="0"/>
              </a:spcBef>
              <a:spcAft>
                <a:spcPts val="0"/>
              </a:spcAft>
              <a:buClr>
                <a:schemeClr val="lt1"/>
              </a:buClr>
              <a:buSzPts val="1700"/>
              <a:buChar char="○"/>
              <a:defRPr sz="2267">
                <a:solidFill>
                  <a:schemeClr val="lt1"/>
                </a:solidFill>
              </a:defRPr>
            </a:lvl2pPr>
            <a:lvl3pPr marL="1828754" lvl="2" indent="-448722">
              <a:lnSpc>
                <a:spcPct val="100000"/>
              </a:lnSpc>
              <a:spcBef>
                <a:spcPts val="0"/>
              </a:spcBef>
              <a:spcAft>
                <a:spcPts val="0"/>
              </a:spcAft>
              <a:buClr>
                <a:schemeClr val="lt1"/>
              </a:buClr>
              <a:buSzPts val="1700"/>
              <a:buChar char="■"/>
              <a:defRPr sz="2267">
                <a:solidFill>
                  <a:schemeClr val="lt1"/>
                </a:solidFill>
              </a:defRPr>
            </a:lvl3pPr>
            <a:lvl4pPr marL="2438339" lvl="3" indent="-448722">
              <a:lnSpc>
                <a:spcPct val="100000"/>
              </a:lnSpc>
              <a:spcBef>
                <a:spcPts val="0"/>
              </a:spcBef>
              <a:spcAft>
                <a:spcPts val="0"/>
              </a:spcAft>
              <a:buClr>
                <a:schemeClr val="lt1"/>
              </a:buClr>
              <a:buSzPts val="1700"/>
              <a:buChar char="●"/>
              <a:defRPr sz="2267">
                <a:solidFill>
                  <a:schemeClr val="lt1"/>
                </a:solidFill>
              </a:defRPr>
            </a:lvl4pPr>
            <a:lvl5pPr marL="3047924" lvl="4" indent="-448722">
              <a:lnSpc>
                <a:spcPct val="100000"/>
              </a:lnSpc>
              <a:spcBef>
                <a:spcPts val="0"/>
              </a:spcBef>
              <a:spcAft>
                <a:spcPts val="0"/>
              </a:spcAft>
              <a:buClr>
                <a:schemeClr val="lt1"/>
              </a:buClr>
              <a:buSzPts val="1700"/>
              <a:buChar char="○"/>
              <a:defRPr sz="2267">
                <a:solidFill>
                  <a:schemeClr val="lt1"/>
                </a:solidFill>
              </a:defRPr>
            </a:lvl5pPr>
            <a:lvl6pPr marL="3657509" lvl="5" indent="-448722">
              <a:lnSpc>
                <a:spcPct val="100000"/>
              </a:lnSpc>
              <a:spcBef>
                <a:spcPts val="0"/>
              </a:spcBef>
              <a:spcAft>
                <a:spcPts val="0"/>
              </a:spcAft>
              <a:buClr>
                <a:schemeClr val="lt1"/>
              </a:buClr>
              <a:buSzPts val="1700"/>
              <a:buChar char="■"/>
              <a:defRPr sz="2267">
                <a:solidFill>
                  <a:schemeClr val="lt1"/>
                </a:solidFill>
              </a:defRPr>
            </a:lvl6pPr>
            <a:lvl7pPr marL="4267093" lvl="6" indent="-448722">
              <a:lnSpc>
                <a:spcPct val="100000"/>
              </a:lnSpc>
              <a:spcBef>
                <a:spcPts val="0"/>
              </a:spcBef>
              <a:spcAft>
                <a:spcPts val="0"/>
              </a:spcAft>
              <a:buClr>
                <a:schemeClr val="lt1"/>
              </a:buClr>
              <a:buSzPts val="1700"/>
              <a:buChar char="●"/>
              <a:defRPr sz="2267">
                <a:solidFill>
                  <a:schemeClr val="lt1"/>
                </a:solidFill>
              </a:defRPr>
            </a:lvl7pPr>
            <a:lvl8pPr marL="4876678" lvl="7" indent="-448722">
              <a:lnSpc>
                <a:spcPct val="100000"/>
              </a:lnSpc>
              <a:spcBef>
                <a:spcPts val="0"/>
              </a:spcBef>
              <a:spcAft>
                <a:spcPts val="0"/>
              </a:spcAft>
              <a:buClr>
                <a:schemeClr val="lt1"/>
              </a:buClr>
              <a:buSzPts val="1700"/>
              <a:buChar char="○"/>
              <a:defRPr sz="2267">
                <a:solidFill>
                  <a:schemeClr val="lt1"/>
                </a:solidFill>
              </a:defRPr>
            </a:lvl8pPr>
            <a:lvl9pPr marL="5486263" lvl="8" indent="-448722">
              <a:lnSpc>
                <a:spcPct val="100000"/>
              </a:lnSpc>
              <a:spcBef>
                <a:spcPts val="0"/>
              </a:spcBef>
              <a:spcAft>
                <a:spcPts val="0"/>
              </a:spcAft>
              <a:buClr>
                <a:schemeClr val="lt1"/>
              </a:buClr>
              <a:buSzPts val="1700"/>
              <a:buChar char="■"/>
              <a:defRPr sz="2267">
                <a:solidFill>
                  <a:schemeClr val="lt1"/>
                </a:solidFill>
              </a:defRPr>
            </a:lvl9pPr>
          </a:lstStyle>
          <a:p>
            <a:endParaRPr/>
          </a:p>
        </p:txBody>
      </p:sp>
      <p:sp>
        <p:nvSpPr>
          <p:cNvPr id="264" name="Google Shape;264;p26"/>
          <p:cNvSpPr txBox="1">
            <a:spLocks noGrp="1"/>
          </p:cNvSpPr>
          <p:nvPr>
            <p:ph type="body" idx="2"/>
          </p:nvPr>
        </p:nvSpPr>
        <p:spPr>
          <a:xfrm>
            <a:off x="2497687" y="4063513"/>
            <a:ext cx="3938000" cy="526848"/>
          </a:xfrm>
          <a:prstGeom prst="rect">
            <a:avLst/>
          </a:prstGeom>
        </p:spPr>
        <p:txBody>
          <a:bodyPr spcFirstLastPara="1" wrap="square" lIns="45700" tIns="18275" rIns="45700" bIns="18275" anchor="ctr" anchorCtr="0">
            <a:noAutofit/>
          </a:bodyPr>
          <a:lstStyle>
            <a:lvl1pPr marL="0" lvl="0" indent="0">
              <a:spcBef>
                <a:spcPts val="0"/>
              </a:spcBef>
              <a:spcAft>
                <a:spcPts val="0"/>
              </a:spcAft>
              <a:buClr>
                <a:schemeClr val="lt1"/>
              </a:buClr>
              <a:buSzPts val="1700"/>
              <a:buNone/>
              <a:defRPr sz="1867" b="0" i="0">
                <a:solidFill>
                  <a:schemeClr val="lt1"/>
                </a:solidFill>
                <a:latin typeface="Helvetica" pitchFamily="2" charset="0"/>
              </a:defRPr>
            </a:lvl1pPr>
            <a:lvl2pPr marL="1219170" lvl="1" indent="-448722">
              <a:spcBef>
                <a:spcPts val="0"/>
              </a:spcBef>
              <a:spcAft>
                <a:spcPts val="0"/>
              </a:spcAft>
              <a:buClr>
                <a:schemeClr val="lt1"/>
              </a:buClr>
              <a:buSzPts val="1700"/>
              <a:buChar char="○"/>
              <a:defRPr sz="2267">
                <a:solidFill>
                  <a:schemeClr val="lt1"/>
                </a:solidFill>
              </a:defRPr>
            </a:lvl2pPr>
            <a:lvl3pPr marL="1828754" lvl="2" indent="-448722">
              <a:spcBef>
                <a:spcPts val="0"/>
              </a:spcBef>
              <a:spcAft>
                <a:spcPts val="0"/>
              </a:spcAft>
              <a:buClr>
                <a:schemeClr val="lt1"/>
              </a:buClr>
              <a:buSzPts val="1700"/>
              <a:buChar char="■"/>
              <a:defRPr sz="2267">
                <a:solidFill>
                  <a:schemeClr val="lt1"/>
                </a:solidFill>
              </a:defRPr>
            </a:lvl3pPr>
            <a:lvl4pPr marL="2438339" lvl="3" indent="-448722">
              <a:spcBef>
                <a:spcPts val="0"/>
              </a:spcBef>
              <a:spcAft>
                <a:spcPts val="0"/>
              </a:spcAft>
              <a:buClr>
                <a:schemeClr val="lt1"/>
              </a:buClr>
              <a:buSzPts val="1700"/>
              <a:buChar char="●"/>
              <a:defRPr sz="2267">
                <a:solidFill>
                  <a:schemeClr val="lt1"/>
                </a:solidFill>
              </a:defRPr>
            </a:lvl4pPr>
            <a:lvl5pPr marL="3047924" lvl="4" indent="-448722">
              <a:spcBef>
                <a:spcPts val="0"/>
              </a:spcBef>
              <a:spcAft>
                <a:spcPts val="0"/>
              </a:spcAft>
              <a:buClr>
                <a:schemeClr val="lt1"/>
              </a:buClr>
              <a:buSzPts val="1700"/>
              <a:buChar char="○"/>
              <a:defRPr sz="2267">
                <a:solidFill>
                  <a:schemeClr val="lt1"/>
                </a:solidFill>
              </a:defRPr>
            </a:lvl5pPr>
            <a:lvl6pPr marL="3657509" lvl="5" indent="-448722">
              <a:spcBef>
                <a:spcPts val="0"/>
              </a:spcBef>
              <a:spcAft>
                <a:spcPts val="0"/>
              </a:spcAft>
              <a:buClr>
                <a:schemeClr val="lt1"/>
              </a:buClr>
              <a:buSzPts val="1700"/>
              <a:buChar char="■"/>
              <a:defRPr sz="2267">
                <a:solidFill>
                  <a:schemeClr val="lt1"/>
                </a:solidFill>
              </a:defRPr>
            </a:lvl6pPr>
            <a:lvl7pPr marL="4267093" lvl="6" indent="-448722">
              <a:spcBef>
                <a:spcPts val="0"/>
              </a:spcBef>
              <a:spcAft>
                <a:spcPts val="0"/>
              </a:spcAft>
              <a:buClr>
                <a:schemeClr val="lt1"/>
              </a:buClr>
              <a:buSzPts val="1700"/>
              <a:buChar char="●"/>
              <a:defRPr sz="2267">
                <a:solidFill>
                  <a:schemeClr val="lt1"/>
                </a:solidFill>
              </a:defRPr>
            </a:lvl7pPr>
            <a:lvl8pPr marL="4876678" lvl="7" indent="-448722">
              <a:spcBef>
                <a:spcPts val="0"/>
              </a:spcBef>
              <a:spcAft>
                <a:spcPts val="0"/>
              </a:spcAft>
              <a:buClr>
                <a:schemeClr val="lt1"/>
              </a:buClr>
              <a:buSzPts val="1700"/>
              <a:buChar char="○"/>
              <a:defRPr sz="2267">
                <a:solidFill>
                  <a:schemeClr val="lt1"/>
                </a:solidFill>
              </a:defRPr>
            </a:lvl8pPr>
            <a:lvl9pPr marL="5486263" lvl="8" indent="-448722">
              <a:spcBef>
                <a:spcPts val="0"/>
              </a:spcBef>
              <a:spcAft>
                <a:spcPts val="0"/>
              </a:spcAft>
              <a:buClr>
                <a:schemeClr val="lt1"/>
              </a:buClr>
              <a:buSzPts val="1700"/>
              <a:buChar char="■"/>
              <a:defRPr sz="2267">
                <a:solidFill>
                  <a:schemeClr val="lt1"/>
                </a:solidFill>
              </a:defRPr>
            </a:lvl9pPr>
          </a:lstStyle>
          <a:p>
            <a:endParaRPr/>
          </a:p>
        </p:txBody>
      </p:sp>
    </p:spTree>
    <p:extLst>
      <p:ext uri="{BB962C8B-B14F-4D97-AF65-F5344CB8AC3E}">
        <p14:creationId xmlns:p14="http://schemas.microsoft.com/office/powerpoint/2010/main" val="2665548312"/>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matchingName="Right Two Column" preserve="1">
  <p:cSld name="Right Two Column">
    <p:spTree>
      <p:nvGrpSpPr>
        <p:cNvPr id="1" name="Shape 265"/>
        <p:cNvGrpSpPr/>
        <p:nvPr/>
      </p:nvGrpSpPr>
      <p:grpSpPr>
        <a:xfrm>
          <a:off x="0" y="0"/>
          <a:ext cx="0" cy="0"/>
          <a:chOff x="0" y="0"/>
          <a:chExt cx="0" cy="0"/>
        </a:xfrm>
      </p:grpSpPr>
      <p:sp>
        <p:nvSpPr>
          <p:cNvPr id="268" name="Google Shape;268;p27"/>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fld id="{00000000-1234-1234-1234-123412341234}" type="slidenum">
              <a:rPr kumimoji="0" lang="en" sz="667" b="0" i="0" u="none" strike="noStrike" kern="1200" cap="none" spc="0" normalizeH="0" baseline="0" noProof="0">
                <a:ln>
                  <a:noFill/>
                </a:ln>
                <a:solidFill>
                  <a:srgbClr val="FFFFFF"/>
                </a:solidFill>
                <a:effectLst/>
                <a:uLnTx/>
                <a:uFillTx/>
                <a:latin typeface="Helvetica" pitchFamily="2" charset="0"/>
                <a:ea typeface="Helvetica Neue"/>
                <a:cs typeface="Helvetica Neue"/>
                <a:sym typeface="Helvetica Neue"/>
              </a:rPr>
              <a:pPr marL="0" marR="0" lvl="0" indent="0" algn="r" defTabSz="914400" rtl="0" eaLnBrk="1" fontAlgn="auto" latinLnBrk="0" hangingPunct="1">
                <a:lnSpc>
                  <a:spcPct val="120000"/>
                </a:lnSpc>
                <a:spcBef>
                  <a:spcPts val="0"/>
                </a:spcBef>
                <a:spcAft>
                  <a:spcPts val="0"/>
                </a:spcAft>
                <a:buClrTx/>
                <a:buSzTx/>
                <a:buFontTx/>
                <a:buNone/>
                <a:tabLst/>
                <a:defRPr/>
              </a:pPr>
              <a:t>‹#›</a:t>
            </a:fld>
            <a:endParaRPr kumimoji="0" sz="667" b="0" i="0" u="none" strike="noStrike" kern="1200" cap="none" spc="0" normalizeH="0" baseline="0" noProof="0">
              <a:ln>
                <a:noFill/>
              </a:ln>
              <a:solidFill>
                <a:srgbClr val="FFFFFF"/>
              </a:solidFill>
              <a:effectLst/>
              <a:uLnTx/>
              <a:uFillTx/>
              <a:latin typeface="Helvetica" pitchFamily="2" charset="0"/>
              <a:ea typeface="Helvetica Neue"/>
              <a:cs typeface="Helvetica Neue"/>
              <a:sym typeface="Helvetica Neue"/>
            </a:endParaRPr>
          </a:p>
        </p:txBody>
      </p:sp>
      <p:sp>
        <p:nvSpPr>
          <p:cNvPr id="269" name="Google Shape;269;p27"/>
          <p:cNvSpPr/>
          <p:nvPr/>
        </p:nvSpPr>
        <p:spPr>
          <a:xfrm>
            <a:off x="-3799193" y="-757667"/>
            <a:ext cx="8552400" cy="8539200"/>
          </a:xfrm>
          <a:prstGeom prst="ellipse">
            <a:avLst/>
          </a:prstGeom>
          <a:gradFill>
            <a:gsLst>
              <a:gs pos="0">
                <a:srgbClr val="007ACC"/>
              </a:gs>
              <a:gs pos="72000">
                <a:srgbClr val="D59DFF">
                  <a:alpha val="0"/>
                </a:srgbClr>
              </a:gs>
              <a:gs pos="100000">
                <a:srgbClr val="D59DFF">
                  <a:alpha val="0"/>
                </a:srgbClr>
              </a:gs>
            </a:gsLst>
            <a:lin ang="2700006" scaled="0"/>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270" name="Google Shape;270;p27"/>
          <p:cNvSpPr/>
          <p:nvPr/>
        </p:nvSpPr>
        <p:spPr>
          <a:xfrm>
            <a:off x="958949" y="1315256"/>
            <a:ext cx="1799600" cy="1796800"/>
          </a:xfrm>
          <a:prstGeom prst="ellipse">
            <a:avLst/>
          </a:prstGeom>
          <a:gradFill>
            <a:gsLst>
              <a:gs pos="0">
                <a:srgbClr val="8661C5"/>
              </a:gs>
              <a:gs pos="100000">
                <a:srgbClr val="161828">
                  <a:alpha val="0"/>
                </a:srgbClr>
              </a:gs>
            </a:gsLst>
            <a:path path="circle">
              <a:fillToRect l="50000" t="50000" r="50000" b="50000"/>
            </a:path>
            <a:tileRect/>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cxnSp>
        <p:nvCxnSpPr>
          <p:cNvPr id="271" name="Google Shape;271;p27"/>
          <p:cNvCxnSpPr/>
          <p:nvPr/>
        </p:nvCxnSpPr>
        <p:spPr>
          <a:xfrm>
            <a:off x="4715777" y="817736"/>
            <a:ext cx="2760400" cy="0"/>
          </a:xfrm>
          <a:prstGeom prst="straightConnector1">
            <a:avLst/>
          </a:prstGeom>
          <a:noFill/>
          <a:ln w="12700" cap="flat" cmpd="sng">
            <a:solidFill>
              <a:srgbClr val="627597"/>
            </a:solidFill>
            <a:prstDash val="solid"/>
            <a:miter lim="800000"/>
            <a:headEnd type="none" w="sm" len="sm"/>
            <a:tailEnd type="none" w="sm" len="sm"/>
          </a:ln>
        </p:spPr>
      </p:cxnSp>
      <p:pic>
        <p:nvPicPr>
          <p:cNvPr id="272" name="Google Shape;272;p27"/>
          <p:cNvPicPr preferRelativeResize="0"/>
          <p:nvPr/>
        </p:nvPicPr>
        <p:blipFill rotWithShape="1">
          <a:blip r:embed="rId2">
            <a:alphaModFix amt="30000"/>
          </a:blip>
          <a:srcRect/>
          <a:stretch/>
        </p:blipFill>
        <p:spPr>
          <a:xfrm>
            <a:off x="11153603" y="829071"/>
            <a:ext cx="5016492" cy="5016492"/>
          </a:xfrm>
          <a:prstGeom prst="rect">
            <a:avLst/>
          </a:prstGeom>
          <a:noFill/>
          <a:ln>
            <a:noFill/>
          </a:ln>
        </p:spPr>
      </p:pic>
      <p:sp>
        <p:nvSpPr>
          <p:cNvPr id="273" name="Google Shape;273;p27"/>
          <p:cNvSpPr txBox="1">
            <a:spLocks noGrp="1"/>
          </p:cNvSpPr>
          <p:nvPr>
            <p:ph type="subTitle" idx="1"/>
          </p:nvPr>
        </p:nvSpPr>
        <p:spPr>
          <a:xfrm>
            <a:off x="4084320" y="573024"/>
            <a:ext cx="4035600" cy="207200"/>
          </a:xfrm>
          <a:prstGeom prst="rect">
            <a:avLst/>
          </a:prstGeom>
        </p:spPr>
        <p:txBody>
          <a:bodyPr spcFirstLastPara="1" wrap="square" lIns="45700" tIns="18275" rIns="45700" bIns="18275" anchor="t" anchorCtr="0">
            <a:noAutofit/>
          </a:bodyPr>
          <a:lstStyle>
            <a:lvl1pPr marL="0" lvl="0" algn="ctr">
              <a:lnSpc>
                <a:spcPct val="100000"/>
              </a:lnSpc>
              <a:spcBef>
                <a:spcPts val="0"/>
              </a:spcBef>
              <a:spcAft>
                <a:spcPts val="0"/>
              </a:spcAft>
              <a:buSzPts val="800"/>
              <a:buNone/>
              <a:defRPr sz="1067" b="0" i="0">
                <a:latin typeface="Helvetica" pitchFamily="2" charset="0"/>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274" name="Google Shape;274;p27"/>
          <p:cNvSpPr txBox="1">
            <a:spLocks noGrp="1"/>
          </p:cNvSpPr>
          <p:nvPr>
            <p:ph type="title"/>
          </p:nvPr>
        </p:nvSpPr>
        <p:spPr>
          <a:xfrm>
            <a:off x="1292352" y="1121664"/>
            <a:ext cx="9595200" cy="560800"/>
          </a:xfrm>
          <a:prstGeom prst="rect">
            <a:avLst/>
          </a:prstGeom>
        </p:spPr>
        <p:txBody>
          <a:bodyPr spcFirstLastPara="1" wrap="square" lIns="45700" tIns="18275" rIns="45700" bIns="18275" anchor="t" anchorCtr="0">
            <a:noAutofit/>
          </a:bodyPr>
          <a:lstStyle>
            <a:lvl1pPr lvl="0" algn="ctr">
              <a:spcBef>
                <a:spcPts val="0"/>
              </a:spcBef>
              <a:spcAft>
                <a:spcPts val="0"/>
              </a:spcAft>
              <a:buSzPts val="3400"/>
              <a:buNone/>
              <a:defRPr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5" name="Google Shape;275;p27"/>
          <p:cNvSpPr txBox="1">
            <a:spLocks noGrp="1"/>
          </p:cNvSpPr>
          <p:nvPr>
            <p:ph type="title" idx="2"/>
          </p:nvPr>
        </p:nvSpPr>
        <p:spPr>
          <a:xfrm>
            <a:off x="6705600" y="2828544"/>
            <a:ext cx="1402000" cy="536400"/>
          </a:xfrm>
          <a:prstGeom prst="rect">
            <a:avLst/>
          </a:prstGeom>
        </p:spPr>
        <p:txBody>
          <a:bodyPr spcFirstLastPara="1" wrap="square" lIns="45700" tIns="18275" rIns="45700" bIns="18275" anchor="t" anchorCtr="0">
            <a:noAutofit/>
          </a:bodyPr>
          <a:lstStyle>
            <a:lvl1pPr lvl="0" algn="ctr">
              <a:lnSpc>
                <a:spcPct val="100000"/>
              </a:lnSpc>
              <a:spcBef>
                <a:spcPts val="0"/>
              </a:spcBef>
              <a:spcAft>
                <a:spcPts val="0"/>
              </a:spcAft>
              <a:buSzPts val="2300"/>
              <a:buNone/>
              <a:defRPr sz="3067" b="1" i="0">
                <a:latin typeface="Helvetica" pitchFamily="2" charset="0"/>
              </a:defRPr>
            </a:lvl1pPr>
            <a:lvl2pPr lvl="1" algn="ctr">
              <a:spcBef>
                <a:spcPts val="0"/>
              </a:spcBef>
              <a:spcAft>
                <a:spcPts val="0"/>
              </a:spcAft>
              <a:buSzPts val="2300"/>
              <a:buNone/>
              <a:defRPr sz="3067"/>
            </a:lvl2pPr>
            <a:lvl3pPr lvl="2" algn="ctr">
              <a:spcBef>
                <a:spcPts val="0"/>
              </a:spcBef>
              <a:spcAft>
                <a:spcPts val="0"/>
              </a:spcAft>
              <a:buSzPts val="2300"/>
              <a:buNone/>
              <a:defRPr sz="3067"/>
            </a:lvl3pPr>
            <a:lvl4pPr lvl="3" algn="ctr">
              <a:spcBef>
                <a:spcPts val="0"/>
              </a:spcBef>
              <a:spcAft>
                <a:spcPts val="0"/>
              </a:spcAft>
              <a:buSzPts val="2300"/>
              <a:buNone/>
              <a:defRPr sz="3067"/>
            </a:lvl4pPr>
            <a:lvl5pPr lvl="4" algn="ctr">
              <a:spcBef>
                <a:spcPts val="0"/>
              </a:spcBef>
              <a:spcAft>
                <a:spcPts val="0"/>
              </a:spcAft>
              <a:buSzPts val="2300"/>
              <a:buNone/>
              <a:defRPr sz="3067"/>
            </a:lvl5pPr>
            <a:lvl6pPr lvl="5" algn="ctr">
              <a:spcBef>
                <a:spcPts val="0"/>
              </a:spcBef>
              <a:spcAft>
                <a:spcPts val="0"/>
              </a:spcAft>
              <a:buSzPts val="2300"/>
              <a:buNone/>
              <a:defRPr sz="3067"/>
            </a:lvl6pPr>
            <a:lvl7pPr lvl="6" algn="ctr">
              <a:spcBef>
                <a:spcPts val="0"/>
              </a:spcBef>
              <a:spcAft>
                <a:spcPts val="0"/>
              </a:spcAft>
              <a:buSzPts val="2300"/>
              <a:buNone/>
              <a:defRPr sz="3067"/>
            </a:lvl7pPr>
            <a:lvl8pPr lvl="7" algn="ctr">
              <a:spcBef>
                <a:spcPts val="0"/>
              </a:spcBef>
              <a:spcAft>
                <a:spcPts val="0"/>
              </a:spcAft>
              <a:buSzPts val="2300"/>
              <a:buNone/>
              <a:defRPr sz="3067"/>
            </a:lvl8pPr>
            <a:lvl9pPr lvl="8" algn="ctr">
              <a:spcBef>
                <a:spcPts val="0"/>
              </a:spcBef>
              <a:spcAft>
                <a:spcPts val="0"/>
              </a:spcAft>
              <a:buSzPts val="2300"/>
              <a:buNone/>
              <a:defRPr sz="3067"/>
            </a:lvl9pPr>
          </a:lstStyle>
          <a:p>
            <a:endParaRPr/>
          </a:p>
        </p:txBody>
      </p:sp>
      <p:sp>
        <p:nvSpPr>
          <p:cNvPr id="276" name="Google Shape;276;p27"/>
          <p:cNvSpPr txBox="1">
            <a:spLocks noGrp="1"/>
          </p:cNvSpPr>
          <p:nvPr>
            <p:ph type="title" idx="3"/>
          </p:nvPr>
        </p:nvSpPr>
        <p:spPr>
          <a:xfrm>
            <a:off x="9131808" y="2828544"/>
            <a:ext cx="1402000" cy="536400"/>
          </a:xfrm>
          <a:prstGeom prst="rect">
            <a:avLst/>
          </a:prstGeom>
        </p:spPr>
        <p:txBody>
          <a:bodyPr spcFirstLastPara="1" wrap="square" lIns="45700" tIns="18275" rIns="45700" bIns="18275" anchor="t" anchorCtr="0">
            <a:noAutofit/>
          </a:bodyPr>
          <a:lstStyle>
            <a:lvl1pPr lvl="0" algn="ctr" rtl="0">
              <a:lnSpc>
                <a:spcPct val="100000"/>
              </a:lnSpc>
              <a:spcBef>
                <a:spcPts val="0"/>
              </a:spcBef>
              <a:spcAft>
                <a:spcPts val="0"/>
              </a:spcAft>
              <a:buSzPts val="2300"/>
              <a:buNone/>
              <a:defRPr sz="3067" b="1" i="0">
                <a:latin typeface="Helvetica" pitchFamily="2" charset="0"/>
              </a:defRPr>
            </a:lvl1pPr>
            <a:lvl2pPr lvl="1" algn="ctr" rtl="0">
              <a:spcBef>
                <a:spcPts val="0"/>
              </a:spcBef>
              <a:spcAft>
                <a:spcPts val="0"/>
              </a:spcAft>
              <a:buSzPts val="2300"/>
              <a:buNone/>
              <a:defRPr sz="3067"/>
            </a:lvl2pPr>
            <a:lvl3pPr lvl="2" algn="ctr" rtl="0">
              <a:spcBef>
                <a:spcPts val="0"/>
              </a:spcBef>
              <a:spcAft>
                <a:spcPts val="0"/>
              </a:spcAft>
              <a:buSzPts val="2300"/>
              <a:buNone/>
              <a:defRPr sz="3067"/>
            </a:lvl3pPr>
            <a:lvl4pPr lvl="3" algn="ctr" rtl="0">
              <a:spcBef>
                <a:spcPts val="0"/>
              </a:spcBef>
              <a:spcAft>
                <a:spcPts val="0"/>
              </a:spcAft>
              <a:buSzPts val="2300"/>
              <a:buNone/>
              <a:defRPr sz="3067"/>
            </a:lvl4pPr>
            <a:lvl5pPr lvl="4" algn="ctr" rtl="0">
              <a:spcBef>
                <a:spcPts val="0"/>
              </a:spcBef>
              <a:spcAft>
                <a:spcPts val="0"/>
              </a:spcAft>
              <a:buSzPts val="2300"/>
              <a:buNone/>
              <a:defRPr sz="3067"/>
            </a:lvl5pPr>
            <a:lvl6pPr lvl="5" algn="ctr" rtl="0">
              <a:spcBef>
                <a:spcPts val="0"/>
              </a:spcBef>
              <a:spcAft>
                <a:spcPts val="0"/>
              </a:spcAft>
              <a:buSzPts val="2300"/>
              <a:buNone/>
              <a:defRPr sz="3067"/>
            </a:lvl6pPr>
            <a:lvl7pPr lvl="6" algn="ctr" rtl="0">
              <a:spcBef>
                <a:spcPts val="0"/>
              </a:spcBef>
              <a:spcAft>
                <a:spcPts val="0"/>
              </a:spcAft>
              <a:buSzPts val="2300"/>
              <a:buNone/>
              <a:defRPr sz="3067"/>
            </a:lvl7pPr>
            <a:lvl8pPr lvl="7" algn="ctr" rtl="0">
              <a:spcBef>
                <a:spcPts val="0"/>
              </a:spcBef>
              <a:spcAft>
                <a:spcPts val="0"/>
              </a:spcAft>
              <a:buSzPts val="2300"/>
              <a:buNone/>
              <a:defRPr sz="3067"/>
            </a:lvl8pPr>
            <a:lvl9pPr lvl="8" algn="ctr" rtl="0">
              <a:spcBef>
                <a:spcPts val="0"/>
              </a:spcBef>
              <a:spcAft>
                <a:spcPts val="0"/>
              </a:spcAft>
              <a:buSzPts val="2300"/>
              <a:buNone/>
              <a:defRPr sz="3067"/>
            </a:lvl9pPr>
          </a:lstStyle>
          <a:p>
            <a:endParaRPr/>
          </a:p>
        </p:txBody>
      </p:sp>
      <p:sp>
        <p:nvSpPr>
          <p:cNvPr id="277" name="Google Shape;277;p27"/>
          <p:cNvSpPr txBox="1">
            <a:spLocks noGrp="1"/>
          </p:cNvSpPr>
          <p:nvPr>
            <p:ph type="body" idx="4"/>
          </p:nvPr>
        </p:nvSpPr>
        <p:spPr>
          <a:xfrm>
            <a:off x="6559296" y="4230624"/>
            <a:ext cx="1924000" cy="4632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900"/>
              <a:buNone/>
              <a:defRPr sz="1467" b="0" i="0">
                <a:solidFill>
                  <a:schemeClr val="bg1"/>
                </a:solidFill>
                <a:latin typeface="Helvetica" pitchFamily="2" charset="0"/>
              </a:defRPr>
            </a:lvl1pPr>
            <a:lvl2pPr marL="1219170" lvl="1" indent="-380990">
              <a:spcBef>
                <a:spcPts val="0"/>
              </a:spcBef>
              <a:spcAft>
                <a:spcPts val="0"/>
              </a:spcAft>
              <a:buSzPts val="900"/>
              <a:buChar char="○"/>
              <a:defRPr sz="1200"/>
            </a:lvl2pPr>
            <a:lvl3pPr marL="1828754" lvl="2" indent="-380990">
              <a:spcBef>
                <a:spcPts val="0"/>
              </a:spcBef>
              <a:spcAft>
                <a:spcPts val="0"/>
              </a:spcAft>
              <a:buSzPts val="900"/>
              <a:buChar char="■"/>
              <a:defRPr sz="1200"/>
            </a:lvl3pPr>
            <a:lvl4pPr marL="2438339" lvl="3" indent="-380990">
              <a:spcBef>
                <a:spcPts val="0"/>
              </a:spcBef>
              <a:spcAft>
                <a:spcPts val="0"/>
              </a:spcAft>
              <a:buSzPts val="900"/>
              <a:buChar char="●"/>
              <a:defRPr sz="1200"/>
            </a:lvl4pPr>
            <a:lvl5pPr marL="3047924" lvl="4" indent="-380990">
              <a:spcBef>
                <a:spcPts val="0"/>
              </a:spcBef>
              <a:spcAft>
                <a:spcPts val="0"/>
              </a:spcAft>
              <a:buSzPts val="900"/>
              <a:buChar char="○"/>
              <a:defRPr sz="1200"/>
            </a:lvl5pPr>
            <a:lvl6pPr marL="3657509" lvl="5" indent="-380990">
              <a:spcBef>
                <a:spcPts val="0"/>
              </a:spcBef>
              <a:spcAft>
                <a:spcPts val="0"/>
              </a:spcAft>
              <a:buSzPts val="900"/>
              <a:buChar char="■"/>
              <a:defRPr sz="1200"/>
            </a:lvl6pPr>
            <a:lvl7pPr marL="4267093" lvl="6" indent="-380990">
              <a:spcBef>
                <a:spcPts val="0"/>
              </a:spcBef>
              <a:spcAft>
                <a:spcPts val="0"/>
              </a:spcAft>
              <a:buSzPts val="900"/>
              <a:buChar char="●"/>
              <a:defRPr sz="1200"/>
            </a:lvl7pPr>
            <a:lvl8pPr marL="4876678" lvl="7" indent="-380990">
              <a:spcBef>
                <a:spcPts val="0"/>
              </a:spcBef>
              <a:spcAft>
                <a:spcPts val="0"/>
              </a:spcAft>
              <a:buSzPts val="900"/>
              <a:buChar char="○"/>
              <a:defRPr sz="1200"/>
            </a:lvl8pPr>
            <a:lvl9pPr marL="5486263" lvl="8" indent="-380990">
              <a:spcBef>
                <a:spcPts val="0"/>
              </a:spcBef>
              <a:spcAft>
                <a:spcPts val="0"/>
              </a:spcAft>
              <a:buSzPts val="900"/>
              <a:buChar char="■"/>
              <a:defRPr sz="1200"/>
            </a:lvl9pPr>
          </a:lstStyle>
          <a:p>
            <a:endParaRPr/>
          </a:p>
        </p:txBody>
      </p:sp>
      <p:sp>
        <p:nvSpPr>
          <p:cNvPr id="278" name="Google Shape;278;p27"/>
          <p:cNvSpPr txBox="1">
            <a:spLocks noGrp="1"/>
          </p:cNvSpPr>
          <p:nvPr>
            <p:ph type="body" idx="5"/>
          </p:nvPr>
        </p:nvSpPr>
        <p:spPr>
          <a:xfrm>
            <a:off x="6559296" y="4767072"/>
            <a:ext cx="1731200" cy="9704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279" name="Google Shape;279;p27"/>
          <p:cNvSpPr txBox="1">
            <a:spLocks noGrp="1"/>
          </p:cNvSpPr>
          <p:nvPr>
            <p:ph type="body" idx="6"/>
          </p:nvPr>
        </p:nvSpPr>
        <p:spPr>
          <a:xfrm>
            <a:off x="8924544" y="4230624"/>
            <a:ext cx="1924000" cy="4632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900"/>
              <a:buNone/>
              <a:defRPr sz="1467" b="0" i="0">
                <a:solidFill>
                  <a:schemeClr val="bg1"/>
                </a:solidFill>
                <a:latin typeface="Helvetica" pitchFamily="2" charset="0"/>
              </a:defRPr>
            </a:lvl1pPr>
            <a:lvl2pPr marL="1219170" lvl="1" indent="-380990" rtl="0">
              <a:spcBef>
                <a:spcPts val="0"/>
              </a:spcBef>
              <a:spcAft>
                <a:spcPts val="0"/>
              </a:spcAft>
              <a:buSzPts val="900"/>
              <a:buChar char="○"/>
              <a:defRPr sz="1200"/>
            </a:lvl2pPr>
            <a:lvl3pPr marL="1828754" lvl="2" indent="-380990" rtl="0">
              <a:spcBef>
                <a:spcPts val="0"/>
              </a:spcBef>
              <a:spcAft>
                <a:spcPts val="0"/>
              </a:spcAft>
              <a:buSzPts val="900"/>
              <a:buChar char="■"/>
              <a:defRPr sz="1200"/>
            </a:lvl3pPr>
            <a:lvl4pPr marL="2438339" lvl="3" indent="-380990" rtl="0">
              <a:spcBef>
                <a:spcPts val="0"/>
              </a:spcBef>
              <a:spcAft>
                <a:spcPts val="0"/>
              </a:spcAft>
              <a:buSzPts val="900"/>
              <a:buChar char="●"/>
              <a:defRPr sz="1200"/>
            </a:lvl4pPr>
            <a:lvl5pPr marL="3047924" lvl="4" indent="-380990" rtl="0">
              <a:spcBef>
                <a:spcPts val="0"/>
              </a:spcBef>
              <a:spcAft>
                <a:spcPts val="0"/>
              </a:spcAft>
              <a:buSzPts val="900"/>
              <a:buChar char="○"/>
              <a:defRPr sz="1200"/>
            </a:lvl5pPr>
            <a:lvl6pPr marL="3657509" lvl="5" indent="-380990" rtl="0">
              <a:spcBef>
                <a:spcPts val="0"/>
              </a:spcBef>
              <a:spcAft>
                <a:spcPts val="0"/>
              </a:spcAft>
              <a:buSzPts val="900"/>
              <a:buChar char="■"/>
              <a:defRPr sz="1200"/>
            </a:lvl6pPr>
            <a:lvl7pPr marL="4267093" lvl="6" indent="-380990" rtl="0">
              <a:spcBef>
                <a:spcPts val="0"/>
              </a:spcBef>
              <a:spcAft>
                <a:spcPts val="0"/>
              </a:spcAft>
              <a:buSzPts val="900"/>
              <a:buChar char="●"/>
              <a:defRPr sz="1200"/>
            </a:lvl7pPr>
            <a:lvl8pPr marL="4876678" lvl="7" indent="-380990" rtl="0">
              <a:spcBef>
                <a:spcPts val="0"/>
              </a:spcBef>
              <a:spcAft>
                <a:spcPts val="0"/>
              </a:spcAft>
              <a:buSzPts val="900"/>
              <a:buChar char="○"/>
              <a:defRPr sz="1200"/>
            </a:lvl8pPr>
            <a:lvl9pPr marL="5486263" lvl="8" indent="-380990" rtl="0">
              <a:spcBef>
                <a:spcPts val="0"/>
              </a:spcBef>
              <a:spcAft>
                <a:spcPts val="0"/>
              </a:spcAft>
              <a:buSzPts val="900"/>
              <a:buChar char="■"/>
              <a:defRPr sz="1200"/>
            </a:lvl9pPr>
          </a:lstStyle>
          <a:p>
            <a:endParaRPr/>
          </a:p>
        </p:txBody>
      </p:sp>
      <p:sp>
        <p:nvSpPr>
          <p:cNvPr id="280" name="Google Shape;280;p27"/>
          <p:cNvSpPr txBox="1">
            <a:spLocks noGrp="1"/>
          </p:cNvSpPr>
          <p:nvPr>
            <p:ph type="body" idx="7"/>
          </p:nvPr>
        </p:nvSpPr>
        <p:spPr>
          <a:xfrm>
            <a:off x="8924544" y="4767072"/>
            <a:ext cx="1731200" cy="97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cxnSp>
        <p:nvCxnSpPr>
          <p:cNvPr id="17" name="Google Shape;67;p15">
            <a:extLst>
              <a:ext uri="{FF2B5EF4-FFF2-40B4-BE49-F238E27FC236}">
                <a16:creationId xmlns:a16="http://schemas.microsoft.com/office/drawing/2014/main" id="{77D23077-C636-7041-8945-BC542592AEE5}"/>
              </a:ext>
            </a:extLst>
          </p:cNvPr>
          <p:cNvCxnSpPr/>
          <p:nvPr userDrawn="1"/>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18" name="Google Shape;56;p14">
            <a:extLst>
              <a:ext uri="{FF2B5EF4-FFF2-40B4-BE49-F238E27FC236}">
                <a16:creationId xmlns:a16="http://schemas.microsoft.com/office/drawing/2014/main" id="{743F17DF-7406-FB45-87F9-51AE8826C18C}"/>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700"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sym typeface="Helvetica Neue"/>
              </a:rPr>
              <a:t>DEV BOXES</a:t>
            </a:r>
            <a:endParaRPr kumimoji="0" lang="en-US" sz="700"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endParaRPr>
          </a:p>
        </p:txBody>
      </p:sp>
    </p:spTree>
    <p:extLst>
      <p:ext uri="{BB962C8B-B14F-4D97-AF65-F5344CB8AC3E}">
        <p14:creationId xmlns:p14="http://schemas.microsoft.com/office/powerpoint/2010/main" val="665408554"/>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matchingName="Quote" preserve="1">
  <p:cSld name="Quote">
    <p:spTree>
      <p:nvGrpSpPr>
        <p:cNvPr id="1" name="Shape 281"/>
        <p:cNvGrpSpPr/>
        <p:nvPr/>
      </p:nvGrpSpPr>
      <p:grpSpPr>
        <a:xfrm>
          <a:off x="0" y="0"/>
          <a:ext cx="0" cy="0"/>
          <a:chOff x="0" y="0"/>
          <a:chExt cx="0" cy="0"/>
        </a:xfrm>
      </p:grpSpPr>
      <p:pic>
        <p:nvPicPr>
          <p:cNvPr id="285" name="Google Shape;285;p28" descr="Diagram&#10;&#10;Description automatically generated with medium confidence"/>
          <p:cNvPicPr preferRelativeResize="0"/>
          <p:nvPr/>
        </p:nvPicPr>
        <p:blipFill rotWithShape="1">
          <a:blip r:embed="rId2">
            <a:alphaModFix amt="50000"/>
          </a:blip>
          <a:srcRect/>
          <a:stretch/>
        </p:blipFill>
        <p:spPr>
          <a:xfrm>
            <a:off x="1" y="1"/>
            <a:ext cx="7846684" cy="6858001"/>
          </a:xfrm>
          <a:prstGeom prst="rect">
            <a:avLst/>
          </a:prstGeom>
          <a:noFill/>
          <a:ln>
            <a:noFill/>
          </a:ln>
        </p:spPr>
      </p:pic>
      <p:cxnSp>
        <p:nvCxnSpPr>
          <p:cNvPr id="282" name="Google Shape;282;p28"/>
          <p:cNvCxnSpPr/>
          <p:nvPr/>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283" name="Google Shape;283;p28"/>
          <p:cNvSpPr/>
          <p:nvPr/>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700"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sym typeface="Helvetica Neue"/>
              </a:rPr>
              <a:t>DEV BOXES</a:t>
            </a:r>
            <a:endParaRPr kumimoji="0" lang="en-US" sz="700"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endParaRPr>
          </a:p>
        </p:txBody>
      </p:sp>
      <p:sp>
        <p:nvSpPr>
          <p:cNvPr id="284" name="Google Shape;284;p28"/>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fld id="{00000000-1234-1234-1234-123412341234}" type="slidenum">
              <a:rPr kumimoji="0" lang="en" sz="667" b="0" i="0" u="none" strike="noStrike" kern="1200" cap="none" spc="0" normalizeH="0" baseline="0" noProof="0">
                <a:ln>
                  <a:noFill/>
                </a:ln>
                <a:solidFill>
                  <a:srgbClr val="FFFFFF"/>
                </a:solidFill>
                <a:effectLst/>
                <a:uLnTx/>
                <a:uFillTx/>
                <a:latin typeface="Helvetica" pitchFamily="2" charset="0"/>
                <a:ea typeface="Helvetica Neue"/>
                <a:cs typeface="Helvetica Neue"/>
                <a:sym typeface="Helvetica Neue"/>
              </a:rPr>
              <a:pPr marL="0" marR="0" lvl="0" indent="0" algn="r" defTabSz="914400" rtl="0" eaLnBrk="1" fontAlgn="auto" latinLnBrk="0" hangingPunct="1">
                <a:lnSpc>
                  <a:spcPct val="120000"/>
                </a:lnSpc>
                <a:spcBef>
                  <a:spcPts val="0"/>
                </a:spcBef>
                <a:spcAft>
                  <a:spcPts val="0"/>
                </a:spcAft>
                <a:buClrTx/>
                <a:buSzTx/>
                <a:buFontTx/>
                <a:buNone/>
                <a:tabLst/>
                <a:defRPr/>
              </a:pPr>
              <a:t>‹#›</a:t>
            </a:fld>
            <a:endParaRPr kumimoji="0" sz="667" b="0" i="0" u="none" strike="noStrike" kern="1200" cap="none" spc="0" normalizeH="0" baseline="0" noProof="0">
              <a:ln>
                <a:noFill/>
              </a:ln>
              <a:solidFill>
                <a:srgbClr val="FFFFFF"/>
              </a:solidFill>
              <a:effectLst/>
              <a:uLnTx/>
              <a:uFillTx/>
              <a:latin typeface="Helvetica" pitchFamily="2" charset="0"/>
              <a:ea typeface="Helvetica Neue"/>
              <a:cs typeface="Helvetica Neue"/>
              <a:sym typeface="Helvetica Neue"/>
            </a:endParaRPr>
          </a:p>
        </p:txBody>
      </p:sp>
      <p:grpSp>
        <p:nvGrpSpPr>
          <p:cNvPr id="3" name="Group 2">
            <a:extLst>
              <a:ext uri="{FF2B5EF4-FFF2-40B4-BE49-F238E27FC236}">
                <a16:creationId xmlns:a16="http://schemas.microsoft.com/office/drawing/2014/main" id="{6E286D62-03BB-174A-B73A-AEAD28239285}"/>
              </a:ext>
            </a:extLst>
          </p:cNvPr>
          <p:cNvGrpSpPr/>
          <p:nvPr userDrawn="1"/>
        </p:nvGrpSpPr>
        <p:grpSpPr>
          <a:xfrm>
            <a:off x="1667521" y="863019"/>
            <a:ext cx="4467835" cy="5195392"/>
            <a:chOff x="1250641" y="647264"/>
            <a:chExt cx="3350876" cy="3896544"/>
          </a:xfrm>
          <a:gradFill>
            <a:gsLst>
              <a:gs pos="0">
                <a:srgbClr val="1F9CF0"/>
              </a:gs>
              <a:gs pos="100000">
                <a:schemeClr val="accent2"/>
              </a:gs>
            </a:gsLst>
            <a:lin ang="2700006" scaled="0"/>
          </a:gradFill>
        </p:grpSpPr>
        <p:sp>
          <p:nvSpPr>
            <p:cNvPr id="287" name="Google Shape;287;p28"/>
            <p:cNvSpPr/>
            <p:nvPr/>
          </p:nvSpPr>
          <p:spPr>
            <a:xfrm>
              <a:off x="1250641" y="1140105"/>
              <a:ext cx="3350876" cy="2910862"/>
            </a:xfrm>
            <a:prstGeom prst="roundRect">
              <a:avLst>
                <a:gd name="adj" fmla="val 0"/>
              </a:avLst>
            </a:prstGeom>
            <a:grpFill/>
            <a:ln>
              <a:noFill/>
            </a:ln>
            <a:effectLst>
              <a:outerShdw blurRad="1270000" dist="1968500" dir="5400000" sx="90000" sy="90000" algn="t" rotWithShape="0">
                <a:srgbClr val="000000">
                  <a:alpha val="40000"/>
                </a:srgb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800"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288" name="Google Shape;288;p28"/>
            <p:cNvSpPr/>
            <p:nvPr/>
          </p:nvSpPr>
          <p:spPr>
            <a:xfrm rot="10800000" flipH="1">
              <a:off x="1250641" y="647264"/>
              <a:ext cx="990493" cy="492841"/>
            </a:xfrm>
            <a:custGeom>
              <a:avLst/>
              <a:gdLst/>
              <a:ahLst/>
              <a:cxnLst/>
              <a:rect l="l" t="t" r="r" b="b"/>
              <a:pathLst>
                <a:path w="1525539" h="760240" extrusionOk="0">
                  <a:moveTo>
                    <a:pt x="0" y="0"/>
                  </a:moveTo>
                  <a:lnTo>
                    <a:pt x="1525539" y="0"/>
                  </a:lnTo>
                  <a:lnTo>
                    <a:pt x="1510320" y="150969"/>
                  </a:lnTo>
                  <a:cubicBezTo>
                    <a:pt x="1439168" y="498680"/>
                    <a:pt x="1131514" y="760240"/>
                    <a:pt x="762769" y="760240"/>
                  </a:cubicBezTo>
                  <a:cubicBezTo>
                    <a:pt x="394024" y="760240"/>
                    <a:pt x="86371" y="498680"/>
                    <a:pt x="15219" y="150969"/>
                  </a:cubicBezTo>
                  <a:close/>
                </a:path>
              </a:pathLst>
            </a:custGeom>
            <a:grpFill/>
            <a:ln>
              <a:noFill/>
            </a:ln>
            <a:effectLst>
              <a:outerShdw blurRad="1270000" dist="1968500" dir="5400000" sx="90000" sy="90000" algn="t" rotWithShape="0">
                <a:srgbClr val="000000">
                  <a:alpha val="40000"/>
                </a:srgb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800"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289" name="Google Shape;289;p28"/>
            <p:cNvSpPr/>
            <p:nvPr/>
          </p:nvSpPr>
          <p:spPr>
            <a:xfrm>
              <a:off x="3611024" y="4050967"/>
              <a:ext cx="990493" cy="492841"/>
            </a:xfrm>
            <a:custGeom>
              <a:avLst/>
              <a:gdLst/>
              <a:ahLst/>
              <a:cxnLst/>
              <a:rect l="l" t="t" r="r" b="b"/>
              <a:pathLst>
                <a:path w="1525539" h="760240" extrusionOk="0">
                  <a:moveTo>
                    <a:pt x="0" y="0"/>
                  </a:moveTo>
                  <a:lnTo>
                    <a:pt x="1525539" y="0"/>
                  </a:lnTo>
                  <a:lnTo>
                    <a:pt x="1510320" y="150969"/>
                  </a:lnTo>
                  <a:cubicBezTo>
                    <a:pt x="1439168" y="498680"/>
                    <a:pt x="1131514" y="760240"/>
                    <a:pt x="762769" y="760240"/>
                  </a:cubicBezTo>
                  <a:cubicBezTo>
                    <a:pt x="394024" y="760240"/>
                    <a:pt x="86371" y="498680"/>
                    <a:pt x="15219" y="150969"/>
                  </a:cubicBezTo>
                  <a:close/>
                </a:path>
              </a:pathLst>
            </a:custGeom>
            <a:grpFill/>
            <a:ln>
              <a:noFill/>
            </a:ln>
            <a:effectLst>
              <a:outerShdw blurRad="1270000" dist="1968500" dir="5400000" sx="90000" sy="90000" algn="t" rotWithShape="0">
                <a:srgbClr val="000000">
                  <a:alpha val="40000"/>
                </a:srgb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800"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grpSp>
      <p:sp>
        <p:nvSpPr>
          <p:cNvPr id="290" name="Google Shape;290;p28"/>
          <p:cNvSpPr/>
          <p:nvPr/>
        </p:nvSpPr>
        <p:spPr>
          <a:xfrm>
            <a:off x="2087125" y="1125200"/>
            <a:ext cx="405180" cy="265265"/>
          </a:xfrm>
          <a:custGeom>
            <a:avLst/>
            <a:gdLst/>
            <a:ahLst/>
            <a:cxnLst/>
            <a:rect l="l" t="t" r="r" b="b"/>
            <a:pathLst>
              <a:path w="173154" h="113523" extrusionOk="0">
                <a:moveTo>
                  <a:pt x="124690" y="0"/>
                </a:moveTo>
                <a:lnTo>
                  <a:pt x="173154" y="0"/>
                </a:lnTo>
                <a:lnTo>
                  <a:pt x="148922" y="113523"/>
                </a:lnTo>
                <a:lnTo>
                  <a:pt x="85314" y="113523"/>
                </a:lnTo>
                <a:close/>
                <a:moveTo>
                  <a:pt x="39376" y="0"/>
                </a:moveTo>
                <a:lnTo>
                  <a:pt x="87839" y="0"/>
                </a:lnTo>
                <a:lnTo>
                  <a:pt x="63607" y="113523"/>
                </a:lnTo>
                <a:lnTo>
                  <a:pt x="0" y="113523"/>
                </a:lnTo>
                <a:close/>
              </a:path>
            </a:pathLst>
          </a:custGeom>
          <a:solidFill>
            <a:schemeClr val="lt1"/>
          </a:soli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800"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cxnSp>
        <p:nvCxnSpPr>
          <p:cNvPr id="291" name="Google Shape;291;p28"/>
          <p:cNvCxnSpPr/>
          <p:nvPr/>
        </p:nvCxnSpPr>
        <p:spPr>
          <a:xfrm>
            <a:off x="7044475" y="1438777"/>
            <a:ext cx="2760400" cy="0"/>
          </a:xfrm>
          <a:prstGeom prst="straightConnector1">
            <a:avLst/>
          </a:prstGeom>
          <a:noFill/>
          <a:ln w="12700" cap="flat" cmpd="sng">
            <a:solidFill>
              <a:srgbClr val="627597"/>
            </a:solidFill>
            <a:prstDash val="solid"/>
            <a:miter lim="800000"/>
            <a:headEnd type="none" w="sm" len="sm"/>
            <a:tailEnd type="none" w="sm" len="sm"/>
          </a:ln>
        </p:spPr>
      </p:cxnSp>
      <p:pic>
        <p:nvPicPr>
          <p:cNvPr id="292" name="Google Shape;292;p28"/>
          <p:cNvPicPr preferRelativeResize="0"/>
          <p:nvPr/>
        </p:nvPicPr>
        <p:blipFill rotWithShape="1">
          <a:blip r:embed="rId3">
            <a:alphaModFix amt="30000"/>
          </a:blip>
          <a:srcRect/>
          <a:stretch/>
        </p:blipFill>
        <p:spPr>
          <a:xfrm>
            <a:off x="11356713" y="952506"/>
            <a:ext cx="5016492" cy="5016492"/>
          </a:xfrm>
          <a:prstGeom prst="rect">
            <a:avLst/>
          </a:prstGeom>
          <a:noFill/>
          <a:ln>
            <a:noFill/>
          </a:ln>
        </p:spPr>
      </p:pic>
      <p:sp>
        <p:nvSpPr>
          <p:cNvPr id="293" name="Google Shape;293;p28"/>
          <p:cNvSpPr txBox="1">
            <a:spLocks noGrp="1"/>
          </p:cNvSpPr>
          <p:nvPr>
            <p:ph type="body" idx="1"/>
          </p:nvPr>
        </p:nvSpPr>
        <p:spPr>
          <a:xfrm>
            <a:off x="2036064" y="2243328"/>
            <a:ext cx="3718400" cy="1706800"/>
          </a:xfrm>
          <a:prstGeom prst="rect">
            <a:avLst/>
          </a:prstGeom>
        </p:spPr>
        <p:txBody>
          <a:bodyPr spcFirstLastPara="1" wrap="square" lIns="45700" tIns="18275" rIns="45700" bIns="18275" anchor="t" anchorCtr="0">
            <a:noAutofit/>
          </a:bodyPr>
          <a:lstStyle>
            <a:lvl1pPr marL="0" lvl="0" indent="0" algn="ctr">
              <a:spcBef>
                <a:spcPts val="0"/>
              </a:spcBef>
              <a:spcAft>
                <a:spcPts val="0"/>
              </a:spcAft>
              <a:buSzPts val="1100"/>
              <a:buNone/>
              <a:defRPr sz="1467" b="0" i="0">
                <a:latin typeface="Helvetica" pitchFamily="2" charset="0"/>
              </a:defRPr>
            </a:lvl1pPr>
            <a:lvl2pPr marL="1219170" lvl="1" indent="-397923" algn="ctr">
              <a:spcBef>
                <a:spcPts val="0"/>
              </a:spcBef>
              <a:spcAft>
                <a:spcPts val="0"/>
              </a:spcAft>
              <a:buSzPts val="1100"/>
              <a:buChar char="○"/>
              <a:defRPr sz="1467" i="1"/>
            </a:lvl2pPr>
            <a:lvl3pPr marL="1828754" lvl="2" indent="-397923" algn="ctr">
              <a:spcBef>
                <a:spcPts val="0"/>
              </a:spcBef>
              <a:spcAft>
                <a:spcPts val="0"/>
              </a:spcAft>
              <a:buSzPts val="1100"/>
              <a:buChar char="■"/>
              <a:defRPr sz="1467" i="1"/>
            </a:lvl3pPr>
            <a:lvl4pPr marL="2438339" lvl="3" indent="-397923" algn="ctr">
              <a:spcBef>
                <a:spcPts val="0"/>
              </a:spcBef>
              <a:spcAft>
                <a:spcPts val="0"/>
              </a:spcAft>
              <a:buSzPts val="1100"/>
              <a:buChar char="●"/>
              <a:defRPr sz="1467" i="1"/>
            </a:lvl4pPr>
            <a:lvl5pPr marL="3047924" lvl="4" indent="-397923" algn="ctr">
              <a:spcBef>
                <a:spcPts val="0"/>
              </a:spcBef>
              <a:spcAft>
                <a:spcPts val="0"/>
              </a:spcAft>
              <a:buSzPts val="1100"/>
              <a:buChar char="○"/>
              <a:defRPr sz="1467" i="1"/>
            </a:lvl5pPr>
            <a:lvl6pPr marL="3657509" lvl="5" indent="-397923" algn="ctr">
              <a:spcBef>
                <a:spcPts val="0"/>
              </a:spcBef>
              <a:spcAft>
                <a:spcPts val="0"/>
              </a:spcAft>
              <a:buSzPts val="1100"/>
              <a:buChar char="■"/>
              <a:defRPr sz="1467" i="1"/>
            </a:lvl6pPr>
            <a:lvl7pPr marL="4267093" lvl="6" indent="-397923" algn="ctr">
              <a:spcBef>
                <a:spcPts val="0"/>
              </a:spcBef>
              <a:spcAft>
                <a:spcPts val="0"/>
              </a:spcAft>
              <a:buSzPts val="1100"/>
              <a:buChar char="●"/>
              <a:defRPr sz="1467" i="1"/>
            </a:lvl7pPr>
            <a:lvl8pPr marL="4876678" lvl="7" indent="-397923" algn="ctr">
              <a:spcBef>
                <a:spcPts val="0"/>
              </a:spcBef>
              <a:spcAft>
                <a:spcPts val="0"/>
              </a:spcAft>
              <a:buSzPts val="1100"/>
              <a:buChar char="○"/>
              <a:defRPr sz="1467" i="1"/>
            </a:lvl8pPr>
            <a:lvl9pPr marL="5486263" lvl="8" indent="-397923" algn="ctr">
              <a:spcBef>
                <a:spcPts val="0"/>
              </a:spcBef>
              <a:spcAft>
                <a:spcPts val="0"/>
              </a:spcAft>
              <a:buSzPts val="1100"/>
              <a:buChar char="■"/>
              <a:defRPr sz="1467" i="1"/>
            </a:lvl9pPr>
          </a:lstStyle>
          <a:p>
            <a:endParaRPr/>
          </a:p>
        </p:txBody>
      </p:sp>
      <p:sp>
        <p:nvSpPr>
          <p:cNvPr id="294" name="Google Shape;294;p28"/>
          <p:cNvSpPr txBox="1">
            <a:spLocks noGrp="1"/>
          </p:cNvSpPr>
          <p:nvPr>
            <p:ph type="body" idx="2"/>
          </p:nvPr>
        </p:nvSpPr>
        <p:spPr>
          <a:xfrm>
            <a:off x="2535936" y="4255008"/>
            <a:ext cx="2760400" cy="894000"/>
          </a:xfrm>
          <a:prstGeom prst="rect">
            <a:avLst/>
          </a:prstGeom>
        </p:spPr>
        <p:txBody>
          <a:bodyPr spcFirstLastPara="1" wrap="square" lIns="45700" tIns="18275" rIns="45700" bIns="18275" anchor="t" anchorCtr="0">
            <a:noAutofit/>
          </a:bodyPr>
          <a:lstStyle>
            <a:lvl1pPr marL="0" lvl="0" indent="0" algn="ctr">
              <a:lnSpc>
                <a:spcPct val="100000"/>
              </a:lnSpc>
              <a:spcBef>
                <a:spcPts val="0"/>
              </a:spcBef>
              <a:spcAft>
                <a:spcPts val="0"/>
              </a:spcAft>
              <a:buSzPts val="1500"/>
              <a:buNone/>
              <a:defRPr sz="2000" b="0" i="0">
                <a:latin typeface="Helvetica" pitchFamily="2" charset="0"/>
              </a:defRPr>
            </a:lvl1pPr>
            <a:lvl2pPr marL="1219170" lvl="1" indent="-397923" algn="ctr">
              <a:lnSpc>
                <a:spcPct val="100000"/>
              </a:lnSpc>
              <a:spcBef>
                <a:spcPts val="0"/>
              </a:spcBef>
              <a:spcAft>
                <a:spcPts val="0"/>
              </a:spcAft>
              <a:buSzPts val="1100"/>
              <a:buChar char="○"/>
              <a:defRPr sz="1467" i="1"/>
            </a:lvl2pPr>
            <a:lvl3pPr marL="1828754" lvl="2" indent="-397923" algn="ctr">
              <a:lnSpc>
                <a:spcPct val="100000"/>
              </a:lnSpc>
              <a:spcBef>
                <a:spcPts val="0"/>
              </a:spcBef>
              <a:spcAft>
                <a:spcPts val="0"/>
              </a:spcAft>
              <a:buSzPts val="1100"/>
              <a:buChar char="■"/>
              <a:defRPr sz="1467" i="1"/>
            </a:lvl3pPr>
            <a:lvl4pPr marL="2438339" lvl="3" indent="-389457" algn="ctr">
              <a:lnSpc>
                <a:spcPct val="100000"/>
              </a:lnSpc>
              <a:spcBef>
                <a:spcPts val="0"/>
              </a:spcBef>
              <a:spcAft>
                <a:spcPts val="0"/>
              </a:spcAft>
              <a:buSzPts val="1000"/>
              <a:buChar char="●"/>
              <a:defRPr/>
            </a:lvl4pPr>
            <a:lvl5pPr marL="3047924" lvl="4" indent="-389457" algn="ctr">
              <a:lnSpc>
                <a:spcPct val="100000"/>
              </a:lnSpc>
              <a:spcBef>
                <a:spcPts val="0"/>
              </a:spcBef>
              <a:spcAft>
                <a:spcPts val="0"/>
              </a:spcAft>
              <a:buSzPts val="1000"/>
              <a:buChar char="○"/>
              <a:defRPr/>
            </a:lvl5pPr>
            <a:lvl6pPr marL="3657509" lvl="5" indent="-389457" algn="ctr">
              <a:lnSpc>
                <a:spcPct val="100000"/>
              </a:lnSpc>
              <a:spcBef>
                <a:spcPts val="0"/>
              </a:spcBef>
              <a:spcAft>
                <a:spcPts val="0"/>
              </a:spcAft>
              <a:buSzPts val="1000"/>
              <a:buChar char="■"/>
              <a:defRPr/>
            </a:lvl6pPr>
            <a:lvl7pPr marL="4267093" lvl="6" indent="-389457" algn="ctr">
              <a:lnSpc>
                <a:spcPct val="100000"/>
              </a:lnSpc>
              <a:spcBef>
                <a:spcPts val="0"/>
              </a:spcBef>
              <a:spcAft>
                <a:spcPts val="0"/>
              </a:spcAft>
              <a:buSzPts val="1000"/>
              <a:buChar char="●"/>
              <a:defRPr/>
            </a:lvl7pPr>
            <a:lvl8pPr marL="4876678" lvl="7" indent="-389457" algn="ctr">
              <a:lnSpc>
                <a:spcPct val="100000"/>
              </a:lnSpc>
              <a:spcBef>
                <a:spcPts val="0"/>
              </a:spcBef>
              <a:spcAft>
                <a:spcPts val="0"/>
              </a:spcAft>
              <a:buSzPts val="1000"/>
              <a:buChar char="○"/>
              <a:defRPr/>
            </a:lvl8pPr>
            <a:lvl9pPr marL="5486263" lvl="8" indent="-389457" algn="ctr">
              <a:lnSpc>
                <a:spcPct val="100000"/>
              </a:lnSpc>
              <a:spcBef>
                <a:spcPts val="0"/>
              </a:spcBef>
              <a:spcAft>
                <a:spcPts val="0"/>
              </a:spcAft>
              <a:buSzPts val="1000"/>
              <a:buChar char="■"/>
              <a:defRPr/>
            </a:lvl9pPr>
          </a:lstStyle>
          <a:p>
            <a:endParaRPr/>
          </a:p>
        </p:txBody>
      </p:sp>
      <p:sp>
        <p:nvSpPr>
          <p:cNvPr id="295" name="Google Shape;295;p28"/>
          <p:cNvSpPr txBox="1">
            <a:spLocks noGrp="1"/>
          </p:cNvSpPr>
          <p:nvPr>
            <p:ph type="subTitle" idx="3"/>
          </p:nvPr>
        </p:nvSpPr>
        <p:spPr>
          <a:xfrm>
            <a:off x="6998208" y="1182624"/>
            <a:ext cx="4035600" cy="233949"/>
          </a:xfrm>
          <a:prstGeom prst="rect">
            <a:avLst/>
          </a:prstGeom>
        </p:spPr>
        <p:txBody>
          <a:bodyPr spcFirstLastPara="1" wrap="square" lIns="45700" tIns="18275" rIns="45700" bIns="18275" anchor="t" anchorCtr="0">
            <a:spAutoFit/>
          </a:bodyPr>
          <a:lstStyle>
            <a:lvl1pPr marL="0" lvl="0">
              <a:spcBef>
                <a:spcPts val="0"/>
              </a:spcBef>
              <a:spcAft>
                <a:spcPts val="0"/>
              </a:spcAft>
              <a:buSzPts val="800"/>
              <a:buNone/>
              <a:defRPr sz="1067" b="0" i="0">
                <a:latin typeface="Helvetica" pitchFamily="2" charset="0"/>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296" name="Google Shape;296;p28"/>
          <p:cNvSpPr txBox="1">
            <a:spLocks noGrp="1"/>
          </p:cNvSpPr>
          <p:nvPr>
            <p:ph type="title"/>
          </p:nvPr>
        </p:nvSpPr>
        <p:spPr>
          <a:xfrm>
            <a:off x="6998208" y="1828800"/>
            <a:ext cx="3974400" cy="1036400"/>
          </a:xfrm>
          <a:prstGeom prst="rect">
            <a:avLst/>
          </a:prstGeom>
        </p:spPr>
        <p:txBody>
          <a:bodyPr spcFirstLastPara="1" wrap="square" lIns="45700" tIns="18275" rIns="45700" bIns="18275" anchor="t" anchorCtr="0">
            <a:noAutofit/>
          </a:bodyPr>
          <a:lstStyle>
            <a:lvl1pPr lvl="0">
              <a:spcBef>
                <a:spcPts val="0"/>
              </a:spcBef>
              <a:spcAft>
                <a:spcPts val="0"/>
              </a:spcAft>
              <a:buSzPts val="3400"/>
              <a:buNone/>
              <a:defRPr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7" name="Google Shape;297;p28"/>
          <p:cNvSpPr txBox="1">
            <a:spLocks noGrp="1"/>
          </p:cNvSpPr>
          <p:nvPr>
            <p:ph type="body" idx="4"/>
          </p:nvPr>
        </p:nvSpPr>
        <p:spPr>
          <a:xfrm>
            <a:off x="6998208" y="3413760"/>
            <a:ext cx="3974400" cy="17068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298" name="Google Shape;298;p28"/>
          <p:cNvSpPr>
            <a:spLocks noGrp="1"/>
          </p:cNvSpPr>
          <p:nvPr>
            <p:ph type="pic" idx="5"/>
          </p:nvPr>
        </p:nvSpPr>
        <p:spPr>
          <a:xfrm>
            <a:off x="4959867" y="4852852"/>
            <a:ext cx="1036400" cy="1036400"/>
          </a:xfrm>
          <a:prstGeom prst="ellipse">
            <a:avLst/>
          </a:prstGeom>
          <a:noFill/>
          <a:ln>
            <a:noFill/>
          </a:ln>
        </p:spPr>
        <p:txBody>
          <a:bodyPr anchor="ctr"/>
          <a:lstStyle>
            <a:lvl1pPr marL="0" indent="0" algn="ctr">
              <a:buNone/>
              <a:defRPr sz="1067" b="0" i="0">
                <a:latin typeface="Helvetica" pitchFamily="2" charset="0"/>
              </a:defRPr>
            </a:lvl1pPr>
          </a:lstStyle>
          <a:p>
            <a:endParaRPr lang="en-US"/>
          </a:p>
        </p:txBody>
      </p:sp>
    </p:spTree>
    <p:extLst>
      <p:ext uri="{BB962C8B-B14F-4D97-AF65-F5344CB8AC3E}">
        <p14:creationId xmlns:p14="http://schemas.microsoft.com/office/powerpoint/2010/main" val="1867006889"/>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matchingName="Four Feature Percent" preserve="1" userDrawn="1">
  <p:cSld name="Four Feature Percent">
    <p:spTree>
      <p:nvGrpSpPr>
        <p:cNvPr id="1" name="Shape 319"/>
        <p:cNvGrpSpPr/>
        <p:nvPr/>
      </p:nvGrpSpPr>
      <p:grpSpPr>
        <a:xfrm>
          <a:off x="0" y="0"/>
          <a:ext cx="0" cy="0"/>
          <a:chOff x="0" y="0"/>
          <a:chExt cx="0" cy="0"/>
        </a:xfrm>
      </p:grpSpPr>
      <p:cxnSp>
        <p:nvCxnSpPr>
          <p:cNvPr id="320" name="Google Shape;320;p30"/>
          <p:cNvCxnSpPr/>
          <p:nvPr/>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321" name="Google Shape;321;p30"/>
          <p:cNvSpPr/>
          <p:nvPr/>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700"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sym typeface="Helvetica Neue"/>
              </a:rPr>
              <a:t>DEV BOXES</a:t>
            </a:r>
            <a:endParaRPr kumimoji="0" lang="en-US" sz="700"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endParaRPr>
          </a:p>
        </p:txBody>
      </p:sp>
      <p:sp>
        <p:nvSpPr>
          <p:cNvPr id="322" name="Google Shape;322;p30"/>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fld id="{00000000-1234-1234-1234-123412341234}" type="slidenum">
              <a:rPr kumimoji="0" lang="en" sz="667" b="0" i="0" u="none" strike="noStrike" kern="1200" cap="none" spc="0" normalizeH="0" baseline="0" noProof="0">
                <a:ln>
                  <a:noFill/>
                </a:ln>
                <a:solidFill>
                  <a:srgbClr val="FFFFFF"/>
                </a:solidFill>
                <a:effectLst/>
                <a:uLnTx/>
                <a:uFillTx/>
                <a:latin typeface="Helvetica" pitchFamily="2" charset="0"/>
                <a:ea typeface="Helvetica Neue"/>
                <a:cs typeface="Helvetica Neue"/>
                <a:sym typeface="Helvetica Neue"/>
              </a:rPr>
              <a:pPr marL="0" marR="0" lvl="0" indent="0" algn="r" defTabSz="914400" rtl="0" eaLnBrk="1" fontAlgn="auto" latinLnBrk="0" hangingPunct="1">
                <a:lnSpc>
                  <a:spcPct val="120000"/>
                </a:lnSpc>
                <a:spcBef>
                  <a:spcPts val="0"/>
                </a:spcBef>
                <a:spcAft>
                  <a:spcPts val="0"/>
                </a:spcAft>
                <a:buClrTx/>
                <a:buSzTx/>
                <a:buFontTx/>
                <a:buNone/>
                <a:tabLst/>
                <a:defRPr/>
              </a:pPr>
              <a:t>‹#›</a:t>
            </a:fld>
            <a:endParaRPr kumimoji="0" sz="667" b="0" i="0" u="none" strike="noStrike" kern="1200" cap="none" spc="0" normalizeH="0" baseline="0" noProof="0">
              <a:ln>
                <a:noFill/>
              </a:ln>
              <a:solidFill>
                <a:srgbClr val="FFFFFF"/>
              </a:solidFill>
              <a:effectLst/>
              <a:uLnTx/>
              <a:uFillTx/>
              <a:latin typeface="Helvetica" pitchFamily="2" charset="0"/>
              <a:ea typeface="Helvetica Neue"/>
              <a:cs typeface="Helvetica Neue"/>
              <a:sym typeface="Helvetica Neue"/>
            </a:endParaRPr>
          </a:p>
        </p:txBody>
      </p:sp>
      <p:sp>
        <p:nvSpPr>
          <p:cNvPr id="323" name="Google Shape;323;p30"/>
          <p:cNvSpPr/>
          <p:nvPr/>
        </p:nvSpPr>
        <p:spPr>
          <a:xfrm>
            <a:off x="9106244" y="2095740"/>
            <a:ext cx="1447600" cy="1445600"/>
          </a:xfrm>
          <a:prstGeom prst="roundRect">
            <a:avLst>
              <a:gd name="adj" fmla="val 16667"/>
            </a:avLst>
          </a:prstGeom>
          <a:gradFill>
            <a:gsLst>
              <a:gs pos="0">
                <a:srgbClr val="9477E2">
                  <a:alpha val="20000"/>
                </a:srgbClr>
              </a:gs>
              <a:gs pos="2000">
                <a:srgbClr val="9477E2">
                  <a:alpha val="20000"/>
                </a:srgbClr>
              </a:gs>
              <a:gs pos="100000">
                <a:srgbClr val="1F9CF0"/>
              </a:gs>
            </a:gsLst>
            <a:lin ang="18900044" scaled="0"/>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Arial"/>
              <a:cs typeface="Arial"/>
              <a:sym typeface="Arial"/>
            </a:endParaRPr>
          </a:p>
        </p:txBody>
      </p:sp>
      <p:sp>
        <p:nvSpPr>
          <p:cNvPr id="324" name="Google Shape;324;p30"/>
          <p:cNvSpPr/>
          <p:nvPr/>
        </p:nvSpPr>
        <p:spPr>
          <a:xfrm>
            <a:off x="7856785" y="3678179"/>
            <a:ext cx="1085600" cy="1084000"/>
          </a:xfrm>
          <a:prstGeom prst="roundRect">
            <a:avLst>
              <a:gd name="adj" fmla="val 16667"/>
            </a:avLst>
          </a:prstGeom>
          <a:gradFill>
            <a:gsLst>
              <a:gs pos="0">
                <a:srgbClr val="19C8EB"/>
              </a:gs>
              <a:gs pos="2000">
                <a:srgbClr val="19C8EB"/>
              </a:gs>
              <a:gs pos="100000">
                <a:srgbClr val="9477E2">
                  <a:alpha val="20000"/>
                </a:srgbClr>
              </a:gs>
            </a:gsLst>
            <a:lin ang="18900044" scaled="0"/>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Arial"/>
              <a:cs typeface="Arial"/>
              <a:sym typeface="Arial"/>
            </a:endParaRPr>
          </a:p>
        </p:txBody>
      </p:sp>
      <p:sp>
        <p:nvSpPr>
          <p:cNvPr id="325" name="Google Shape;325;p30"/>
          <p:cNvSpPr/>
          <p:nvPr/>
        </p:nvSpPr>
        <p:spPr>
          <a:xfrm>
            <a:off x="6771023" y="1373019"/>
            <a:ext cx="2171600" cy="2168000"/>
          </a:xfrm>
          <a:prstGeom prst="roundRect">
            <a:avLst>
              <a:gd name="adj" fmla="val 16667"/>
            </a:avLst>
          </a:prstGeom>
          <a:gradFill>
            <a:gsLst>
              <a:gs pos="0">
                <a:srgbClr val="EC2B8C"/>
              </a:gs>
              <a:gs pos="2000">
                <a:srgbClr val="EC2B8C"/>
              </a:gs>
              <a:gs pos="100000">
                <a:srgbClr val="9477E2">
                  <a:alpha val="20000"/>
                </a:srgbClr>
              </a:gs>
            </a:gsLst>
            <a:lin ang="2700006" scaled="0"/>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Arial"/>
              <a:cs typeface="Arial"/>
              <a:sym typeface="Arial"/>
            </a:endParaRPr>
          </a:p>
        </p:txBody>
      </p:sp>
      <p:sp>
        <p:nvSpPr>
          <p:cNvPr id="326" name="Google Shape;326;p30"/>
          <p:cNvSpPr/>
          <p:nvPr/>
        </p:nvSpPr>
        <p:spPr>
          <a:xfrm>
            <a:off x="9106244" y="3678179"/>
            <a:ext cx="1809600" cy="1806800"/>
          </a:xfrm>
          <a:prstGeom prst="roundRect">
            <a:avLst>
              <a:gd name="adj" fmla="val 16667"/>
            </a:avLst>
          </a:prstGeom>
          <a:gradFill>
            <a:gsLst>
              <a:gs pos="0">
                <a:srgbClr val="9477E2">
                  <a:alpha val="20000"/>
                </a:srgbClr>
              </a:gs>
              <a:gs pos="100000">
                <a:schemeClr val="accent3"/>
              </a:gs>
            </a:gsLst>
            <a:lin ang="2700006" scaled="0"/>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Arial"/>
              <a:cs typeface="Arial"/>
              <a:sym typeface="Arial"/>
            </a:endParaRPr>
          </a:p>
        </p:txBody>
      </p:sp>
      <p:cxnSp>
        <p:nvCxnSpPr>
          <p:cNvPr id="327" name="Google Shape;327;p30"/>
          <p:cNvCxnSpPr/>
          <p:nvPr/>
        </p:nvCxnSpPr>
        <p:spPr>
          <a:xfrm>
            <a:off x="1115295" y="983141"/>
            <a:ext cx="2760400" cy="0"/>
          </a:xfrm>
          <a:prstGeom prst="straightConnector1">
            <a:avLst/>
          </a:prstGeom>
          <a:noFill/>
          <a:ln w="12700" cap="flat" cmpd="sng">
            <a:solidFill>
              <a:srgbClr val="627597"/>
            </a:solidFill>
            <a:prstDash val="solid"/>
            <a:miter lim="800000"/>
            <a:headEnd type="none" w="sm" len="sm"/>
            <a:tailEnd type="none" w="sm" len="sm"/>
          </a:ln>
        </p:spPr>
      </p:cxnSp>
      <p:cxnSp>
        <p:nvCxnSpPr>
          <p:cNvPr id="328" name="Google Shape;328;p30"/>
          <p:cNvCxnSpPr/>
          <p:nvPr/>
        </p:nvCxnSpPr>
        <p:spPr>
          <a:xfrm>
            <a:off x="1121639" y="2926556"/>
            <a:ext cx="2028000" cy="11200"/>
          </a:xfrm>
          <a:prstGeom prst="straightConnector1">
            <a:avLst/>
          </a:prstGeom>
          <a:noFill/>
          <a:ln w="12700" cap="flat" cmpd="sng">
            <a:solidFill>
              <a:srgbClr val="627597">
                <a:alpha val="49800"/>
              </a:srgbClr>
            </a:solidFill>
            <a:prstDash val="solid"/>
            <a:miter lim="800000"/>
            <a:headEnd type="none" w="sm" len="sm"/>
            <a:tailEnd type="none" w="sm" len="sm"/>
          </a:ln>
        </p:spPr>
      </p:cxnSp>
      <p:cxnSp>
        <p:nvCxnSpPr>
          <p:cNvPr id="329" name="Google Shape;329;p30"/>
          <p:cNvCxnSpPr/>
          <p:nvPr/>
        </p:nvCxnSpPr>
        <p:spPr>
          <a:xfrm>
            <a:off x="3727400" y="2937037"/>
            <a:ext cx="2028000" cy="11200"/>
          </a:xfrm>
          <a:prstGeom prst="straightConnector1">
            <a:avLst/>
          </a:prstGeom>
          <a:noFill/>
          <a:ln w="12700" cap="flat" cmpd="sng">
            <a:solidFill>
              <a:srgbClr val="627597">
                <a:alpha val="49800"/>
              </a:srgbClr>
            </a:solidFill>
            <a:prstDash val="solid"/>
            <a:miter lim="800000"/>
            <a:headEnd type="none" w="sm" len="sm"/>
            <a:tailEnd type="none" w="sm" len="sm"/>
          </a:ln>
        </p:spPr>
      </p:cxnSp>
      <p:cxnSp>
        <p:nvCxnSpPr>
          <p:cNvPr id="330" name="Google Shape;330;p30"/>
          <p:cNvCxnSpPr/>
          <p:nvPr/>
        </p:nvCxnSpPr>
        <p:spPr>
          <a:xfrm>
            <a:off x="1121639" y="4588096"/>
            <a:ext cx="2028000" cy="11200"/>
          </a:xfrm>
          <a:prstGeom prst="straightConnector1">
            <a:avLst/>
          </a:prstGeom>
          <a:noFill/>
          <a:ln w="12700" cap="flat" cmpd="sng">
            <a:solidFill>
              <a:srgbClr val="627597">
                <a:alpha val="49800"/>
              </a:srgbClr>
            </a:solidFill>
            <a:prstDash val="solid"/>
            <a:miter lim="800000"/>
            <a:headEnd type="none" w="sm" len="sm"/>
            <a:tailEnd type="none" w="sm" len="sm"/>
          </a:ln>
        </p:spPr>
      </p:cxnSp>
      <p:cxnSp>
        <p:nvCxnSpPr>
          <p:cNvPr id="331" name="Google Shape;331;p30"/>
          <p:cNvCxnSpPr/>
          <p:nvPr/>
        </p:nvCxnSpPr>
        <p:spPr>
          <a:xfrm>
            <a:off x="3727400" y="4598576"/>
            <a:ext cx="2028000" cy="11200"/>
          </a:xfrm>
          <a:prstGeom prst="straightConnector1">
            <a:avLst/>
          </a:prstGeom>
          <a:noFill/>
          <a:ln w="12700" cap="flat" cmpd="sng">
            <a:solidFill>
              <a:srgbClr val="627597">
                <a:alpha val="49800"/>
              </a:srgbClr>
            </a:solidFill>
            <a:prstDash val="solid"/>
            <a:miter lim="800000"/>
            <a:headEnd type="none" w="sm" len="sm"/>
            <a:tailEnd type="none" w="sm" len="sm"/>
          </a:ln>
        </p:spPr>
      </p:cxnSp>
      <p:grpSp>
        <p:nvGrpSpPr>
          <p:cNvPr id="332" name="Google Shape;332;p30"/>
          <p:cNvGrpSpPr/>
          <p:nvPr/>
        </p:nvGrpSpPr>
        <p:grpSpPr>
          <a:xfrm>
            <a:off x="8391338" y="2979789"/>
            <a:ext cx="1254273" cy="1251552"/>
            <a:chOff x="6104965" y="2265289"/>
            <a:chExt cx="1855800" cy="1855800"/>
          </a:xfrm>
        </p:grpSpPr>
        <p:sp>
          <p:nvSpPr>
            <p:cNvPr id="333" name="Google Shape;333;p30"/>
            <p:cNvSpPr/>
            <p:nvPr/>
          </p:nvSpPr>
          <p:spPr>
            <a:xfrm>
              <a:off x="6104965" y="2265289"/>
              <a:ext cx="1855800" cy="1855800"/>
            </a:xfrm>
            <a:prstGeom prst="ellipse">
              <a:avLst/>
            </a:prstGeom>
            <a:solidFill>
              <a:srgbClr val="1F9CF0">
                <a:alpha val="30980"/>
              </a:srgbClr>
            </a:solidFill>
            <a:ln>
              <a:noFill/>
            </a:ln>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334" name="Google Shape;334;p30"/>
            <p:cNvSpPr/>
            <p:nvPr/>
          </p:nvSpPr>
          <p:spPr>
            <a:xfrm>
              <a:off x="6326459" y="2482124"/>
              <a:ext cx="1422000" cy="1422000"/>
            </a:xfrm>
            <a:prstGeom prst="ellipse">
              <a:avLst/>
            </a:prstGeom>
            <a:solidFill>
              <a:srgbClr val="1F9CF0">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335" name="Google Shape;335;p30"/>
            <p:cNvSpPr/>
            <p:nvPr/>
          </p:nvSpPr>
          <p:spPr>
            <a:xfrm>
              <a:off x="6566834" y="2724359"/>
              <a:ext cx="942600" cy="9426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grpSp>
      <p:pic>
        <p:nvPicPr>
          <p:cNvPr id="336" name="Google Shape;336;p30"/>
          <p:cNvPicPr preferRelativeResize="0"/>
          <p:nvPr/>
        </p:nvPicPr>
        <p:blipFill rotWithShape="1">
          <a:blip r:embed="rId2">
            <a:alphaModFix amt="30000"/>
          </a:blip>
          <a:srcRect/>
          <a:stretch/>
        </p:blipFill>
        <p:spPr>
          <a:xfrm>
            <a:off x="6771023" y="-4241506"/>
            <a:ext cx="5016492" cy="5016492"/>
          </a:xfrm>
          <a:prstGeom prst="rect">
            <a:avLst/>
          </a:prstGeom>
          <a:noFill/>
          <a:ln>
            <a:noFill/>
          </a:ln>
        </p:spPr>
      </p:pic>
      <p:pic>
        <p:nvPicPr>
          <p:cNvPr id="337" name="Google Shape;337;p30"/>
          <p:cNvPicPr preferRelativeResize="0"/>
          <p:nvPr/>
        </p:nvPicPr>
        <p:blipFill rotWithShape="1">
          <a:blip r:embed="rId2">
            <a:alphaModFix amt="30000"/>
          </a:blip>
          <a:srcRect/>
          <a:stretch/>
        </p:blipFill>
        <p:spPr>
          <a:xfrm>
            <a:off x="11356713" y="1097465"/>
            <a:ext cx="5016492" cy="5016492"/>
          </a:xfrm>
          <a:prstGeom prst="rect">
            <a:avLst/>
          </a:prstGeom>
          <a:noFill/>
          <a:ln>
            <a:noFill/>
          </a:ln>
        </p:spPr>
      </p:pic>
      <p:sp>
        <p:nvSpPr>
          <p:cNvPr id="338" name="Google Shape;338;p30"/>
          <p:cNvSpPr/>
          <p:nvPr/>
        </p:nvSpPr>
        <p:spPr>
          <a:xfrm rot="10800000">
            <a:off x="543900" y="467"/>
            <a:ext cx="97600" cy="2567600"/>
          </a:xfrm>
          <a:prstGeom prst="rect">
            <a:avLst/>
          </a:prstGeom>
          <a:gradFill>
            <a:gsLst>
              <a:gs pos="0">
                <a:srgbClr val="D59DFF"/>
              </a:gs>
              <a:gs pos="100000">
                <a:srgbClr val="28AFEA"/>
              </a:gs>
            </a:gsLst>
            <a:lin ang="5400012" scaled="0"/>
          </a:gra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Helvetica" pitchFamily="2" charset="0"/>
              <a:ea typeface="+mn-ea"/>
              <a:cs typeface="+mn-cs"/>
            </a:endParaRPr>
          </a:p>
        </p:txBody>
      </p:sp>
      <p:sp>
        <p:nvSpPr>
          <p:cNvPr id="339" name="Google Shape;339;p30"/>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067" b="0" i="0">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340" name="Google Shape;340;p30"/>
          <p:cNvSpPr txBox="1">
            <a:spLocks noGrp="1"/>
          </p:cNvSpPr>
          <p:nvPr>
            <p:ph type="title"/>
          </p:nvPr>
        </p:nvSpPr>
        <p:spPr>
          <a:xfrm>
            <a:off x="1060704" y="1243584"/>
            <a:ext cx="4681600" cy="14388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267" b="0" i="0">
                <a:latin typeface="Helvetica" pitchFamily="2" charset="0"/>
              </a:defRPr>
            </a:lvl1pPr>
            <a:lvl2pPr lvl="1">
              <a:spcBef>
                <a:spcPts val="0"/>
              </a:spcBef>
              <a:spcAft>
                <a:spcPts val="0"/>
              </a:spcAft>
              <a:buSzPts val="1700"/>
              <a:buNone/>
              <a:defRPr sz="2267"/>
            </a:lvl2pPr>
            <a:lvl3pPr lvl="2">
              <a:spcBef>
                <a:spcPts val="0"/>
              </a:spcBef>
              <a:spcAft>
                <a:spcPts val="0"/>
              </a:spcAft>
              <a:buSzPts val="1700"/>
              <a:buNone/>
              <a:defRPr sz="2267"/>
            </a:lvl3pPr>
            <a:lvl4pPr lvl="3">
              <a:spcBef>
                <a:spcPts val="0"/>
              </a:spcBef>
              <a:spcAft>
                <a:spcPts val="0"/>
              </a:spcAft>
              <a:buSzPts val="1700"/>
              <a:buNone/>
              <a:defRPr sz="2267"/>
            </a:lvl4pPr>
            <a:lvl5pPr lvl="4">
              <a:spcBef>
                <a:spcPts val="0"/>
              </a:spcBef>
              <a:spcAft>
                <a:spcPts val="0"/>
              </a:spcAft>
              <a:buSzPts val="1700"/>
              <a:buNone/>
              <a:defRPr sz="2267"/>
            </a:lvl5pPr>
            <a:lvl6pPr lvl="5">
              <a:spcBef>
                <a:spcPts val="0"/>
              </a:spcBef>
              <a:spcAft>
                <a:spcPts val="0"/>
              </a:spcAft>
              <a:buSzPts val="1700"/>
              <a:buNone/>
              <a:defRPr sz="2267"/>
            </a:lvl6pPr>
            <a:lvl7pPr lvl="6">
              <a:spcBef>
                <a:spcPts val="0"/>
              </a:spcBef>
              <a:spcAft>
                <a:spcPts val="0"/>
              </a:spcAft>
              <a:buSzPts val="1700"/>
              <a:buNone/>
              <a:defRPr sz="2267"/>
            </a:lvl7pPr>
            <a:lvl8pPr lvl="7">
              <a:spcBef>
                <a:spcPts val="0"/>
              </a:spcBef>
              <a:spcAft>
                <a:spcPts val="0"/>
              </a:spcAft>
              <a:buSzPts val="1700"/>
              <a:buNone/>
              <a:defRPr sz="2267"/>
            </a:lvl8pPr>
            <a:lvl9pPr lvl="8">
              <a:spcBef>
                <a:spcPts val="0"/>
              </a:spcBef>
              <a:spcAft>
                <a:spcPts val="0"/>
              </a:spcAft>
              <a:buSzPts val="1700"/>
              <a:buNone/>
              <a:defRPr sz="2267"/>
            </a:lvl9pPr>
          </a:lstStyle>
          <a:p>
            <a:endParaRPr/>
          </a:p>
        </p:txBody>
      </p:sp>
      <p:sp>
        <p:nvSpPr>
          <p:cNvPr id="341" name="Google Shape;341;p30"/>
          <p:cNvSpPr>
            <a:spLocks noGrp="1"/>
          </p:cNvSpPr>
          <p:nvPr>
            <p:ph type="pic" idx="2"/>
          </p:nvPr>
        </p:nvSpPr>
        <p:spPr>
          <a:xfrm>
            <a:off x="1121664" y="3108005"/>
            <a:ext cx="330400" cy="330400"/>
          </a:xfrm>
          <a:prstGeom prst="ellipse">
            <a:avLst/>
          </a:prstGeom>
          <a:noFill/>
          <a:ln>
            <a:noFill/>
          </a:ln>
        </p:spPr>
        <p:txBody>
          <a:bodyPr/>
          <a:lstStyle>
            <a:lvl1pPr marL="0" indent="0" algn="ctr">
              <a:buNone/>
              <a:defRPr sz="133" b="0" i="0">
                <a:latin typeface="Helvetica" pitchFamily="2" charset="0"/>
              </a:defRPr>
            </a:lvl1pPr>
          </a:lstStyle>
          <a:p>
            <a:endParaRPr lang="en-US"/>
          </a:p>
        </p:txBody>
      </p:sp>
      <p:sp>
        <p:nvSpPr>
          <p:cNvPr id="345" name="Google Shape;345;p30"/>
          <p:cNvSpPr txBox="1">
            <a:spLocks noGrp="1"/>
          </p:cNvSpPr>
          <p:nvPr>
            <p:ph type="body" idx="6"/>
          </p:nvPr>
        </p:nvSpPr>
        <p:spPr>
          <a:xfrm>
            <a:off x="1560576" y="3097245"/>
            <a:ext cx="1736992" cy="231600"/>
          </a:xfrm>
          <a:prstGeom prst="rect">
            <a:avLst/>
          </a:prstGeom>
        </p:spPr>
        <p:txBody>
          <a:bodyPr spcFirstLastPara="1" wrap="square" lIns="45700" tIns="18275" rIns="45700" bIns="18275" anchor="t" anchorCtr="0">
            <a:noAutofit/>
          </a:bodyPr>
          <a:lstStyle>
            <a:lvl1pPr marL="0" lvl="0" indent="0">
              <a:lnSpc>
                <a:spcPct val="100000"/>
              </a:lnSpc>
              <a:spcBef>
                <a:spcPts val="0"/>
              </a:spcBef>
              <a:spcAft>
                <a:spcPts val="0"/>
              </a:spcAft>
              <a:buSzPts val="800"/>
              <a:buNone/>
              <a:defRPr sz="1467" b="1" i="0">
                <a:solidFill>
                  <a:schemeClr val="bg1"/>
                </a:solidFill>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346" name="Google Shape;346;p30"/>
          <p:cNvSpPr txBox="1">
            <a:spLocks noGrp="1"/>
          </p:cNvSpPr>
          <p:nvPr>
            <p:ph type="body" idx="7"/>
          </p:nvPr>
        </p:nvSpPr>
        <p:spPr>
          <a:xfrm>
            <a:off x="4169664" y="3097245"/>
            <a:ext cx="1736992" cy="2316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467" b="1" i="0">
                <a:solidFill>
                  <a:schemeClr val="bg1"/>
                </a:solidFill>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47" name="Google Shape;347;p30"/>
          <p:cNvSpPr txBox="1">
            <a:spLocks noGrp="1"/>
          </p:cNvSpPr>
          <p:nvPr>
            <p:ph type="body" idx="8"/>
          </p:nvPr>
        </p:nvSpPr>
        <p:spPr>
          <a:xfrm>
            <a:off x="1560576" y="4779741"/>
            <a:ext cx="1736992" cy="2316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467" b="1" i="0">
                <a:solidFill>
                  <a:schemeClr val="bg1"/>
                </a:solidFill>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48" name="Google Shape;348;p30"/>
          <p:cNvSpPr txBox="1">
            <a:spLocks noGrp="1"/>
          </p:cNvSpPr>
          <p:nvPr>
            <p:ph type="body" idx="9"/>
          </p:nvPr>
        </p:nvSpPr>
        <p:spPr>
          <a:xfrm>
            <a:off x="4169664" y="4767549"/>
            <a:ext cx="1736992" cy="2316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467" b="1" i="0">
                <a:solidFill>
                  <a:schemeClr val="bg1"/>
                </a:solidFill>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49" name="Google Shape;349;p30"/>
          <p:cNvSpPr txBox="1">
            <a:spLocks noGrp="1"/>
          </p:cNvSpPr>
          <p:nvPr>
            <p:ph type="body" idx="13"/>
          </p:nvPr>
        </p:nvSpPr>
        <p:spPr>
          <a:xfrm>
            <a:off x="1560576" y="3377661"/>
            <a:ext cx="1816800" cy="7804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350" name="Google Shape;350;p30"/>
          <p:cNvSpPr txBox="1">
            <a:spLocks noGrp="1"/>
          </p:cNvSpPr>
          <p:nvPr>
            <p:ph type="body" idx="14"/>
          </p:nvPr>
        </p:nvSpPr>
        <p:spPr>
          <a:xfrm>
            <a:off x="1560576" y="5047965"/>
            <a:ext cx="1816800" cy="78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51" name="Google Shape;351;p30"/>
          <p:cNvSpPr txBox="1">
            <a:spLocks noGrp="1"/>
          </p:cNvSpPr>
          <p:nvPr>
            <p:ph type="body" idx="15"/>
          </p:nvPr>
        </p:nvSpPr>
        <p:spPr>
          <a:xfrm>
            <a:off x="4169676" y="5047965"/>
            <a:ext cx="1816800" cy="78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52" name="Google Shape;352;p30"/>
          <p:cNvSpPr txBox="1">
            <a:spLocks noGrp="1"/>
          </p:cNvSpPr>
          <p:nvPr>
            <p:ph type="body" idx="16"/>
          </p:nvPr>
        </p:nvSpPr>
        <p:spPr>
          <a:xfrm>
            <a:off x="4169664" y="3365469"/>
            <a:ext cx="1816800" cy="78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53" name="Google Shape;353;p30"/>
          <p:cNvSpPr txBox="1">
            <a:spLocks noGrp="1"/>
          </p:cNvSpPr>
          <p:nvPr>
            <p:ph type="title" idx="17"/>
          </p:nvPr>
        </p:nvSpPr>
        <p:spPr>
          <a:xfrm>
            <a:off x="7193280" y="1706880"/>
            <a:ext cx="987600" cy="549804"/>
          </a:xfrm>
          <a:prstGeom prst="rect">
            <a:avLst/>
          </a:prstGeom>
        </p:spPr>
        <p:txBody>
          <a:bodyPr spcFirstLastPara="1" wrap="square" lIns="45700" tIns="18275" rIns="45700" bIns="18275" anchor="t" anchorCtr="0">
            <a:spAutoFit/>
          </a:bodyPr>
          <a:lstStyle>
            <a:lvl1pPr lvl="0">
              <a:lnSpc>
                <a:spcPct val="100000"/>
              </a:lnSpc>
              <a:spcBef>
                <a:spcPts val="0"/>
              </a:spcBef>
              <a:spcAft>
                <a:spcPts val="0"/>
              </a:spcAft>
              <a:buSzPts val="2500"/>
              <a:buNone/>
              <a:defRPr sz="3333" b="1" i="0">
                <a:latin typeface="Helvetica" pitchFamily="2" charset="0"/>
              </a:defRPr>
            </a:lvl1pPr>
            <a:lvl2pPr lvl="1">
              <a:spcBef>
                <a:spcPts val="0"/>
              </a:spcBef>
              <a:spcAft>
                <a:spcPts val="0"/>
              </a:spcAft>
              <a:buSzPts val="2500"/>
              <a:buNone/>
              <a:defRPr sz="3333"/>
            </a:lvl2pPr>
            <a:lvl3pPr lvl="2">
              <a:spcBef>
                <a:spcPts val="0"/>
              </a:spcBef>
              <a:spcAft>
                <a:spcPts val="0"/>
              </a:spcAft>
              <a:buSzPts val="2500"/>
              <a:buNone/>
              <a:defRPr sz="3333"/>
            </a:lvl3pPr>
            <a:lvl4pPr lvl="3">
              <a:spcBef>
                <a:spcPts val="0"/>
              </a:spcBef>
              <a:spcAft>
                <a:spcPts val="0"/>
              </a:spcAft>
              <a:buSzPts val="2500"/>
              <a:buNone/>
              <a:defRPr sz="3333"/>
            </a:lvl4pPr>
            <a:lvl5pPr lvl="4">
              <a:spcBef>
                <a:spcPts val="0"/>
              </a:spcBef>
              <a:spcAft>
                <a:spcPts val="0"/>
              </a:spcAft>
              <a:buSzPts val="2500"/>
              <a:buNone/>
              <a:defRPr sz="3333"/>
            </a:lvl5pPr>
            <a:lvl6pPr lvl="5">
              <a:spcBef>
                <a:spcPts val="0"/>
              </a:spcBef>
              <a:spcAft>
                <a:spcPts val="0"/>
              </a:spcAft>
              <a:buSzPts val="2500"/>
              <a:buNone/>
              <a:defRPr sz="3333"/>
            </a:lvl6pPr>
            <a:lvl7pPr lvl="6">
              <a:spcBef>
                <a:spcPts val="0"/>
              </a:spcBef>
              <a:spcAft>
                <a:spcPts val="0"/>
              </a:spcAft>
              <a:buSzPts val="2500"/>
              <a:buNone/>
              <a:defRPr sz="3333"/>
            </a:lvl7pPr>
            <a:lvl8pPr lvl="7">
              <a:spcBef>
                <a:spcPts val="0"/>
              </a:spcBef>
              <a:spcAft>
                <a:spcPts val="0"/>
              </a:spcAft>
              <a:buSzPts val="2500"/>
              <a:buNone/>
              <a:defRPr sz="3333"/>
            </a:lvl8pPr>
            <a:lvl9pPr lvl="8">
              <a:spcBef>
                <a:spcPts val="0"/>
              </a:spcBef>
              <a:spcAft>
                <a:spcPts val="0"/>
              </a:spcAft>
              <a:buSzPts val="2500"/>
              <a:buNone/>
              <a:defRPr sz="3333"/>
            </a:lvl9pPr>
          </a:lstStyle>
          <a:p>
            <a:endParaRPr/>
          </a:p>
        </p:txBody>
      </p:sp>
      <p:sp>
        <p:nvSpPr>
          <p:cNvPr id="354" name="Google Shape;354;p30"/>
          <p:cNvSpPr txBox="1">
            <a:spLocks noGrp="1"/>
          </p:cNvSpPr>
          <p:nvPr>
            <p:ph type="title" idx="18"/>
          </p:nvPr>
        </p:nvSpPr>
        <p:spPr>
          <a:xfrm>
            <a:off x="9668256" y="2340864"/>
            <a:ext cx="694800" cy="385785"/>
          </a:xfrm>
          <a:prstGeom prst="rect">
            <a:avLst/>
          </a:prstGeom>
        </p:spPr>
        <p:txBody>
          <a:bodyPr spcFirstLastPara="1" wrap="square" lIns="45700" tIns="18275" rIns="45700" bIns="18275" anchor="t" anchorCtr="0">
            <a:spAutoFit/>
          </a:bodyPr>
          <a:lstStyle>
            <a:lvl1pPr lvl="0">
              <a:lnSpc>
                <a:spcPct val="100000"/>
              </a:lnSpc>
              <a:spcBef>
                <a:spcPts val="0"/>
              </a:spcBef>
              <a:spcAft>
                <a:spcPts val="0"/>
              </a:spcAft>
              <a:buSzPts val="1700"/>
              <a:buNone/>
              <a:defRPr sz="2267"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5" name="Google Shape;355;p30"/>
          <p:cNvSpPr>
            <a:spLocks noGrp="1"/>
          </p:cNvSpPr>
          <p:nvPr>
            <p:ph type="pic" idx="19"/>
          </p:nvPr>
        </p:nvSpPr>
        <p:spPr>
          <a:xfrm>
            <a:off x="8802624" y="3389376"/>
            <a:ext cx="438800" cy="438800"/>
          </a:xfrm>
          <a:prstGeom prst="ellipse">
            <a:avLst/>
          </a:prstGeom>
          <a:noFill/>
          <a:ln>
            <a:noFill/>
          </a:ln>
        </p:spPr>
        <p:txBody>
          <a:bodyPr anchor="ctr"/>
          <a:lstStyle>
            <a:lvl1pPr marL="0" indent="0" algn="ctr">
              <a:buNone/>
              <a:defRPr sz="400" b="0" i="0">
                <a:latin typeface="Helvetica" pitchFamily="2" charset="0"/>
              </a:defRPr>
            </a:lvl1pPr>
          </a:lstStyle>
          <a:p>
            <a:endParaRPr lang="en-US"/>
          </a:p>
        </p:txBody>
      </p:sp>
      <p:sp>
        <p:nvSpPr>
          <p:cNvPr id="356" name="Google Shape;356;p30"/>
          <p:cNvSpPr txBox="1">
            <a:spLocks noGrp="1"/>
          </p:cNvSpPr>
          <p:nvPr>
            <p:ph type="title" idx="20"/>
          </p:nvPr>
        </p:nvSpPr>
        <p:spPr>
          <a:xfrm>
            <a:off x="9814560" y="4657344"/>
            <a:ext cx="841200" cy="475600"/>
          </a:xfrm>
          <a:prstGeom prst="rect">
            <a:avLst/>
          </a:prstGeom>
        </p:spPr>
        <p:txBody>
          <a:bodyPr spcFirstLastPara="1" wrap="square" lIns="45700" tIns="18275" rIns="45700" bIns="18275" anchor="t" anchorCtr="0">
            <a:spAutoFit/>
          </a:bodyPr>
          <a:lstStyle>
            <a:lvl1pPr lvl="0">
              <a:lnSpc>
                <a:spcPct val="100000"/>
              </a:lnSpc>
              <a:spcBef>
                <a:spcPts val="0"/>
              </a:spcBef>
              <a:spcAft>
                <a:spcPts val="0"/>
              </a:spcAft>
              <a:buSzPts val="2100"/>
              <a:buNone/>
              <a:defRPr sz="2800"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7" name="Google Shape;357;p30"/>
          <p:cNvSpPr txBox="1">
            <a:spLocks noGrp="1"/>
          </p:cNvSpPr>
          <p:nvPr>
            <p:ph type="title" idx="21"/>
          </p:nvPr>
        </p:nvSpPr>
        <p:spPr>
          <a:xfrm>
            <a:off x="7985760" y="4279392"/>
            <a:ext cx="500000" cy="262674"/>
          </a:xfrm>
          <a:prstGeom prst="rect">
            <a:avLst/>
          </a:prstGeom>
        </p:spPr>
        <p:txBody>
          <a:bodyPr spcFirstLastPara="1" wrap="square" lIns="45700" tIns="18275" rIns="45700" bIns="18275" anchor="t" anchorCtr="0">
            <a:spAutoFit/>
          </a:bodyPr>
          <a:lstStyle>
            <a:lvl1pPr lvl="0">
              <a:lnSpc>
                <a:spcPct val="100000"/>
              </a:lnSpc>
              <a:spcBef>
                <a:spcPts val="0"/>
              </a:spcBef>
              <a:spcAft>
                <a:spcPts val="0"/>
              </a:spcAft>
              <a:buSzPts val="1100"/>
              <a:buNone/>
              <a:defRPr sz="1467"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341;p30">
            <a:extLst>
              <a:ext uri="{FF2B5EF4-FFF2-40B4-BE49-F238E27FC236}">
                <a16:creationId xmlns:a16="http://schemas.microsoft.com/office/drawing/2014/main" id="{AAF7FB6C-EEA2-5E4D-88E3-B14173AFD815}"/>
              </a:ext>
            </a:extLst>
          </p:cNvPr>
          <p:cNvSpPr>
            <a:spLocks noGrp="1"/>
          </p:cNvSpPr>
          <p:nvPr>
            <p:ph type="pic" idx="22"/>
          </p:nvPr>
        </p:nvSpPr>
        <p:spPr>
          <a:xfrm>
            <a:off x="3727397" y="3108005"/>
            <a:ext cx="330400" cy="330400"/>
          </a:xfrm>
          <a:prstGeom prst="ellipse">
            <a:avLst/>
          </a:prstGeom>
          <a:noFill/>
          <a:ln>
            <a:noFill/>
          </a:ln>
        </p:spPr>
        <p:txBody>
          <a:bodyPr/>
          <a:lstStyle>
            <a:lvl1pPr marL="0" indent="0" algn="ctr">
              <a:buNone/>
              <a:defRPr sz="133" b="0" i="0">
                <a:latin typeface="Helvetica" pitchFamily="2" charset="0"/>
              </a:defRPr>
            </a:lvl1pPr>
          </a:lstStyle>
          <a:p>
            <a:endParaRPr lang="en-US"/>
          </a:p>
        </p:txBody>
      </p:sp>
      <p:sp>
        <p:nvSpPr>
          <p:cNvPr id="43" name="Google Shape;341;p30">
            <a:extLst>
              <a:ext uri="{FF2B5EF4-FFF2-40B4-BE49-F238E27FC236}">
                <a16:creationId xmlns:a16="http://schemas.microsoft.com/office/drawing/2014/main" id="{3CD1E6E8-5829-0C4F-95A7-191B2706C885}"/>
              </a:ext>
            </a:extLst>
          </p:cNvPr>
          <p:cNvSpPr>
            <a:spLocks noGrp="1"/>
          </p:cNvSpPr>
          <p:nvPr>
            <p:ph type="pic" idx="23"/>
          </p:nvPr>
        </p:nvSpPr>
        <p:spPr>
          <a:xfrm>
            <a:off x="1121664" y="4770973"/>
            <a:ext cx="330400" cy="330400"/>
          </a:xfrm>
          <a:prstGeom prst="ellipse">
            <a:avLst/>
          </a:prstGeom>
          <a:noFill/>
          <a:ln>
            <a:noFill/>
          </a:ln>
        </p:spPr>
        <p:txBody>
          <a:bodyPr/>
          <a:lstStyle>
            <a:lvl1pPr marL="0" indent="0" algn="ctr">
              <a:buNone/>
              <a:defRPr sz="133" b="0" i="0">
                <a:latin typeface="Helvetica" pitchFamily="2" charset="0"/>
              </a:defRPr>
            </a:lvl1pPr>
          </a:lstStyle>
          <a:p>
            <a:endParaRPr lang="en-US"/>
          </a:p>
        </p:txBody>
      </p:sp>
      <p:sp>
        <p:nvSpPr>
          <p:cNvPr id="44" name="Google Shape;341;p30">
            <a:extLst>
              <a:ext uri="{FF2B5EF4-FFF2-40B4-BE49-F238E27FC236}">
                <a16:creationId xmlns:a16="http://schemas.microsoft.com/office/drawing/2014/main" id="{7ED488E1-94AA-6041-9182-6D4897990A6D}"/>
              </a:ext>
            </a:extLst>
          </p:cNvPr>
          <p:cNvSpPr>
            <a:spLocks noGrp="1"/>
          </p:cNvSpPr>
          <p:nvPr>
            <p:ph type="pic" idx="24"/>
          </p:nvPr>
        </p:nvSpPr>
        <p:spPr>
          <a:xfrm>
            <a:off x="3727397" y="4770973"/>
            <a:ext cx="330400" cy="330400"/>
          </a:xfrm>
          <a:prstGeom prst="ellipse">
            <a:avLst/>
          </a:prstGeom>
          <a:noFill/>
          <a:ln>
            <a:noFill/>
          </a:ln>
        </p:spPr>
        <p:txBody>
          <a:bodyPr/>
          <a:lstStyle>
            <a:lvl1pPr marL="0" indent="0" algn="ctr">
              <a:buNone/>
              <a:defRPr sz="133" b="0" i="0">
                <a:latin typeface="Helvetica" pitchFamily="2" charset="0"/>
              </a:defRPr>
            </a:lvl1pPr>
          </a:lstStyle>
          <a:p>
            <a:endParaRPr lang="en-US"/>
          </a:p>
        </p:txBody>
      </p:sp>
    </p:spTree>
    <p:extLst>
      <p:ext uri="{BB962C8B-B14F-4D97-AF65-F5344CB8AC3E}">
        <p14:creationId xmlns:p14="http://schemas.microsoft.com/office/powerpoint/2010/main" val="4128982331"/>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showMasterSp="0" matchingName="Three Photo Features" preserve="1" userDrawn="1">
  <p:cSld name="Three Photo Features">
    <p:spTree>
      <p:nvGrpSpPr>
        <p:cNvPr id="1" name="Shape 358"/>
        <p:cNvGrpSpPr/>
        <p:nvPr/>
      </p:nvGrpSpPr>
      <p:grpSpPr>
        <a:xfrm>
          <a:off x="0" y="0"/>
          <a:ext cx="0" cy="0"/>
          <a:chOff x="0" y="0"/>
          <a:chExt cx="0" cy="0"/>
        </a:xfrm>
      </p:grpSpPr>
      <p:cxnSp>
        <p:nvCxnSpPr>
          <p:cNvPr id="362" name="Google Shape;362;p31"/>
          <p:cNvCxnSpPr/>
          <p:nvPr/>
        </p:nvCxnSpPr>
        <p:spPr>
          <a:xfrm>
            <a:off x="4715777" y="817736"/>
            <a:ext cx="2760400" cy="0"/>
          </a:xfrm>
          <a:prstGeom prst="straightConnector1">
            <a:avLst/>
          </a:prstGeom>
          <a:noFill/>
          <a:ln w="12700" cap="flat" cmpd="sng">
            <a:solidFill>
              <a:srgbClr val="627597"/>
            </a:solidFill>
            <a:prstDash val="solid"/>
            <a:miter lim="800000"/>
            <a:headEnd type="none" w="sm" len="sm"/>
            <a:tailEnd type="none" w="sm" len="sm"/>
          </a:ln>
        </p:spPr>
      </p:cxnSp>
      <p:sp>
        <p:nvSpPr>
          <p:cNvPr id="363" name="Google Shape;363;p31"/>
          <p:cNvSpPr/>
          <p:nvPr/>
        </p:nvSpPr>
        <p:spPr>
          <a:xfrm>
            <a:off x="1298221" y="5950144"/>
            <a:ext cx="3109200" cy="90000"/>
          </a:xfrm>
          <a:prstGeom prst="rect">
            <a:avLst/>
          </a:prstGeom>
          <a:gradFill>
            <a:gsLst>
              <a:gs pos="0">
                <a:srgbClr val="EC2B8C"/>
              </a:gs>
              <a:gs pos="2000">
                <a:srgbClr val="EC2B8C"/>
              </a:gs>
              <a:gs pos="99000">
                <a:srgbClr val="9477E2"/>
              </a:gs>
              <a:gs pos="100000">
                <a:srgbClr val="9477E2"/>
              </a:gs>
            </a:gsLst>
            <a:lin ang="0" scaled="0"/>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364" name="Google Shape;364;p31"/>
          <p:cNvSpPr/>
          <p:nvPr/>
        </p:nvSpPr>
        <p:spPr>
          <a:xfrm>
            <a:off x="4541397" y="5950008"/>
            <a:ext cx="3109200" cy="90000"/>
          </a:xfrm>
          <a:prstGeom prst="rect">
            <a:avLst/>
          </a:prstGeom>
          <a:gradFill>
            <a:gsLst>
              <a:gs pos="0">
                <a:schemeClr val="accent2"/>
              </a:gs>
              <a:gs pos="100000">
                <a:srgbClr val="5C30D3"/>
              </a:gs>
            </a:gsLst>
            <a:lin ang="0" scaled="0"/>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365" name="Google Shape;365;p31"/>
          <p:cNvSpPr/>
          <p:nvPr/>
        </p:nvSpPr>
        <p:spPr>
          <a:xfrm>
            <a:off x="7784569" y="5950009"/>
            <a:ext cx="3109200" cy="90000"/>
          </a:xfrm>
          <a:prstGeom prst="rect">
            <a:avLst/>
          </a:prstGeom>
          <a:gradFill>
            <a:gsLst>
              <a:gs pos="0">
                <a:schemeClr val="accent3"/>
              </a:gs>
              <a:gs pos="100000">
                <a:srgbClr val="0070C0"/>
              </a:gs>
            </a:gsLst>
            <a:lin ang="0" scaled="0"/>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pic>
        <p:nvPicPr>
          <p:cNvPr id="366" name="Google Shape;366;p31"/>
          <p:cNvPicPr preferRelativeResize="0"/>
          <p:nvPr/>
        </p:nvPicPr>
        <p:blipFill rotWithShape="1">
          <a:blip r:embed="rId2">
            <a:alphaModFix amt="30000"/>
          </a:blip>
          <a:srcRect/>
          <a:stretch/>
        </p:blipFill>
        <p:spPr>
          <a:xfrm>
            <a:off x="11153603" y="829071"/>
            <a:ext cx="5016492" cy="5016492"/>
          </a:xfrm>
          <a:prstGeom prst="rect">
            <a:avLst/>
          </a:prstGeom>
          <a:noFill/>
          <a:ln>
            <a:noFill/>
          </a:ln>
        </p:spPr>
      </p:pic>
      <p:pic>
        <p:nvPicPr>
          <p:cNvPr id="367" name="Google Shape;367;p31"/>
          <p:cNvPicPr preferRelativeResize="0"/>
          <p:nvPr/>
        </p:nvPicPr>
        <p:blipFill rotWithShape="1">
          <a:blip r:embed="rId2">
            <a:alphaModFix amt="30000"/>
          </a:blip>
          <a:srcRect/>
          <a:stretch/>
        </p:blipFill>
        <p:spPr>
          <a:xfrm>
            <a:off x="-3985858" y="829071"/>
            <a:ext cx="5016492" cy="5016492"/>
          </a:xfrm>
          <a:prstGeom prst="rect">
            <a:avLst/>
          </a:prstGeom>
          <a:noFill/>
          <a:ln>
            <a:noFill/>
          </a:ln>
        </p:spPr>
      </p:pic>
      <p:sp>
        <p:nvSpPr>
          <p:cNvPr id="368" name="Google Shape;368;p31"/>
          <p:cNvSpPr txBox="1">
            <a:spLocks noGrp="1"/>
          </p:cNvSpPr>
          <p:nvPr>
            <p:ph type="subTitle" idx="1"/>
          </p:nvPr>
        </p:nvSpPr>
        <p:spPr>
          <a:xfrm>
            <a:off x="4084320" y="573024"/>
            <a:ext cx="4035600" cy="207200"/>
          </a:xfrm>
          <a:prstGeom prst="rect">
            <a:avLst/>
          </a:prstGeom>
        </p:spPr>
        <p:txBody>
          <a:bodyPr spcFirstLastPara="1" wrap="square" lIns="45700" tIns="18275" rIns="45700" bIns="18275" anchor="t" anchorCtr="0">
            <a:noAutofit/>
          </a:bodyPr>
          <a:lstStyle>
            <a:lvl1pPr marL="0" lvl="0" indent="0" algn="ctr">
              <a:spcBef>
                <a:spcPts val="0"/>
              </a:spcBef>
              <a:spcAft>
                <a:spcPts val="0"/>
              </a:spcAft>
              <a:buSzPts val="800"/>
              <a:buNone/>
              <a:defRPr sz="1067" b="0" i="0">
                <a:latin typeface="Helvetica" pitchFamily="2" charset="0"/>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369" name="Google Shape;369;p31"/>
          <p:cNvSpPr txBox="1">
            <a:spLocks noGrp="1"/>
          </p:cNvSpPr>
          <p:nvPr>
            <p:ph type="title"/>
          </p:nvPr>
        </p:nvSpPr>
        <p:spPr>
          <a:xfrm>
            <a:off x="1292352" y="1121664"/>
            <a:ext cx="9595200" cy="560800"/>
          </a:xfrm>
          <a:prstGeom prst="rect">
            <a:avLst/>
          </a:prstGeom>
        </p:spPr>
        <p:txBody>
          <a:bodyPr spcFirstLastPara="1" wrap="square" lIns="45700" tIns="18275" rIns="45700" bIns="18275" anchor="t" anchorCtr="0">
            <a:noAutofit/>
          </a:bodyPr>
          <a:lstStyle>
            <a:lvl1pPr lvl="0" algn="ctr">
              <a:spcBef>
                <a:spcPts val="0"/>
              </a:spcBef>
              <a:spcAft>
                <a:spcPts val="0"/>
              </a:spcAft>
              <a:buSzPts val="3400"/>
              <a:buNone/>
              <a:defRPr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0" name="Google Shape;370;p31"/>
          <p:cNvSpPr>
            <a:spLocks noGrp="1"/>
          </p:cNvSpPr>
          <p:nvPr>
            <p:ph type="pic" idx="2"/>
          </p:nvPr>
        </p:nvSpPr>
        <p:spPr>
          <a:xfrm>
            <a:off x="1280160" y="2097024"/>
            <a:ext cx="3133200" cy="1987200"/>
          </a:xfrm>
          <a:prstGeom prst="roundRect">
            <a:avLst>
              <a:gd name="adj" fmla="val 16667"/>
            </a:avLst>
          </a:prstGeom>
          <a:noFill/>
          <a:ln>
            <a:noFill/>
          </a:ln>
        </p:spPr>
        <p:txBody>
          <a:bodyPr anchor="ctr"/>
          <a:lstStyle>
            <a:lvl1pPr marL="0" indent="0" algn="ctr">
              <a:buNone/>
              <a:defRPr b="0" i="0">
                <a:latin typeface="Helvetica" pitchFamily="2" charset="0"/>
              </a:defRPr>
            </a:lvl1pPr>
          </a:lstStyle>
          <a:p>
            <a:endParaRPr lang="en-US"/>
          </a:p>
        </p:txBody>
      </p:sp>
      <p:sp>
        <p:nvSpPr>
          <p:cNvPr id="373" name="Google Shape;373;p31"/>
          <p:cNvSpPr txBox="1">
            <a:spLocks noGrp="1"/>
          </p:cNvSpPr>
          <p:nvPr>
            <p:ph type="body" idx="5"/>
          </p:nvPr>
        </p:nvSpPr>
        <p:spPr>
          <a:xfrm>
            <a:off x="1721555" y="4255008"/>
            <a:ext cx="2268555" cy="292800"/>
          </a:xfrm>
          <a:prstGeom prst="rect">
            <a:avLst/>
          </a:prstGeom>
        </p:spPr>
        <p:txBody>
          <a:bodyPr spcFirstLastPara="1" wrap="square" lIns="45700" tIns="18275" rIns="45700" bIns="18275" anchor="t" anchorCtr="0">
            <a:noAutofit/>
          </a:bodyPr>
          <a:lstStyle>
            <a:lvl1pPr marL="0" lvl="0" indent="0" algn="ctr">
              <a:lnSpc>
                <a:spcPct val="100000"/>
              </a:lnSpc>
              <a:spcBef>
                <a:spcPts val="0"/>
              </a:spcBef>
              <a:spcAft>
                <a:spcPts val="0"/>
              </a:spcAft>
              <a:buSzPts val="1100"/>
              <a:buNone/>
              <a:defRPr sz="1467" b="1" i="0">
                <a:solidFill>
                  <a:schemeClr val="bg1"/>
                </a:solidFill>
                <a:latin typeface="Helvetica" pitchFamily="2" charset="0"/>
              </a:defRPr>
            </a:lvl1pPr>
            <a:lvl2pPr marL="1219170" lvl="1" indent="-397923" algn="ctr">
              <a:lnSpc>
                <a:spcPct val="100000"/>
              </a:lnSpc>
              <a:spcBef>
                <a:spcPts val="0"/>
              </a:spcBef>
              <a:spcAft>
                <a:spcPts val="0"/>
              </a:spcAft>
              <a:buSzPts val="1100"/>
              <a:buChar char="○"/>
              <a:defRPr sz="1467"/>
            </a:lvl2pPr>
            <a:lvl3pPr marL="1828754" lvl="2" indent="-397923" algn="ctr">
              <a:lnSpc>
                <a:spcPct val="100000"/>
              </a:lnSpc>
              <a:spcBef>
                <a:spcPts val="0"/>
              </a:spcBef>
              <a:spcAft>
                <a:spcPts val="0"/>
              </a:spcAft>
              <a:buSzPts val="1100"/>
              <a:buChar char="■"/>
              <a:defRPr sz="1467"/>
            </a:lvl3pPr>
            <a:lvl4pPr marL="2438339" lvl="3" indent="-397923" algn="ctr">
              <a:lnSpc>
                <a:spcPct val="100000"/>
              </a:lnSpc>
              <a:spcBef>
                <a:spcPts val="0"/>
              </a:spcBef>
              <a:spcAft>
                <a:spcPts val="0"/>
              </a:spcAft>
              <a:buSzPts val="1100"/>
              <a:buChar char="●"/>
              <a:defRPr sz="1467"/>
            </a:lvl4pPr>
            <a:lvl5pPr marL="3047924" lvl="4" indent="-397923" algn="ctr">
              <a:lnSpc>
                <a:spcPct val="100000"/>
              </a:lnSpc>
              <a:spcBef>
                <a:spcPts val="0"/>
              </a:spcBef>
              <a:spcAft>
                <a:spcPts val="0"/>
              </a:spcAft>
              <a:buSzPts val="1100"/>
              <a:buChar char="○"/>
              <a:defRPr sz="1467"/>
            </a:lvl5pPr>
            <a:lvl6pPr marL="3657509" lvl="5" indent="-397923" algn="ctr">
              <a:lnSpc>
                <a:spcPct val="100000"/>
              </a:lnSpc>
              <a:spcBef>
                <a:spcPts val="0"/>
              </a:spcBef>
              <a:spcAft>
                <a:spcPts val="0"/>
              </a:spcAft>
              <a:buSzPts val="1100"/>
              <a:buChar char="■"/>
              <a:defRPr sz="1467"/>
            </a:lvl6pPr>
            <a:lvl7pPr marL="4267093" lvl="6" indent="-397923" algn="ctr">
              <a:lnSpc>
                <a:spcPct val="100000"/>
              </a:lnSpc>
              <a:spcBef>
                <a:spcPts val="0"/>
              </a:spcBef>
              <a:spcAft>
                <a:spcPts val="0"/>
              </a:spcAft>
              <a:buSzPts val="1100"/>
              <a:buChar char="●"/>
              <a:defRPr sz="1467"/>
            </a:lvl7pPr>
            <a:lvl8pPr marL="4876678" lvl="7" indent="-397923" algn="ctr">
              <a:lnSpc>
                <a:spcPct val="100000"/>
              </a:lnSpc>
              <a:spcBef>
                <a:spcPts val="0"/>
              </a:spcBef>
              <a:spcAft>
                <a:spcPts val="0"/>
              </a:spcAft>
              <a:buSzPts val="1100"/>
              <a:buChar char="○"/>
              <a:defRPr sz="1467"/>
            </a:lvl8pPr>
            <a:lvl9pPr marL="5486263" lvl="8" indent="-397923" algn="ctr">
              <a:lnSpc>
                <a:spcPct val="100000"/>
              </a:lnSpc>
              <a:spcBef>
                <a:spcPts val="0"/>
              </a:spcBef>
              <a:spcAft>
                <a:spcPts val="0"/>
              </a:spcAft>
              <a:buSzPts val="1100"/>
              <a:buChar char="■"/>
              <a:defRPr sz="1467"/>
            </a:lvl9pPr>
          </a:lstStyle>
          <a:p>
            <a:endParaRPr/>
          </a:p>
        </p:txBody>
      </p:sp>
      <p:sp>
        <p:nvSpPr>
          <p:cNvPr id="374" name="Google Shape;374;p31"/>
          <p:cNvSpPr txBox="1">
            <a:spLocks noGrp="1"/>
          </p:cNvSpPr>
          <p:nvPr>
            <p:ph type="body" idx="6"/>
          </p:nvPr>
        </p:nvSpPr>
        <p:spPr>
          <a:xfrm>
            <a:off x="1487424" y="4596384"/>
            <a:ext cx="2731200" cy="1084400"/>
          </a:xfrm>
          <a:prstGeom prst="rect">
            <a:avLst/>
          </a:prstGeom>
        </p:spPr>
        <p:txBody>
          <a:bodyPr spcFirstLastPara="1" wrap="square" lIns="45700" tIns="18275" rIns="45700" bIns="18275" anchor="t" anchorCtr="0">
            <a:noAutofit/>
          </a:bodyPr>
          <a:lstStyle>
            <a:lvl1pPr marL="0" lvl="0" indent="0" algn="ctr">
              <a:spcBef>
                <a:spcPts val="0"/>
              </a:spcBef>
              <a:spcAft>
                <a:spcPts val="0"/>
              </a:spcAft>
              <a:buSzPts val="800"/>
              <a:buNone/>
              <a:defRPr sz="1067" b="0" i="0">
                <a:latin typeface="Helvetica" pitchFamily="2" charset="0"/>
              </a:defRPr>
            </a:lvl1pPr>
            <a:lvl2pPr marL="1219170" lvl="1" indent="-372524" algn="ctr">
              <a:spcBef>
                <a:spcPts val="0"/>
              </a:spcBef>
              <a:spcAft>
                <a:spcPts val="0"/>
              </a:spcAft>
              <a:buSzPts val="800"/>
              <a:buChar char="○"/>
              <a:defRPr sz="1067"/>
            </a:lvl2pPr>
            <a:lvl3pPr marL="1828754" lvl="2" indent="-372524" algn="ctr">
              <a:spcBef>
                <a:spcPts val="0"/>
              </a:spcBef>
              <a:spcAft>
                <a:spcPts val="0"/>
              </a:spcAft>
              <a:buSzPts val="800"/>
              <a:buChar char="■"/>
              <a:defRPr sz="1067"/>
            </a:lvl3pPr>
            <a:lvl4pPr marL="2438339" lvl="3" indent="-372524" algn="ctr">
              <a:spcBef>
                <a:spcPts val="0"/>
              </a:spcBef>
              <a:spcAft>
                <a:spcPts val="0"/>
              </a:spcAft>
              <a:buSzPts val="800"/>
              <a:buChar char="●"/>
              <a:defRPr sz="1067"/>
            </a:lvl4pPr>
            <a:lvl5pPr marL="3047924" lvl="4" indent="-372524" algn="ctr">
              <a:spcBef>
                <a:spcPts val="0"/>
              </a:spcBef>
              <a:spcAft>
                <a:spcPts val="0"/>
              </a:spcAft>
              <a:buSzPts val="800"/>
              <a:buChar char="○"/>
              <a:defRPr sz="1067"/>
            </a:lvl5pPr>
            <a:lvl6pPr marL="3657509" lvl="5" indent="-372524" algn="ctr">
              <a:spcBef>
                <a:spcPts val="0"/>
              </a:spcBef>
              <a:spcAft>
                <a:spcPts val="0"/>
              </a:spcAft>
              <a:buSzPts val="800"/>
              <a:buChar char="■"/>
              <a:defRPr sz="1067"/>
            </a:lvl6pPr>
            <a:lvl7pPr marL="4267093" lvl="6" indent="-372524" algn="ctr">
              <a:spcBef>
                <a:spcPts val="0"/>
              </a:spcBef>
              <a:spcAft>
                <a:spcPts val="0"/>
              </a:spcAft>
              <a:buSzPts val="800"/>
              <a:buChar char="●"/>
              <a:defRPr sz="1067"/>
            </a:lvl7pPr>
            <a:lvl8pPr marL="4876678" lvl="7" indent="-372524" algn="ctr">
              <a:spcBef>
                <a:spcPts val="0"/>
              </a:spcBef>
              <a:spcAft>
                <a:spcPts val="0"/>
              </a:spcAft>
              <a:buSzPts val="800"/>
              <a:buChar char="○"/>
              <a:defRPr sz="1067"/>
            </a:lvl8pPr>
            <a:lvl9pPr marL="5486263" lvl="8" indent="-372524" algn="ctr">
              <a:spcBef>
                <a:spcPts val="0"/>
              </a:spcBef>
              <a:spcAft>
                <a:spcPts val="0"/>
              </a:spcAft>
              <a:buSzPts val="800"/>
              <a:buChar char="■"/>
              <a:defRPr sz="1067"/>
            </a:lvl9pPr>
          </a:lstStyle>
          <a:p>
            <a:endParaRPr/>
          </a:p>
        </p:txBody>
      </p:sp>
      <p:sp>
        <p:nvSpPr>
          <p:cNvPr id="375" name="Google Shape;375;p31"/>
          <p:cNvSpPr txBox="1">
            <a:spLocks noGrp="1"/>
          </p:cNvSpPr>
          <p:nvPr>
            <p:ph type="body" idx="7"/>
          </p:nvPr>
        </p:nvSpPr>
        <p:spPr>
          <a:xfrm>
            <a:off x="4922944" y="4249364"/>
            <a:ext cx="2343944" cy="2928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1100"/>
              <a:buNone/>
              <a:defRPr sz="1467" b="1" i="0">
                <a:solidFill>
                  <a:schemeClr val="bg1"/>
                </a:solidFill>
                <a:latin typeface="Helvetica" pitchFamily="2" charset="0"/>
              </a:defRPr>
            </a:lvl1pPr>
            <a:lvl2pPr marL="1219170" lvl="1" indent="-397923" algn="ctr" rtl="0">
              <a:lnSpc>
                <a:spcPct val="100000"/>
              </a:lnSpc>
              <a:spcBef>
                <a:spcPts val="0"/>
              </a:spcBef>
              <a:spcAft>
                <a:spcPts val="0"/>
              </a:spcAft>
              <a:buSzPts val="1100"/>
              <a:buChar char="○"/>
              <a:defRPr sz="1467"/>
            </a:lvl2pPr>
            <a:lvl3pPr marL="1828754" lvl="2" indent="-397923" algn="ctr" rtl="0">
              <a:lnSpc>
                <a:spcPct val="100000"/>
              </a:lnSpc>
              <a:spcBef>
                <a:spcPts val="0"/>
              </a:spcBef>
              <a:spcAft>
                <a:spcPts val="0"/>
              </a:spcAft>
              <a:buSzPts val="1100"/>
              <a:buChar char="■"/>
              <a:defRPr sz="1467"/>
            </a:lvl3pPr>
            <a:lvl4pPr marL="2438339" lvl="3" indent="-397923" algn="ctr" rtl="0">
              <a:lnSpc>
                <a:spcPct val="100000"/>
              </a:lnSpc>
              <a:spcBef>
                <a:spcPts val="0"/>
              </a:spcBef>
              <a:spcAft>
                <a:spcPts val="0"/>
              </a:spcAft>
              <a:buSzPts val="1100"/>
              <a:buChar char="●"/>
              <a:defRPr sz="1467"/>
            </a:lvl4pPr>
            <a:lvl5pPr marL="3047924" lvl="4" indent="-397923" algn="ctr" rtl="0">
              <a:lnSpc>
                <a:spcPct val="100000"/>
              </a:lnSpc>
              <a:spcBef>
                <a:spcPts val="0"/>
              </a:spcBef>
              <a:spcAft>
                <a:spcPts val="0"/>
              </a:spcAft>
              <a:buSzPts val="1100"/>
              <a:buChar char="○"/>
              <a:defRPr sz="1467"/>
            </a:lvl5pPr>
            <a:lvl6pPr marL="3657509" lvl="5" indent="-397923" algn="ctr" rtl="0">
              <a:lnSpc>
                <a:spcPct val="100000"/>
              </a:lnSpc>
              <a:spcBef>
                <a:spcPts val="0"/>
              </a:spcBef>
              <a:spcAft>
                <a:spcPts val="0"/>
              </a:spcAft>
              <a:buSzPts val="1100"/>
              <a:buChar char="■"/>
              <a:defRPr sz="1467"/>
            </a:lvl6pPr>
            <a:lvl7pPr marL="4267093" lvl="6" indent="-397923" algn="ctr" rtl="0">
              <a:lnSpc>
                <a:spcPct val="100000"/>
              </a:lnSpc>
              <a:spcBef>
                <a:spcPts val="0"/>
              </a:spcBef>
              <a:spcAft>
                <a:spcPts val="0"/>
              </a:spcAft>
              <a:buSzPts val="1100"/>
              <a:buChar char="●"/>
              <a:defRPr sz="1467"/>
            </a:lvl7pPr>
            <a:lvl8pPr marL="4876678" lvl="7" indent="-397923" algn="ctr" rtl="0">
              <a:lnSpc>
                <a:spcPct val="100000"/>
              </a:lnSpc>
              <a:spcBef>
                <a:spcPts val="0"/>
              </a:spcBef>
              <a:spcAft>
                <a:spcPts val="0"/>
              </a:spcAft>
              <a:buSzPts val="1100"/>
              <a:buChar char="○"/>
              <a:defRPr sz="1467"/>
            </a:lvl8pPr>
            <a:lvl9pPr marL="5486263" lvl="8" indent="-397923" algn="ctr" rtl="0">
              <a:lnSpc>
                <a:spcPct val="100000"/>
              </a:lnSpc>
              <a:spcBef>
                <a:spcPts val="0"/>
              </a:spcBef>
              <a:spcAft>
                <a:spcPts val="0"/>
              </a:spcAft>
              <a:buSzPts val="1100"/>
              <a:buChar char="■"/>
              <a:defRPr sz="1467"/>
            </a:lvl9pPr>
          </a:lstStyle>
          <a:p>
            <a:endParaRPr/>
          </a:p>
        </p:txBody>
      </p:sp>
      <p:sp>
        <p:nvSpPr>
          <p:cNvPr id="376" name="Google Shape;376;p31"/>
          <p:cNvSpPr txBox="1">
            <a:spLocks noGrp="1"/>
          </p:cNvSpPr>
          <p:nvPr>
            <p:ph type="body" idx="8"/>
          </p:nvPr>
        </p:nvSpPr>
        <p:spPr>
          <a:xfrm>
            <a:off x="4726508" y="4596384"/>
            <a:ext cx="2731200" cy="1084400"/>
          </a:xfrm>
          <a:prstGeom prst="rect">
            <a:avLst/>
          </a:prstGeom>
        </p:spPr>
        <p:txBody>
          <a:bodyPr spcFirstLastPara="1" wrap="square" lIns="45700" tIns="18275" rIns="45700" bIns="18275" anchor="t" anchorCtr="0">
            <a:noAutofit/>
          </a:bodyPr>
          <a:lstStyle>
            <a:lvl1pPr marL="0" lvl="0" indent="0" algn="ctr" rtl="0">
              <a:spcBef>
                <a:spcPts val="0"/>
              </a:spcBef>
              <a:spcAft>
                <a:spcPts val="0"/>
              </a:spcAft>
              <a:buSzPts val="800"/>
              <a:buNone/>
              <a:defRPr sz="1067" b="0" i="0">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377" name="Google Shape;377;p31"/>
          <p:cNvSpPr txBox="1">
            <a:spLocks noGrp="1"/>
          </p:cNvSpPr>
          <p:nvPr>
            <p:ph type="body" idx="9"/>
          </p:nvPr>
        </p:nvSpPr>
        <p:spPr>
          <a:xfrm>
            <a:off x="7979184" y="4242816"/>
            <a:ext cx="2725584" cy="2928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1100"/>
              <a:buNone/>
              <a:defRPr sz="1467" b="1" i="0">
                <a:solidFill>
                  <a:schemeClr val="bg1"/>
                </a:solidFill>
                <a:latin typeface="Helvetica" pitchFamily="2" charset="0"/>
              </a:defRPr>
            </a:lvl1pPr>
            <a:lvl2pPr marL="1219170" lvl="1" indent="-397923" algn="ctr" rtl="0">
              <a:lnSpc>
                <a:spcPct val="100000"/>
              </a:lnSpc>
              <a:spcBef>
                <a:spcPts val="0"/>
              </a:spcBef>
              <a:spcAft>
                <a:spcPts val="0"/>
              </a:spcAft>
              <a:buSzPts val="1100"/>
              <a:buChar char="○"/>
              <a:defRPr sz="1467"/>
            </a:lvl2pPr>
            <a:lvl3pPr marL="1828754" lvl="2" indent="-397923" algn="ctr" rtl="0">
              <a:lnSpc>
                <a:spcPct val="100000"/>
              </a:lnSpc>
              <a:spcBef>
                <a:spcPts val="0"/>
              </a:spcBef>
              <a:spcAft>
                <a:spcPts val="0"/>
              </a:spcAft>
              <a:buSzPts val="1100"/>
              <a:buChar char="■"/>
              <a:defRPr sz="1467"/>
            </a:lvl3pPr>
            <a:lvl4pPr marL="2438339" lvl="3" indent="-397923" algn="ctr" rtl="0">
              <a:lnSpc>
                <a:spcPct val="100000"/>
              </a:lnSpc>
              <a:spcBef>
                <a:spcPts val="0"/>
              </a:spcBef>
              <a:spcAft>
                <a:spcPts val="0"/>
              </a:spcAft>
              <a:buSzPts val="1100"/>
              <a:buChar char="●"/>
              <a:defRPr sz="1467"/>
            </a:lvl4pPr>
            <a:lvl5pPr marL="3047924" lvl="4" indent="-397923" algn="ctr" rtl="0">
              <a:lnSpc>
                <a:spcPct val="100000"/>
              </a:lnSpc>
              <a:spcBef>
                <a:spcPts val="0"/>
              </a:spcBef>
              <a:spcAft>
                <a:spcPts val="0"/>
              </a:spcAft>
              <a:buSzPts val="1100"/>
              <a:buChar char="○"/>
              <a:defRPr sz="1467"/>
            </a:lvl5pPr>
            <a:lvl6pPr marL="3657509" lvl="5" indent="-397923" algn="ctr" rtl="0">
              <a:lnSpc>
                <a:spcPct val="100000"/>
              </a:lnSpc>
              <a:spcBef>
                <a:spcPts val="0"/>
              </a:spcBef>
              <a:spcAft>
                <a:spcPts val="0"/>
              </a:spcAft>
              <a:buSzPts val="1100"/>
              <a:buChar char="■"/>
              <a:defRPr sz="1467"/>
            </a:lvl6pPr>
            <a:lvl7pPr marL="4267093" lvl="6" indent="-397923" algn="ctr" rtl="0">
              <a:lnSpc>
                <a:spcPct val="100000"/>
              </a:lnSpc>
              <a:spcBef>
                <a:spcPts val="0"/>
              </a:spcBef>
              <a:spcAft>
                <a:spcPts val="0"/>
              </a:spcAft>
              <a:buSzPts val="1100"/>
              <a:buChar char="●"/>
              <a:defRPr sz="1467"/>
            </a:lvl7pPr>
            <a:lvl8pPr marL="4876678" lvl="7" indent="-397923" algn="ctr" rtl="0">
              <a:lnSpc>
                <a:spcPct val="100000"/>
              </a:lnSpc>
              <a:spcBef>
                <a:spcPts val="0"/>
              </a:spcBef>
              <a:spcAft>
                <a:spcPts val="0"/>
              </a:spcAft>
              <a:buSzPts val="1100"/>
              <a:buChar char="○"/>
              <a:defRPr sz="1467"/>
            </a:lvl8pPr>
            <a:lvl9pPr marL="5486263" lvl="8" indent="-397923" algn="ctr" rtl="0">
              <a:lnSpc>
                <a:spcPct val="100000"/>
              </a:lnSpc>
              <a:spcBef>
                <a:spcPts val="0"/>
              </a:spcBef>
              <a:spcAft>
                <a:spcPts val="0"/>
              </a:spcAft>
              <a:buSzPts val="1100"/>
              <a:buChar char="■"/>
              <a:defRPr sz="1467"/>
            </a:lvl9pPr>
          </a:lstStyle>
          <a:p>
            <a:endParaRPr/>
          </a:p>
        </p:txBody>
      </p:sp>
      <p:sp>
        <p:nvSpPr>
          <p:cNvPr id="378" name="Google Shape;378;p31"/>
          <p:cNvSpPr txBox="1">
            <a:spLocks noGrp="1"/>
          </p:cNvSpPr>
          <p:nvPr>
            <p:ph type="body" idx="13"/>
          </p:nvPr>
        </p:nvSpPr>
        <p:spPr>
          <a:xfrm>
            <a:off x="7973568" y="4584192"/>
            <a:ext cx="2731200" cy="1084400"/>
          </a:xfrm>
          <a:prstGeom prst="rect">
            <a:avLst/>
          </a:prstGeom>
        </p:spPr>
        <p:txBody>
          <a:bodyPr spcFirstLastPara="1" wrap="square" lIns="45700" tIns="18275" rIns="45700" bIns="18275" anchor="t" anchorCtr="0">
            <a:noAutofit/>
          </a:bodyPr>
          <a:lstStyle>
            <a:lvl1pPr marL="0" lvl="0" indent="0" algn="ctr" rtl="0">
              <a:spcBef>
                <a:spcPts val="0"/>
              </a:spcBef>
              <a:spcAft>
                <a:spcPts val="0"/>
              </a:spcAft>
              <a:buSzPts val="800"/>
              <a:buNone/>
              <a:defRPr sz="1067" b="0" i="0">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22" name="Google Shape;370;p31">
            <a:extLst>
              <a:ext uri="{FF2B5EF4-FFF2-40B4-BE49-F238E27FC236}">
                <a16:creationId xmlns:a16="http://schemas.microsoft.com/office/drawing/2014/main" id="{26B93829-5EF5-CA41-B05B-10A28F1A387C}"/>
              </a:ext>
            </a:extLst>
          </p:cNvPr>
          <p:cNvSpPr>
            <a:spLocks noGrp="1"/>
          </p:cNvSpPr>
          <p:nvPr>
            <p:ph type="pic" idx="14"/>
          </p:nvPr>
        </p:nvSpPr>
        <p:spPr>
          <a:xfrm>
            <a:off x="4535424" y="2097024"/>
            <a:ext cx="3133200" cy="1987200"/>
          </a:xfrm>
          <a:prstGeom prst="roundRect">
            <a:avLst>
              <a:gd name="adj" fmla="val 16667"/>
            </a:avLst>
          </a:prstGeom>
          <a:noFill/>
          <a:ln>
            <a:noFill/>
          </a:ln>
        </p:spPr>
        <p:txBody>
          <a:bodyPr anchor="ctr"/>
          <a:lstStyle>
            <a:lvl1pPr marL="0" indent="0" algn="ctr">
              <a:buNone/>
              <a:defRPr b="0" i="0">
                <a:latin typeface="Helvetica" pitchFamily="2" charset="0"/>
              </a:defRPr>
            </a:lvl1pPr>
          </a:lstStyle>
          <a:p>
            <a:endParaRPr lang="en-US"/>
          </a:p>
        </p:txBody>
      </p:sp>
      <p:sp>
        <p:nvSpPr>
          <p:cNvPr id="23" name="Google Shape;370;p31">
            <a:extLst>
              <a:ext uri="{FF2B5EF4-FFF2-40B4-BE49-F238E27FC236}">
                <a16:creationId xmlns:a16="http://schemas.microsoft.com/office/drawing/2014/main" id="{1487CB7F-B5A7-BD46-92B5-05371B90E3A6}"/>
              </a:ext>
            </a:extLst>
          </p:cNvPr>
          <p:cNvSpPr>
            <a:spLocks noGrp="1"/>
          </p:cNvSpPr>
          <p:nvPr>
            <p:ph type="pic" idx="15"/>
          </p:nvPr>
        </p:nvSpPr>
        <p:spPr>
          <a:xfrm>
            <a:off x="7778496" y="2097024"/>
            <a:ext cx="3133200" cy="1987200"/>
          </a:xfrm>
          <a:prstGeom prst="roundRect">
            <a:avLst>
              <a:gd name="adj" fmla="val 16667"/>
            </a:avLst>
          </a:prstGeom>
          <a:noFill/>
          <a:ln>
            <a:noFill/>
          </a:ln>
        </p:spPr>
        <p:txBody>
          <a:bodyPr anchor="ctr"/>
          <a:lstStyle>
            <a:lvl1pPr marL="0" indent="0" algn="ctr">
              <a:buNone/>
              <a:defRPr b="0" i="0">
                <a:latin typeface="Helvetica" pitchFamily="2" charset="0"/>
              </a:defRPr>
            </a:lvl1pPr>
          </a:lstStyle>
          <a:p>
            <a:endParaRPr lang="en-US"/>
          </a:p>
        </p:txBody>
      </p:sp>
      <p:sp>
        <p:nvSpPr>
          <p:cNvPr id="24" name="Google Shape;268;p27">
            <a:extLst>
              <a:ext uri="{FF2B5EF4-FFF2-40B4-BE49-F238E27FC236}">
                <a16:creationId xmlns:a16="http://schemas.microsoft.com/office/drawing/2014/main" id="{F8758C0D-7D77-1D4E-AAC0-350EE46A5A68}"/>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fld id="{00000000-1234-1234-1234-123412341234}" type="slidenum">
              <a:rPr kumimoji="0" lang="en" sz="667" b="0" i="0" u="none" strike="noStrike" kern="1200" cap="none" spc="0" normalizeH="0" baseline="0" noProof="0">
                <a:ln>
                  <a:noFill/>
                </a:ln>
                <a:solidFill>
                  <a:srgbClr val="FFFFFF"/>
                </a:solidFill>
                <a:effectLst/>
                <a:uLnTx/>
                <a:uFillTx/>
                <a:latin typeface="Helvetica" pitchFamily="2" charset="0"/>
                <a:ea typeface="Helvetica Neue"/>
                <a:cs typeface="Helvetica Neue"/>
                <a:sym typeface="Helvetica Neue"/>
              </a:rPr>
              <a:pPr marL="0" marR="0" lvl="0" indent="0" algn="r" defTabSz="914400" rtl="0" eaLnBrk="1" fontAlgn="auto" latinLnBrk="0" hangingPunct="1">
                <a:lnSpc>
                  <a:spcPct val="120000"/>
                </a:lnSpc>
                <a:spcBef>
                  <a:spcPts val="0"/>
                </a:spcBef>
                <a:spcAft>
                  <a:spcPts val="0"/>
                </a:spcAft>
                <a:buClrTx/>
                <a:buSzTx/>
                <a:buFontTx/>
                <a:buNone/>
                <a:tabLst/>
                <a:defRPr/>
              </a:pPr>
              <a:t>‹#›</a:t>
            </a:fld>
            <a:endParaRPr kumimoji="0" sz="667" b="0" i="0" u="none" strike="noStrike" kern="1200" cap="none" spc="0" normalizeH="0" baseline="0" noProof="0">
              <a:ln>
                <a:noFill/>
              </a:ln>
              <a:solidFill>
                <a:srgbClr val="FFFFFF"/>
              </a:solidFill>
              <a:effectLst/>
              <a:uLnTx/>
              <a:uFillTx/>
              <a:latin typeface="Helvetica" pitchFamily="2" charset="0"/>
              <a:ea typeface="Helvetica Neue"/>
              <a:cs typeface="Helvetica Neue"/>
              <a:sym typeface="Helvetica Neue"/>
            </a:endParaRPr>
          </a:p>
        </p:txBody>
      </p:sp>
      <p:cxnSp>
        <p:nvCxnSpPr>
          <p:cNvPr id="25" name="Google Shape;67;p15">
            <a:extLst>
              <a:ext uri="{FF2B5EF4-FFF2-40B4-BE49-F238E27FC236}">
                <a16:creationId xmlns:a16="http://schemas.microsoft.com/office/drawing/2014/main" id="{59EF79C9-532E-EB4D-88E4-C7C259E88941}"/>
              </a:ext>
            </a:extLst>
          </p:cNvPr>
          <p:cNvCxnSpPr/>
          <p:nvPr userDrawn="1"/>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26" name="Google Shape;56;p14">
            <a:extLst>
              <a:ext uri="{FF2B5EF4-FFF2-40B4-BE49-F238E27FC236}">
                <a16:creationId xmlns:a16="http://schemas.microsoft.com/office/drawing/2014/main" id="{F725563D-7C07-A441-BAB1-37C63D1C97F8}"/>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700"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sym typeface="Helvetica Neue"/>
              </a:rPr>
              <a:t>DEV BOXES</a:t>
            </a:r>
            <a:endParaRPr kumimoji="0" lang="en-US" sz="700"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endParaRPr>
          </a:p>
        </p:txBody>
      </p:sp>
    </p:spTree>
    <p:extLst>
      <p:ext uri="{BB962C8B-B14F-4D97-AF65-F5344CB8AC3E}">
        <p14:creationId xmlns:p14="http://schemas.microsoft.com/office/powerpoint/2010/main" val="1419853195"/>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matchingName="Timeline" preserve="1">
  <p:cSld name="Timeline">
    <p:spTree>
      <p:nvGrpSpPr>
        <p:cNvPr id="1" name="Shape 423"/>
        <p:cNvGrpSpPr/>
        <p:nvPr/>
      </p:nvGrpSpPr>
      <p:grpSpPr>
        <a:xfrm>
          <a:off x="0" y="0"/>
          <a:ext cx="0" cy="0"/>
          <a:chOff x="0" y="0"/>
          <a:chExt cx="0" cy="0"/>
        </a:xfrm>
      </p:grpSpPr>
      <p:pic>
        <p:nvPicPr>
          <p:cNvPr id="427" name="Google Shape;427;p33" descr="Icon&#10;&#10;Description automatically generated with medium confidence"/>
          <p:cNvPicPr preferRelativeResize="0"/>
          <p:nvPr userDrawn="1"/>
        </p:nvPicPr>
        <p:blipFill rotWithShape="1">
          <a:blip r:embed="rId2">
            <a:alphaModFix amt="40000"/>
          </a:blip>
          <a:srcRect r="33453" b="13524"/>
          <a:stretch/>
        </p:blipFill>
        <p:spPr>
          <a:xfrm>
            <a:off x="6504258" y="5"/>
            <a:ext cx="5687749" cy="6857996"/>
          </a:xfrm>
          <a:prstGeom prst="rect">
            <a:avLst/>
          </a:prstGeom>
          <a:noFill/>
          <a:ln>
            <a:noFill/>
          </a:ln>
        </p:spPr>
      </p:pic>
      <p:cxnSp>
        <p:nvCxnSpPr>
          <p:cNvPr id="428" name="Google Shape;428;p33"/>
          <p:cNvCxnSpPr/>
          <p:nvPr/>
        </p:nvCxnSpPr>
        <p:spPr>
          <a:xfrm>
            <a:off x="1738489" y="4778329"/>
            <a:ext cx="8715200" cy="0"/>
          </a:xfrm>
          <a:prstGeom prst="straightConnector1">
            <a:avLst/>
          </a:prstGeom>
          <a:noFill/>
          <a:ln w="88900" cap="rnd" cmpd="sng">
            <a:solidFill>
              <a:srgbClr val="D8D8D8">
                <a:alpha val="24710"/>
              </a:srgbClr>
            </a:solidFill>
            <a:prstDash val="solid"/>
            <a:round/>
            <a:headEnd type="none" w="sm" len="sm"/>
            <a:tailEnd type="none" w="sm" len="sm"/>
          </a:ln>
        </p:spPr>
      </p:cxnSp>
      <p:grpSp>
        <p:nvGrpSpPr>
          <p:cNvPr id="429" name="Google Shape;429;p33"/>
          <p:cNvGrpSpPr/>
          <p:nvPr/>
        </p:nvGrpSpPr>
        <p:grpSpPr>
          <a:xfrm flipH="1">
            <a:off x="2035085" y="3263573"/>
            <a:ext cx="2415088" cy="1151819"/>
            <a:chOff x="1851659" y="5043862"/>
            <a:chExt cx="4393200" cy="2356422"/>
          </a:xfrm>
        </p:grpSpPr>
        <p:sp>
          <p:nvSpPr>
            <p:cNvPr id="430" name="Google Shape;430;p33"/>
            <p:cNvSpPr/>
            <p:nvPr/>
          </p:nvSpPr>
          <p:spPr>
            <a:xfrm flipH="1">
              <a:off x="1851659" y="5043862"/>
              <a:ext cx="4393200" cy="2109000"/>
            </a:xfrm>
            <a:prstGeom prst="roundRect">
              <a:avLst>
                <a:gd name="adj" fmla="val 3087"/>
              </a:avLst>
            </a:prstGeom>
            <a:gradFill>
              <a:gsLst>
                <a:gs pos="0">
                  <a:srgbClr val="1F9CF0"/>
                </a:gs>
                <a:gs pos="2000">
                  <a:srgbClr val="1F9CF0"/>
                </a:gs>
                <a:gs pos="100000">
                  <a:srgbClr val="9477E2">
                    <a:alpha val="29803"/>
                  </a:srgbClr>
                </a:gs>
              </a:gsLst>
              <a:lin ang="2700006" scaled="0"/>
            </a:gradFill>
            <a:ln>
              <a:noFill/>
            </a:ln>
            <a:effectLst>
              <a:outerShdw blurRad="1270000" dist="1219200" dir="8100000" sx="90000" sy="90000" algn="tr" rotWithShape="0">
                <a:srgbClr val="000000">
                  <a:alpha val="40000"/>
                </a:srgb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431" name="Google Shape;431;p33"/>
            <p:cNvSpPr/>
            <p:nvPr/>
          </p:nvSpPr>
          <p:spPr>
            <a:xfrm rot="10800000">
              <a:off x="3863414" y="7153684"/>
              <a:ext cx="369600" cy="246600"/>
            </a:xfrm>
            <a:prstGeom prst="triangle">
              <a:avLst>
                <a:gd name="adj" fmla="val 50000"/>
              </a:avLst>
            </a:prstGeom>
            <a:gradFill>
              <a:gsLst>
                <a:gs pos="0">
                  <a:srgbClr val="1F9CF0"/>
                </a:gs>
                <a:gs pos="2000">
                  <a:srgbClr val="1F9CF0"/>
                </a:gs>
                <a:gs pos="100000">
                  <a:srgbClr val="9477E2">
                    <a:alpha val="29803"/>
                  </a:srgbClr>
                </a:gs>
              </a:gsLst>
              <a:lin ang="2700006" scaled="0"/>
            </a:gradFill>
            <a:ln>
              <a:noFill/>
            </a:ln>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grpSp>
      <p:grpSp>
        <p:nvGrpSpPr>
          <p:cNvPr id="432" name="Google Shape;432;p33"/>
          <p:cNvGrpSpPr/>
          <p:nvPr/>
        </p:nvGrpSpPr>
        <p:grpSpPr>
          <a:xfrm>
            <a:off x="1720636" y="4701176"/>
            <a:ext cx="155499" cy="155267"/>
            <a:chOff x="2991668" y="6807571"/>
            <a:chExt cx="248400" cy="248400"/>
          </a:xfrm>
        </p:grpSpPr>
        <p:sp>
          <p:nvSpPr>
            <p:cNvPr id="433" name="Google Shape;433;p33"/>
            <p:cNvSpPr/>
            <p:nvPr/>
          </p:nvSpPr>
          <p:spPr>
            <a:xfrm>
              <a:off x="2991668" y="6807571"/>
              <a:ext cx="248400" cy="248400"/>
            </a:xfrm>
            <a:prstGeom prst="ellipse">
              <a:avLst/>
            </a:prstGeom>
            <a:solidFill>
              <a:schemeClr val="lt1"/>
            </a:solidFill>
            <a:ln>
              <a:noFill/>
            </a:ln>
            <a:effectLst>
              <a:outerShdw blurRad="1270000" algn="ctr" rotWithShape="0">
                <a:schemeClr val="lt1">
                  <a:alpha val="40000"/>
                </a:scheme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434" name="Google Shape;434;p33"/>
            <p:cNvSpPr/>
            <p:nvPr/>
          </p:nvSpPr>
          <p:spPr>
            <a:xfrm>
              <a:off x="3049014" y="6864917"/>
              <a:ext cx="133800" cy="133800"/>
            </a:xfrm>
            <a:prstGeom prst="ellipse">
              <a:avLst/>
            </a:prstGeom>
            <a:gradFill>
              <a:gsLst>
                <a:gs pos="0">
                  <a:schemeClr val="accent2"/>
                </a:gs>
                <a:gs pos="2000">
                  <a:schemeClr val="accent2"/>
                </a:gs>
                <a:gs pos="100000">
                  <a:srgbClr val="5C2FD2"/>
                </a:gs>
              </a:gsLst>
              <a:path path="circle">
                <a:fillToRect l="50000" t="50000" r="50000" b="50000"/>
              </a:path>
              <a:tileRect/>
            </a:gradFill>
            <a:ln>
              <a:noFill/>
            </a:ln>
            <a:effectLst>
              <a:outerShdw blurRad="1270000" algn="ctr" rotWithShape="0">
                <a:schemeClr val="accent1">
                  <a:alpha val="40000"/>
                </a:scheme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grpSp>
      <p:grpSp>
        <p:nvGrpSpPr>
          <p:cNvPr id="435" name="Google Shape;435;p33"/>
          <p:cNvGrpSpPr/>
          <p:nvPr/>
        </p:nvGrpSpPr>
        <p:grpSpPr>
          <a:xfrm>
            <a:off x="3165180" y="4701176"/>
            <a:ext cx="155499" cy="155267"/>
            <a:chOff x="2991668" y="6807571"/>
            <a:chExt cx="248400" cy="248400"/>
          </a:xfrm>
        </p:grpSpPr>
        <p:sp>
          <p:nvSpPr>
            <p:cNvPr id="436" name="Google Shape;436;p33"/>
            <p:cNvSpPr/>
            <p:nvPr/>
          </p:nvSpPr>
          <p:spPr>
            <a:xfrm>
              <a:off x="2991668" y="6807571"/>
              <a:ext cx="248400" cy="248400"/>
            </a:xfrm>
            <a:prstGeom prst="ellipse">
              <a:avLst/>
            </a:prstGeom>
            <a:solidFill>
              <a:schemeClr val="lt1"/>
            </a:solidFill>
            <a:ln>
              <a:noFill/>
            </a:ln>
            <a:effectLst>
              <a:outerShdw blurRad="1270000" algn="ctr" rotWithShape="0">
                <a:schemeClr val="lt1">
                  <a:alpha val="40000"/>
                </a:scheme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437" name="Google Shape;437;p33"/>
            <p:cNvSpPr/>
            <p:nvPr/>
          </p:nvSpPr>
          <p:spPr>
            <a:xfrm>
              <a:off x="3049014" y="6864917"/>
              <a:ext cx="133800" cy="133800"/>
            </a:xfrm>
            <a:prstGeom prst="ellipse">
              <a:avLst/>
            </a:prstGeom>
            <a:gradFill>
              <a:gsLst>
                <a:gs pos="0">
                  <a:schemeClr val="accent1"/>
                </a:gs>
                <a:gs pos="2000">
                  <a:schemeClr val="accent1"/>
                </a:gs>
                <a:gs pos="100000">
                  <a:srgbClr val="C01169"/>
                </a:gs>
              </a:gsLst>
              <a:path path="circle">
                <a:fillToRect l="50000" t="50000" r="50000" b="50000"/>
              </a:path>
              <a:tileRect/>
            </a:gradFill>
            <a:ln>
              <a:noFill/>
            </a:ln>
            <a:effectLst>
              <a:outerShdw blurRad="1270000" algn="ctr" rotWithShape="0">
                <a:schemeClr val="accent2">
                  <a:alpha val="40000"/>
                </a:scheme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grpSp>
      <p:grpSp>
        <p:nvGrpSpPr>
          <p:cNvPr id="438" name="Google Shape;438;p33"/>
          <p:cNvGrpSpPr/>
          <p:nvPr/>
        </p:nvGrpSpPr>
        <p:grpSpPr>
          <a:xfrm>
            <a:off x="4591776" y="4701176"/>
            <a:ext cx="155499" cy="155267"/>
            <a:chOff x="2991668" y="6807571"/>
            <a:chExt cx="248400" cy="248400"/>
          </a:xfrm>
        </p:grpSpPr>
        <p:sp>
          <p:nvSpPr>
            <p:cNvPr id="439" name="Google Shape;439;p33"/>
            <p:cNvSpPr/>
            <p:nvPr/>
          </p:nvSpPr>
          <p:spPr>
            <a:xfrm>
              <a:off x="2991668" y="6807571"/>
              <a:ext cx="248400" cy="248400"/>
            </a:xfrm>
            <a:prstGeom prst="ellipse">
              <a:avLst/>
            </a:prstGeom>
            <a:solidFill>
              <a:schemeClr val="lt1"/>
            </a:solidFill>
            <a:ln>
              <a:noFill/>
            </a:ln>
            <a:effectLst>
              <a:outerShdw blurRad="1270000" algn="ctr" rotWithShape="0">
                <a:schemeClr val="lt1">
                  <a:alpha val="40000"/>
                </a:scheme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440" name="Google Shape;440;p33"/>
            <p:cNvSpPr/>
            <p:nvPr/>
          </p:nvSpPr>
          <p:spPr>
            <a:xfrm>
              <a:off x="3049014" y="6864917"/>
              <a:ext cx="133800" cy="133800"/>
            </a:xfrm>
            <a:prstGeom prst="ellipse">
              <a:avLst/>
            </a:prstGeom>
            <a:gradFill>
              <a:gsLst>
                <a:gs pos="0">
                  <a:schemeClr val="accent3"/>
                </a:gs>
                <a:gs pos="2000">
                  <a:schemeClr val="accent3"/>
                </a:gs>
                <a:gs pos="100000">
                  <a:srgbClr val="4F2995"/>
                </a:gs>
              </a:gsLst>
              <a:path path="circle">
                <a:fillToRect l="50000" t="50000" r="50000" b="50000"/>
              </a:path>
              <a:tileRect/>
            </a:gradFill>
            <a:ln>
              <a:noFill/>
            </a:ln>
            <a:effectLst>
              <a:outerShdw blurRad="1270000" algn="ctr" rotWithShape="0">
                <a:schemeClr val="accent3">
                  <a:alpha val="40000"/>
                </a:scheme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grpSp>
      <p:grpSp>
        <p:nvGrpSpPr>
          <p:cNvPr id="441" name="Google Shape;441;p33"/>
          <p:cNvGrpSpPr/>
          <p:nvPr/>
        </p:nvGrpSpPr>
        <p:grpSpPr>
          <a:xfrm>
            <a:off x="6018371" y="4701176"/>
            <a:ext cx="155499" cy="155267"/>
            <a:chOff x="2991668" y="6807571"/>
            <a:chExt cx="248400" cy="248400"/>
          </a:xfrm>
        </p:grpSpPr>
        <p:sp>
          <p:nvSpPr>
            <p:cNvPr id="442" name="Google Shape;442;p33"/>
            <p:cNvSpPr/>
            <p:nvPr/>
          </p:nvSpPr>
          <p:spPr>
            <a:xfrm>
              <a:off x="2991668" y="6807571"/>
              <a:ext cx="248400" cy="248400"/>
            </a:xfrm>
            <a:prstGeom prst="ellipse">
              <a:avLst/>
            </a:prstGeom>
            <a:solidFill>
              <a:schemeClr val="lt1"/>
            </a:solidFill>
            <a:ln>
              <a:noFill/>
            </a:ln>
            <a:effectLst>
              <a:outerShdw blurRad="1270000" algn="ctr" rotWithShape="0">
                <a:schemeClr val="lt1">
                  <a:alpha val="40000"/>
                </a:scheme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443" name="Google Shape;443;p33"/>
            <p:cNvSpPr/>
            <p:nvPr/>
          </p:nvSpPr>
          <p:spPr>
            <a:xfrm>
              <a:off x="3049014" y="6864917"/>
              <a:ext cx="133800" cy="133800"/>
            </a:xfrm>
            <a:prstGeom prst="ellipse">
              <a:avLst/>
            </a:prstGeom>
            <a:gradFill>
              <a:gsLst>
                <a:gs pos="0">
                  <a:schemeClr val="accent4"/>
                </a:gs>
                <a:gs pos="2000">
                  <a:schemeClr val="accent4"/>
                </a:gs>
                <a:gs pos="100000">
                  <a:srgbClr val="0F98B3"/>
                </a:gs>
              </a:gsLst>
              <a:path path="circle">
                <a:fillToRect l="50000" t="50000" r="50000" b="50000"/>
              </a:path>
              <a:tileRect/>
            </a:gradFill>
            <a:ln>
              <a:noFill/>
            </a:ln>
            <a:effectLst>
              <a:outerShdw blurRad="1270000" algn="ctr" rotWithShape="0">
                <a:schemeClr val="accent4">
                  <a:alpha val="40000"/>
                </a:scheme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grpSp>
      <p:grpSp>
        <p:nvGrpSpPr>
          <p:cNvPr id="444" name="Google Shape;444;p33"/>
          <p:cNvGrpSpPr/>
          <p:nvPr/>
        </p:nvGrpSpPr>
        <p:grpSpPr>
          <a:xfrm>
            <a:off x="7444967" y="4701176"/>
            <a:ext cx="155499" cy="155267"/>
            <a:chOff x="2991668" y="6807571"/>
            <a:chExt cx="248400" cy="248400"/>
          </a:xfrm>
        </p:grpSpPr>
        <p:sp>
          <p:nvSpPr>
            <p:cNvPr id="445" name="Google Shape;445;p33"/>
            <p:cNvSpPr/>
            <p:nvPr/>
          </p:nvSpPr>
          <p:spPr>
            <a:xfrm>
              <a:off x="2991668" y="6807571"/>
              <a:ext cx="248400" cy="248400"/>
            </a:xfrm>
            <a:prstGeom prst="ellipse">
              <a:avLst/>
            </a:prstGeom>
            <a:solidFill>
              <a:schemeClr val="lt1"/>
            </a:solidFill>
            <a:ln>
              <a:noFill/>
            </a:ln>
            <a:effectLst>
              <a:outerShdw blurRad="1270000" algn="ctr" rotWithShape="0">
                <a:schemeClr val="lt1">
                  <a:alpha val="40000"/>
                </a:scheme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446" name="Google Shape;446;p33"/>
            <p:cNvSpPr/>
            <p:nvPr/>
          </p:nvSpPr>
          <p:spPr>
            <a:xfrm>
              <a:off x="3049014" y="6864917"/>
              <a:ext cx="133800" cy="133800"/>
            </a:xfrm>
            <a:prstGeom prst="ellipse">
              <a:avLst/>
            </a:prstGeom>
            <a:gradFill>
              <a:gsLst>
                <a:gs pos="0">
                  <a:schemeClr val="accent5"/>
                </a:gs>
                <a:gs pos="2000">
                  <a:schemeClr val="accent5"/>
                </a:gs>
                <a:gs pos="100000">
                  <a:srgbClr val="66196E"/>
                </a:gs>
              </a:gsLst>
              <a:path path="circle">
                <a:fillToRect l="50000" t="50000" r="50000" b="50000"/>
              </a:path>
              <a:tileRect/>
            </a:gradFill>
            <a:ln>
              <a:noFill/>
            </a:ln>
            <a:effectLst>
              <a:outerShdw blurRad="1270000" algn="ctr" rotWithShape="0">
                <a:schemeClr val="accent5">
                  <a:alpha val="40000"/>
                </a:scheme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grpSp>
      <p:grpSp>
        <p:nvGrpSpPr>
          <p:cNvPr id="447" name="Google Shape;447;p33"/>
          <p:cNvGrpSpPr/>
          <p:nvPr/>
        </p:nvGrpSpPr>
        <p:grpSpPr>
          <a:xfrm>
            <a:off x="8871561" y="4701176"/>
            <a:ext cx="155499" cy="155267"/>
            <a:chOff x="2991668" y="6807571"/>
            <a:chExt cx="248400" cy="248400"/>
          </a:xfrm>
        </p:grpSpPr>
        <p:sp>
          <p:nvSpPr>
            <p:cNvPr id="448" name="Google Shape;448;p33"/>
            <p:cNvSpPr/>
            <p:nvPr/>
          </p:nvSpPr>
          <p:spPr>
            <a:xfrm>
              <a:off x="2991668" y="6807571"/>
              <a:ext cx="248400" cy="248400"/>
            </a:xfrm>
            <a:prstGeom prst="ellipse">
              <a:avLst/>
            </a:prstGeom>
            <a:solidFill>
              <a:schemeClr val="lt1"/>
            </a:solidFill>
            <a:ln>
              <a:noFill/>
            </a:ln>
            <a:effectLst>
              <a:outerShdw blurRad="1270000" algn="ctr" rotWithShape="0">
                <a:schemeClr val="lt1">
                  <a:alpha val="40000"/>
                </a:scheme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449" name="Google Shape;449;p33"/>
            <p:cNvSpPr/>
            <p:nvPr/>
          </p:nvSpPr>
          <p:spPr>
            <a:xfrm>
              <a:off x="3049014" y="6864917"/>
              <a:ext cx="133800" cy="133800"/>
            </a:xfrm>
            <a:prstGeom prst="ellipse">
              <a:avLst/>
            </a:prstGeom>
            <a:gradFill>
              <a:gsLst>
                <a:gs pos="0">
                  <a:schemeClr val="accent6"/>
                </a:gs>
                <a:gs pos="2000">
                  <a:schemeClr val="accent6"/>
                </a:gs>
                <a:gs pos="100000">
                  <a:srgbClr val="980B84"/>
                </a:gs>
              </a:gsLst>
              <a:path path="circle">
                <a:fillToRect l="50000" t="50000" r="50000" b="50000"/>
              </a:path>
              <a:tileRect/>
            </a:gradFill>
            <a:ln>
              <a:noFill/>
            </a:ln>
            <a:effectLst>
              <a:outerShdw blurRad="1270000" algn="ctr" rotWithShape="0">
                <a:schemeClr val="accent6">
                  <a:alpha val="40000"/>
                </a:scheme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grpSp>
      <p:grpSp>
        <p:nvGrpSpPr>
          <p:cNvPr id="450" name="Google Shape;450;p33"/>
          <p:cNvGrpSpPr/>
          <p:nvPr/>
        </p:nvGrpSpPr>
        <p:grpSpPr>
          <a:xfrm>
            <a:off x="10316107" y="4701176"/>
            <a:ext cx="155499" cy="155267"/>
            <a:chOff x="2991668" y="6807571"/>
            <a:chExt cx="248400" cy="248400"/>
          </a:xfrm>
        </p:grpSpPr>
        <p:sp>
          <p:nvSpPr>
            <p:cNvPr id="451" name="Google Shape;451;p33"/>
            <p:cNvSpPr/>
            <p:nvPr/>
          </p:nvSpPr>
          <p:spPr>
            <a:xfrm>
              <a:off x="2991668" y="6807571"/>
              <a:ext cx="248400" cy="248400"/>
            </a:xfrm>
            <a:prstGeom prst="ellipse">
              <a:avLst/>
            </a:prstGeom>
            <a:solidFill>
              <a:schemeClr val="lt1"/>
            </a:solidFill>
            <a:ln>
              <a:noFill/>
            </a:ln>
            <a:effectLst>
              <a:outerShdw blurRad="1270000" algn="ctr" rotWithShape="0">
                <a:schemeClr val="lt1">
                  <a:alpha val="40000"/>
                </a:scheme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452" name="Google Shape;452;p33"/>
            <p:cNvSpPr/>
            <p:nvPr/>
          </p:nvSpPr>
          <p:spPr>
            <a:xfrm>
              <a:off x="3049014" y="6864917"/>
              <a:ext cx="133800" cy="133800"/>
            </a:xfrm>
            <a:prstGeom prst="ellipse">
              <a:avLst/>
            </a:prstGeom>
            <a:gradFill>
              <a:gsLst>
                <a:gs pos="0">
                  <a:schemeClr val="accent1"/>
                </a:gs>
                <a:gs pos="2000">
                  <a:schemeClr val="accent1"/>
                </a:gs>
                <a:gs pos="100000">
                  <a:srgbClr val="C01169"/>
                </a:gs>
              </a:gsLst>
              <a:path path="circle">
                <a:fillToRect l="50000" t="50000" r="50000" b="50000"/>
              </a:path>
              <a:tileRect/>
            </a:gradFill>
            <a:ln>
              <a:noFill/>
            </a:ln>
            <a:effectLst>
              <a:outerShdw blurRad="1270000" algn="ctr" rotWithShape="0">
                <a:schemeClr val="accent1">
                  <a:alpha val="40000"/>
                </a:scheme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grpSp>
      <p:cxnSp>
        <p:nvCxnSpPr>
          <p:cNvPr id="453" name="Google Shape;453;p33"/>
          <p:cNvCxnSpPr/>
          <p:nvPr/>
        </p:nvCxnSpPr>
        <p:spPr>
          <a:xfrm>
            <a:off x="1044273" y="817736"/>
            <a:ext cx="2760400" cy="0"/>
          </a:xfrm>
          <a:prstGeom prst="straightConnector1">
            <a:avLst/>
          </a:prstGeom>
          <a:noFill/>
          <a:ln w="12700" cap="flat" cmpd="sng">
            <a:solidFill>
              <a:srgbClr val="627597"/>
            </a:solidFill>
            <a:prstDash val="solid"/>
            <a:miter lim="800000"/>
            <a:headEnd type="none" w="sm" len="sm"/>
            <a:tailEnd type="none" w="sm" len="sm"/>
          </a:ln>
        </p:spPr>
      </p:cxnSp>
      <p:sp>
        <p:nvSpPr>
          <p:cNvPr id="454" name="Google Shape;454;p33"/>
          <p:cNvSpPr/>
          <p:nvPr/>
        </p:nvSpPr>
        <p:spPr>
          <a:xfrm rot="10800000">
            <a:off x="494067" y="233"/>
            <a:ext cx="100000" cy="2312000"/>
          </a:xfrm>
          <a:prstGeom prst="rect">
            <a:avLst/>
          </a:prstGeom>
          <a:gradFill>
            <a:gsLst>
              <a:gs pos="0">
                <a:srgbClr val="D59DFF"/>
              </a:gs>
              <a:gs pos="100000">
                <a:srgbClr val="28AFEA"/>
              </a:gs>
            </a:gsLst>
            <a:lin ang="5400012" scaled="0"/>
          </a:gra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Helvetica" pitchFamily="2" charset="0"/>
              <a:ea typeface="+mn-ea"/>
              <a:cs typeface="+mn-cs"/>
            </a:endParaRPr>
          </a:p>
        </p:txBody>
      </p:sp>
      <p:sp>
        <p:nvSpPr>
          <p:cNvPr id="455" name="Google Shape;455;p33"/>
          <p:cNvSpPr txBox="1">
            <a:spLocks noGrp="1"/>
          </p:cNvSpPr>
          <p:nvPr>
            <p:ph type="subTitle" idx="1"/>
          </p:nvPr>
        </p:nvSpPr>
        <p:spPr>
          <a:xfrm>
            <a:off x="999744" y="573024"/>
            <a:ext cx="4035600" cy="2072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067" b="0" i="0">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456" name="Google Shape;456;p33"/>
          <p:cNvSpPr txBox="1">
            <a:spLocks noGrp="1"/>
          </p:cNvSpPr>
          <p:nvPr>
            <p:ph type="title"/>
          </p:nvPr>
        </p:nvSpPr>
        <p:spPr>
          <a:xfrm>
            <a:off x="987552" y="1121664"/>
            <a:ext cx="4376800" cy="1036400"/>
          </a:xfrm>
          <a:prstGeom prst="rect">
            <a:avLst/>
          </a:prstGeom>
        </p:spPr>
        <p:txBody>
          <a:bodyPr spcFirstLastPara="1" wrap="square" lIns="45700" tIns="18275" rIns="45700" bIns="18275" anchor="t" anchorCtr="0">
            <a:noAutofit/>
          </a:bodyPr>
          <a:lstStyle>
            <a:lvl1pPr lvl="0">
              <a:spcBef>
                <a:spcPts val="0"/>
              </a:spcBef>
              <a:spcAft>
                <a:spcPts val="0"/>
              </a:spcAft>
              <a:buSzPts val="3400"/>
              <a:buNone/>
              <a:defRPr b="1" i="0">
                <a:solidFill>
                  <a:schemeClr val="bg1"/>
                </a:solidFill>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7" name="Google Shape;457;p33"/>
          <p:cNvSpPr txBox="1">
            <a:spLocks noGrp="1"/>
          </p:cNvSpPr>
          <p:nvPr>
            <p:ph type="body" idx="2"/>
          </p:nvPr>
        </p:nvSpPr>
        <p:spPr>
          <a:xfrm>
            <a:off x="5364352" y="1121664"/>
            <a:ext cx="3901600" cy="10852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458" name="Google Shape;458;p33"/>
          <p:cNvSpPr txBox="1">
            <a:spLocks noGrp="1"/>
          </p:cNvSpPr>
          <p:nvPr>
            <p:ph type="body" idx="3"/>
          </p:nvPr>
        </p:nvSpPr>
        <p:spPr>
          <a:xfrm>
            <a:off x="2426208" y="3352800"/>
            <a:ext cx="1633600" cy="195200"/>
          </a:xfrm>
          <a:prstGeom prst="rect">
            <a:avLst/>
          </a:prstGeom>
        </p:spPr>
        <p:txBody>
          <a:bodyPr spcFirstLastPara="1" wrap="square" lIns="45700" tIns="18275" rIns="45700" bIns="18275" anchor="t" anchorCtr="0">
            <a:noAutofit/>
          </a:bodyPr>
          <a:lstStyle>
            <a:lvl1pPr marL="1693" lvl="0" indent="0" algn="ctr">
              <a:lnSpc>
                <a:spcPct val="100000"/>
              </a:lnSpc>
              <a:spcBef>
                <a:spcPts val="0"/>
              </a:spcBef>
              <a:spcAft>
                <a:spcPts val="0"/>
              </a:spcAft>
              <a:buSzPts val="700"/>
              <a:buNone/>
              <a:defRPr sz="800" b="0" i="0">
                <a:latin typeface="Helvetica" pitchFamily="2" charset="0"/>
              </a:defRPr>
            </a:lvl1pPr>
            <a:lvl2pPr marL="1219170" lvl="1" indent="-364058" algn="ctr">
              <a:spcBef>
                <a:spcPts val="0"/>
              </a:spcBef>
              <a:spcAft>
                <a:spcPts val="0"/>
              </a:spcAft>
              <a:buSzPts val="700"/>
              <a:buChar char="○"/>
              <a:defRPr sz="933"/>
            </a:lvl2pPr>
            <a:lvl3pPr marL="1828754" lvl="2" indent="-364058" algn="ctr">
              <a:spcBef>
                <a:spcPts val="0"/>
              </a:spcBef>
              <a:spcAft>
                <a:spcPts val="0"/>
              </a:spcAft>
              <a:buSzPts val="700"/>
              <a:buChar char="■"/>
              <a:defRPr sz="933"/>
            </a:lvl3pPr>
            <a:lvl4pPr marL="2438339" lvl="3" indent="-364058" algn="ctr">
              <a:spcBef>
                <a:spcPts val="0"/>
              </a:spcBef>
              <a:spcAft>
                <a:spcPts val="0"/>
              </a:spcAft>
              <a:buSzPts val="700"/>
              <a:buChar char="●"/>
              <a:defRPr sz="933"/>
            </a:lvl4pPr>
            <a:lvl5pPr marL="3047924" lvl="4" indent="-364058" algn="ctr">
              <a:spcBef>
                <a:spcPts val="0"/>
              </a:spcBef>
              <a:spcAft>
                <a:spcPts val="0"/>
              </a:spcAft>
              <a:buSzPts val="700"/>
              <a:buChar char="○"/>
              <a:defRPr sz="933"/>
            </a:lvl5pPr>
            <a:lvl6pPr marL="3657509" lvl="5" indent="-364058" algn="ctr">
              <a:spcBef>
                <a:spcPts val="0"/>
              </a:spcBef>
              <a:spcAft>
                <a:spcPts val="0"/>
              </a:spcAft>
              <a:buSzPts val="700"/>
              <a:buChar char="■"/>
              <a:defRPr sz="933"/>
            </a:lvl6pPr>
            <a:lvl7pPr marL="4267093" lvl="6" indent="-364058" algn="ctr">
              <a:spcBef>
                <a:spcPts val="0"/>
              </a:spcBef>
              <a:spcAft>
                <a:spcPts val="0"/>
              </a:spcAft>
              <a:buSzPts val="700"/>
              <a:buChar char="●"/>
              <a:defRPr sz="933"/>
            </a:lvl7pPr>
            <a:lvl8pPr marL="4876678" lvl="7" indent="-364058" algn="ctr">
              <a:spcBef>
                <a:spcPts val="0"/>
              </a:spcBef>
              <a:spcAft>
                <a:spcPts val="0"/>
              </a:spcAft>
              <a:buSzPts val="700"/>
              <a:buChar char="○"/>
              <a:defRPr sz="933"/>
            </a:lvl8pPr>
            <a:lvl9pPr marL="5486263" lvl="8" indent="-364058" algn="ctr">
              <a:spcBef>
                <a:spcPts val="0"/>
              </a:spcBef>
              <a:spcAft>
                <a:spcPts val="0"/>
              </a:spcAft>
              <a:buSzPts val="700"/>
              <a:buChar char="■"/>
              <a:defRPr sz="933"/>
            </a:lvl9pPr>
          </a:lstStyle>
          <a:p>
            <a:endParaRPr/>
          </a:p>
        </p:txBody>
      </p:sp>
      <p:sp>
        <p:nvSpPr>
          <p:cNvPr id="459" name="Google Shape;459;p33"/>
          <p:cNvSpPr txBox="1">
            <a:spLocks noGrp="1"/>
          </p:cNvSpPr>
          <p:nvPr>
            <p:ph type="body" idx="4"/>
          </p:nvPr>
        </p:nvSpPr>
        <p:spPr>
          <a:xfrm>
            <a:off x="2426208" y="3535680"/>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200" b="1" i="0">
                <a:solidFill>
                  <a:schemeClr val="bg1"/>
                </a:solidFill>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0" name="Google Shape;460;p33"/>
          <p:cNvSpPr txBox="1">
            <a:spLocks noGrp="1"/>
          </p:cNvSpPr>
          <p:nvPr>
            <p:ph type="body" idx="5"/>
          </p:nvPr>
        </p:nvSpPr>
        <p:spPr>
          <a:xfrm>
            <a:off x="2036064" y="3779520"/>
            <a:ext cx="2414000" cy="414400"/>
          </a:xfrm>
          <a:prstGeom prst="rect">
            <a:avLst/>
          </a:prstGeom>
        </p:spPr>
        <p:txBody>
          <a:bodyPr spcFirstLastPara="1" wrap="square" lIns="45700" tIns="18275" rIns="45700" bIns="18275" anchor="t" anchorCtr="0">
            <a:noAutofit/>
          </a:bodyPr>
          <a:lstStyle>
            <a:lvl1pPr marL="0" lvl="0" indent="0" algn="ctr" rtl="0">
              <a:spcBef>
                <a:spcPts val="0"/>
              </a:spcBef>
              <a:spcAft>
                <a:spcPts val="0"/>
              </a:spcAft>
              <a:buSzPts val="800"/>
              <a:buNone/>
              <a:defRPr sz="1067" b="0" i="0">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1" name="Google Shape;461;p33"/>
          <p:cNvSpPr txBox="1">
            <a:spLocks noGrp="1"/>
          </p:cNvSpPr>
          <p:nvPr>
            <p:ph type="body" idx="6"/>
          </p:nvPr>
        </p:nvSpPr>
        <p:spPr>
          <a:xfrm>
            <a:off x="987552" y="5145024"/>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200" b="1" i="0">
                <a:solidFill>
                  <a:schemeClr val="bg1"/>
                </a:solidFill>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2" name="Google Shape;462;p33"/>
          <p:cNvSpPr txBox="1">
            <a:spLocks noGrp="1"/>
          </p:cNvSpPr>
          <p:nvPr>
            <p:ph type="body" idx="7"/>
          </p:nvPr>
        </p:nvSpPr>
        <p:spPr>
          <a:xfrm>
            <a:off x="3852703" y="5145024"/>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200" b="1" i="0">
                <a:solidFill>
                  <a:schemeClr val="bg1"/>
                </a:solidFill>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3" name="Google Shape;463;p33"/>
          <p:cNvSpPr txBox="1">
            <a:spLocks noGrp="1"/>
          </p:cNvSpPr>
          <p:nvPr>
            <p:ph type="body" idx="8"/>
          </p:nvPr>
        </p:nvSpPr>
        <p:spPr>
          <a:xfrm>
            <a:off x="5279136" y="3730752"/>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200" b="1" i="0">
                <a:solidFill>
                  <a:schemeClr val="bg1"/>
                </a:solidFill>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4" name="Google Shape;464;p33"/>
          <p:cNvSpPr txBox="1">
            <a:spLocks noGrp="1"/>
          </p:cNvSpPr>
          <p:nvPr>
            <p:ph type="body" idx="9"/>
          </p:nvPr>
        </p:nvSpPr>
        <p:spPr>
          <a:xfrm>
            <a:off x="6705600" y="5145024"/>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200" b="1" i="0">
                <a:solidFill>
                  <a:schemeClr val="bg1"/>
                </a:solidFill>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5" name="Google Shape;465;p33"/>
          <p:cNvSpPr txBox="1">
            <a:spLocks noGrp="1"/>
          </p:cNvSpPr>
          <p:nvPr>
            <p:ph type="body" idx="13"/>
          </p:nvPr>
        </p:nvSpPr>
        <p:spPr>
          <a:xfrm>
            <a:off x="8132064" y="3742944"/>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200" b="1" i="0">
                <a:solidFill>
                  <a:schemeClr val="bg1"/>
                </a:solidFill>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6" name="Google Shape;466;p33"/>
          <p:cNvSpPr txBox="1">
            <a:spLocks noGrp="1"/>
          </p:cNvSpPr>
          <p:nvPr>
            <p:ph type="body" idx="14"/>
          </p:nvPr>
        </p:nvSpPr>
        <p:spPr>
          <a:xfrm>
            <a:off x="9582912" y="5145024"/>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200" b="1" i="0">
                <a:solidFill>
                  <a:schemeClr val="bg1"/>
                </a:solidFill>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7" name="Google Shape;467;p33"/>
          <p:cNvSpPr txBox="1">
            <a:spLocks noGrp="1"/>
          </p:cNvSpPr>
          <p:nvPr>
            <p:ph type="body" idx="15"/>
          </p:nvPr>
        </p:nvSpPr>
        <p:spPr>
          <a:xfrm>
            <a:off x="987552" y="5413248"/>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067" b="0" i="0">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8" name="Google Shape;468;p33"/>
          <p:cNvSpPr txBox="1">
            <a:spLocks noGrp="1"/>
          </p:cNvSpPr>
          <p:nvPr>
            <p:ph type="body" idx="16"/>
          </p:nvPr>
        </p:nvSpPr>
        <p:spPr>
          <a:xfrm>
            <a:off x="3852672" y="5413248"/>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067" b="0" i="0">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9" name="Google Shape;469;p33"/>
          <p:cNvSpPr txBox="1">
            <a:spLocks noGrp="1"/>
          </p:cNvSpPr>
          <p:nvPr>
            <p:ph type="body" idx="17"/>
          </p:nvPr>
        </p:nvSpPr>
        <p:spPr>
          <a:xfrm>
            <a:off x="6705600" y="5413248"/>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067" b="0" i="0">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70" name="Google Shape;470;p33"/>
          <p:cNvSpPr txBox="1">
            <a:spLocks noGrp="1"/>
          </p:cNvSpPr>
          <p:nvPr>
            <p:ph type="body" idx="18"/>
          </p:nvPr>
        </p:nvSpPr>
        <p:spPr>
          <a:xfrm>
            <a:off x="9582912" y="5413248"/>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067" b="0" i="0">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71" name="Google Shape;471;p33"/>
          <p:cNvSpPr txBox="1">
            <a:spLocks noGrp="1"/>
          </p:cNvSpPr>
          <p:nvPr>
            <p:ph type="body" idx="19"/>
          </p:nvPr>
        </p:nvSpPr>
        <p:spPr>
          <a:xfrm>
            <a:off x="5279136" y="3998976"/>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067" b="0" i="0">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72" name="Google Shape;472;p33"/>
          <p:cNvSpPr txBox="1">
            <a:spLocks noGrp="1"/>
          </p:cNvSpPr>
          <p:nvPr>
            <p:ph type="body" idx="20"/>
          </p:nvPr>
        </p:nvSpPr>
        <p:spPr>
          <a:xfrm>
            <a:off x="8132064" y="4011168"/>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067" b="0" i="0">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51" name="Google Shape;268;p27">
            <a:extLst>
              <a:ext uri="{FF2B5EF4-FFF2-40B4-BE49-F238E27FC236}">
                <a16:creationId xmlns:a16="http://schemas.microsoft.com/office/drawing/2014/main" id="{BD598AAA-EC64-E247-A143-0FD7003A5EBE}"/>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fld id="{00000000-1234-1234-1234-123412341234}" type="slidenum">
              <a:rPr kumimoji="0" lang="en" sz="667" b="0" i="0" u="none" strike="noStrike" kern="1200" cap="none" spc="0" normalizeH="0" baseline="0" noProof="0">
                <a:ln>
                  <a:noFill/>
                </a:ln>
                <a:solidFill>
                  <a:srgbClr val="FFFFFF"/>
                </a:solidFill>
                <a:effectLst/>
                <a:uLnTx/>
                <a:uFillTx/>
                <a:latin typeface="Helvetica" pitchFamily="2" charset="0"/>
                <a:ea typeface="Helvetica Neue"/>
                <a:cs typeface="Helvetica Neue"/>
                <a:sym typeface="Helvetica Neue"/>
              </a:rPr>
              <a:pPr marL="0" marR="0" lvl="0" indent="0" algn="r" defTabSz="914400" rtl="0" eaLnBrk="1" fontAlgn="auto" latinLnBrk="0" hangingPunct="1">
                <a:lnSpc>
                  <a:spcPct val="120000"/>
                </a:lnSpc>
                <a:spcBef>
                  <a:spcPts val="0"/>
                </a:spcBef>
                <a:spcAft>
                  <a:spcPts val="0"/>
                </a:spcAft>
                <a:buClrTx/>
                <a:buSzTx/>
                <a:buFontTx/>
                <a:buNone/>
                <a:tabLst/>
                <a:defRPr/>
              </a:pPr>
              <a:t>‹#›</a:t>
            </a:fld>
            <a:endParaRPr kumimoji="0" sz="667" b="0" i="0" u="none" strike="noStrike" kern="1200" cap="none" spc="0" normalizeH="0" baseline="0" noProof="0">
              <a:ln>
                <a:noFill/>
              </a:ln>
              <a:solidFill>
                <a:srgbClr val="FFFFFF"/>
              </a:solidFill>
              <a:effectLst/>
              <a:uLnTx/>
              <a:uFillTx/>
              <a:latin typeface="Helvetica" pitchFamily="2" charset="0"/>
              <a:ea typeface="Helvetica Neue"/>
              <a:cs typeface="Helvetica Neue"/>
              <a:sym typeface="Helvetica Neue"/>
            </a:endParaRPr>
          </a:p>
        </p:txBody>
      </p:sp>
      <p:cxnSp>
        <p:nvCxnSpPr>
          <p:cNvPr id="52" name="Google Shape;67;p15">
            <a:extLst>
              <a:ext uri="{FF2B5EF4-FFF2-40B4-BE49-F238E27FC236}">
                <a16:creationId xmlns:a16="http://schemas.microsoft.com/office/drawing/2014/main" id="{1D16FF24-B0F8-B641-AD66-E286C3F257F6}"/>
              </a:ext>
            </a:extLst>
          </p:cNvPr>
          <p:cNvCxnSpPr/>
          <p:nvPr userDrawn="1"/>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53" name="Google Shape;56;p14">
            <a:extLst>
              <a:ext uri="{FF2B5EF4-FFF2-40B4-BE49-F238E27FC236}">
                <a16:creationId xmlns:a16="http://schemas.microsoft.com/office/drawing/2014/main" id="{F98B535C-A92F-3042-A017-2B58F04D3CD6}"/>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700"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sym typeface="Helvetica Neue"/>
              </a:rPr>
              <a:t>DEV BOXES</a:t>
            </a:r>
            <a:endParaRPr kumimoji="0" lang="en-US" sz="700"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endParaRPr>
          </a:p>
        </p:txBody>
      </p:sp>
    </p:spTree>
    <p:extLst>
      <p:ext uri="{BB962C8B-B14F-4D97-AF65-F5344CB8AC3E}">
        <p14:creationId xmlns:p14="http://schemas.microsoft.com/office/powerpoint/2010/main" val="2663351027"/>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matchingName="Left-side Three Features" preserve="1" userDrawn="1">
  <p:cSld name="Left-side Three Features">
    <p:spTree>
      <p:nvGrpSpPr>
        <p:cNvPr id="1" name="Shape 473"/>
        <p:cNvGrpSpPr/>
        <p:nvPr/>
      </p:nvGrpSpPr>
      <p:grpSpPr>
        <a:xfrm>
          <a:off x="0" y="0"/>
          <a:ext cx="0" cy="0"/>
          <a:chOff x="0" y="0"/>
          <a:chExt cx="0" cy="0"/>
        </a:xfrm>
      </p:grpSpPr>
      <p:sp>
        <p:nvSpPr>
          <p:cNvPr id="477" name="Google Shape;477;p34"/>
          <p:cNvSpPr/>
          <p:nvPr/>
        </p:nvSpPr>
        <p:spPr>
          <a:xfrm>
            <a:off x="8848491" y="-840651"/>
            <a:ext cx="8552400" cy="8539200"/>
          </a:xfrm>
          <a:prstGeom prst="ellipse">
            <a:avLst/>
          </a:prstGeom>
          <a:gradFill>
            <a:gsLst>
              <a:gs pos="0">
                <a:srgbClr val="1F9CF0"/>
              </a:gs>
              <a:gs pos="100000">
                <a:srgbClr val="D59DFF">
                  <a:alpha val="42352"/>
                </a:srgbClr>
              </a:gs>
            </a:gsLst>
            <a:lin ang="2700006" scaled="0"/>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478" name="Google Shape;478;p34"/>
          <p:cNvSpPr/>
          <p:nvPr/>
        </p:nvSpPr>
        <p:spPr>
          <a:xfrm>
            <a:off x="7031928" y="3824431"/>
            <a:ext cx="2150000" cy="2146400"/>
          </a:xfrm>
          <a:prstGeom prst="ellipse">
            <a:avLst/>
          </a:prstGeom>
          <a:gradFill>
            <a:gsLst>
              <a:gs pos="0">
                <a:srgbClr val="8661C5"/>
              </a:gs>
              <a:gs pos="100000">
                <a:srgbClr val="161828"/>
              </a:gs>
            </a:gsLst>
            <a:path path="circle">
              <a:fillToRect l="50000" t="50000" r="50000" b="50000"/>
            </a:path>
            <a:tileRect/>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grpSp>
        <p:nvGrpSpPr>
          <p:cNvPr id="479" name="Google Shape;479;p34"/>
          <p:cNvGrpSpPr/>
          <p:nvPr/>
        </p:nvGrpSpPr>
        <p:grpSpPr>
          <a:xfrm>
            <a:off x="1287133" y="954654"/>
            <a:ext cx="4809008" cy="1480471"/>
            <a:chOff x="1981200" y="3575359"/>
            <a:chExt cx="6892330" cy="2368500"/>
          </a:xfrm>
        </p:grpSpPr>
        <p:sp>
          <p:nvSpPr>
            <p:cNvPr id="480" name="Google Shape;480;p34"/>
            <p:cNvSpPr/>
            <p:nvPr/>
          </p:nvSpPr>
          <p:spPr>
            <a:xfrm>
              <a:off x="1981200" y="3575359"/>
              <a:ext cx="6630300" cy="2368500"/>
            </a:xfrm>
            <a:prstGeom prst="roundRect">
              <a:avLst>
                <a:gd name="adj" fmla="val 3188"/>
              </a:avLst>
            </a:prstGeom>
            <a:gradFill>
              <a:gsLst>
                <a:gs pos="0">
                  <a:srgbClr val="1F9CF0"/>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733"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481" name="Google Shape;481;p34"/>
            <p:cNvSpPr/>
            <p:nvPr/>
          </p:nvSpPr>
          <p:spPr>
            <a:xfrm rot="5400000">
              <a:off x="8503930" y="4648452"/>
              <a:ext cx="477000" cy="262200"/>
            </a:xfrm>
            <a:prstGeom prst="triangle">
              <a:avLst>
                <a:gd name="adj" fmla="val 50000"/>
              </a:avLst>
            </a:prstGeom>
            <a:gradFill>
              <a:gsLst>
                <a:gs pos="0">
                  <a:srgbClr val="1F9CF0"/>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grpSp>
      <p:pic>
        <p:nvPicPr>
          <p:cNvPr id="482" name="Google Shape;482;p34"/>
          <p:cNvPicPr preferRelativeResize="0"/>
          <p:nvPr/>
        </p:nvPicPr>
        <p:blipFill rotWithShape="1">
          <a:blip r:embed="rId2">
            <a:alphaModFix amt="30000"/>
          </a:blip>
          <a:srcRect/>
          <a:stretch/>
        </p:blipFill>
        <p:spPr>
          <a:xfrm>
            <a:off x="7365166" y="-1396267"/>
            <a:ext cx="5016492" cy="5016492"/>
          </a:xfrm>
          <a:prstGeom prst="rect">
            <a:avLst/>
          </a:prstGeom>
          <a:noFill/>
          <a:ln>
            <a:noFill/>
          </a:ln>
        </p:spPr>
      </p:pic>
      <p:grpSp>
        <p:nvGrpSpPr>
          <p:cNvPr id="483" name="Google Shape;483;p34"/>
          <p:cNvGrpSpPr/>
          <p:nvPr/>
        </p:nvGrpSpPr>
        <p:grpSpPr>
          <a:xfrm>
            <a:off x="806624" y="1225639"/>
            <a:ext cx="961160" cy="959165"/>
            <a:chOff x="1551767" y="2937134"/>
            <a:chExt cx="1535400" cy="1534500"/>
          </a:xfrm>
        </p:grpSpPr>
        <p:sp>
          <p:nvSpPr>
            <p:cNvPr id="484" name="Google Shape;484;p34"/>
            <p:cNvSpPr/>
            <p:nvPr/>
          </p:nvSpPr>
          <p:spPr>
            <a:xfrm>
              <a:off x="1551767" y="2937134"/>
              <a:ext cx="1535400" cy="1534500"/>
            </a:xfrm>
            <a:prstGeom prst="ellipse">
              <a:avLst/>
            </a:prstGeom>
            <a:solidFill>
              <a:srgbClr val="1F9CF0">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485" name="Google Shape;485;p34"/>
            <p:cNvSpPr/>
            <p:nvPr/>
          </p:nvSpPr>
          <p:spPr>
            <a:xfrm>
              <a:off x="1811292" y="3198537"/>
              <a:ext cx="1017600" cy="10170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grpSp>
      <p:sp>
        <p:nvSpPr>
          <p:cNvPr id="486" name="Google Shape;486;p34"/>
          <p:cNvSpPr/>
          <p:nvPr/>
        </p:nvSpPr>
        <p:spPr>
          <a:xfrm>
            <a:off x="806415" y="2735360"/>
            <a:ext cx="961200" cy="959200"/>
          </a:xfrm>
          <a:prstGeom prst="ellipse">
            <a:avLst/>
          </a:prstGeom>
          <a:solidFill>
            <a:schemeClr val="accent3">
              <a:alpha val="56860"/>
            </a:schemeClr>
          </a:solidFill>
          <a:ln>
            <a:noFill/>
          </a:ln>
          <a:effectLst>
            <a:outerShdw blurRad="889000" dist="50800" dir="5400000" sx="89000" sy="89000" algn="ctr" rotWithShape="0">
              <a:srgbClr val="000000">
                <a:alpha val="48630"/>
              </a:srgbClr>
            </a:outerShdw>
          </a:effectLst>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487" name="Google Shape;487;p34"/>
          <p:cNvSpPr/>
          <p:nvPr/>
        </p:nvSpPr>
        <p:spPr>
          <a:xfrm>
            <a:off x="968788" y="2898737"/>
            <a:ext cx="636800" cy="635600"/>
          </a:xfrm>
          <a:prstGeom prst="ellipse">
            <a:avLst/>
          </a:prstGeom>
          <a:solidFill>
            <a:schemeClr val="accent3"/>
          </a:soli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488" name="Google Shape;488;p34"/>
          <p:cNvSpPr/>
          <p:nvPr/>
        </p:nvSpPr>
        <p:spPr>
          <a:xfrm>
            <a:off x="1286943" y="2515657"/>
            <a:ext cx="4626000" cy="1480400"/>
          </a:xfrm>
          <a:prstGeom prst="roundRect">
            <a:avLst>
              <a:gd name="adj" fmla="val 3188"/>
            </a:avLst>
          </a:prstGeom>
          <a:gradFill>
            <a:gsLst>
              <a:gs pos="0">
                <a:srgbClr val="6A37C7">
                  <a:alpha val="20000"/>
                </a:srgbClr>
              </a:gs>
              <a:gs pos="100000">
                <a:srgbClr val="9477E2">
                  <a:alpha val="0"/>
                </a:srgbClr>
              </a:gs>
            </a:gsLst>
            <a:lin ang="2700006" scaled="0"/>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733"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489" name="Google Shape;489;p34"/>
          <p:cNvSpPr/>
          <p:nvPr/>
        </p:nvSpPr>
        <p:spPr>
          <a:xfrm>
            <a:off x="806415" y="4296603"/>
            <a:ext cx="961200" cy="959200"/>
          </a:xfrm>
          <a:prstGeom prst="ellipse">
            <a:avLst/>
          </a:prstGeom>
          <a:solidFill>
            <a:schemeClr val="accent3">
              <a:alpha val="56860"/>
            </a:schemeClr>
          </a:solidFill>
          <a:ln>
            <a:noFill/>
          </a:ln>
          <a:effectLst>
            <a:outerShdw blurRad="889000" dist="50800" dir="5400000" sx="89000" sy="89000" algn="ctr" rotWithShape="0">
              <a:srgbClr val="000000">
                <a:alpha val="48630"/>
              </a:srgbClr>
            </a:outerShdw>
          </a:effectLst>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490" name="Google Shape;490;p34"/>
          <p:cNvSpPr/>
          <p:nvPr/>
        </p:nvSpPr>
        <p:spPr>
          <a:xfrm>
            <a:off x="968788" y="4459980"/>
            <a:ext cx="636800" cy="635600"/>
          </a:xfrm>
          <a:prstGeom prst="ellipse">
            <a:avLst/>
          </a:prstGeom>
          <a:solidFill>
            <a:schemeClr val="accent3"/>
          </a:soli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491" name="Google Shape;491;p34"/>
          <p:cNvSpPr/>
          <p:nvPr/>
        </p:nvSpPr>
        <p:spPr>
          <a:xfrm>
            <a:off x="1286943" y="4076900"/>
            <a:ext cx="4626000" cy="1480400"/>
          </a:xfrm>
          <a:prstGeom prst="roundRect">
            <a:avLst>
              <a:gd name="adj" fmla="val 3188"/>
            </a:avLst>
          </a:prstGeom>
          <a:gradFill>
            <a:gsLst>
              <a:gs pos="0">
                <a:srgbClr val="6A37C7">
                  <a:alpha val="20000"/>
                </a:srgbClr>
              </a:gs>
              <a:gs pos="100000">
                <a:srgbClr val="9477E2">
                  <a:alpha val="0"/>
                </a:srgbClr>
              </a:gs>
            </a:gsLst>
            <a:lin ang="2700006" scaled="0"/>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733"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492" name="Google Shape;492;p34"/>
          <p:cNvSpPr>
            <a:spLocks noGrp="1"/>
          </p:cNvSpPr>
          <p:nvPr>
            <p:ph type="pic" idx="2"/>
          </p:nvPr>
        </p:nvSpPr>
        <p:spPr>
          <a:xfrm>
            <a:off x="1060704" y="1487424"/>
            <a:ext cx="451200" cy="438800"/>
          </a:xfrm>
          <a:prstGeom prst="ellipse">
            <a:avLst/>
          </a:prstGeom>
          <a:noFill/>
          <a:ln>
            <a:noFill/>
          </a:ln>
        </p:spPr>
        <p:txBody>
          <a:bodyPr anchor="ctr"/>
          <a:lstStyle>
            <a:lvl1pPr marL="0" indent="0" algn="ctr">
              <a:buNone/>
              <a:defRPr sz="400" b="0" i="0">
                <a:latin typeface="Helvetica" pitchFamily="2" charset="0"/>
              </a:defRPr>
            </a:lvl1pPr>
          </a:lstStyle>
          <a:p>
            <a:endParaRPr lang="en-US"/>
          </a:p>
        </p:txBody>
      </p:sp>
      <p:sp>
        <p:nvSpPr>
          <p:cNvPr id="495" name="Google Shape;495;p34"/>
          <p:cNvSpPr txBox="1">
            <a:spLocks noGrp="1"/>
          </p:cNvSpPr>
          <p:nvPr>
            <p:ph type="body" idx="1"/>
          </p:nvPr>
        </p:nvSpPr>
        <p:spPr>
          <a:xfrm>
            <a:off x="1987296" y="1158240"/>
            <a:ext cx="2072800" cy="292800"/>
          </a:xfrm>
          <a:prstGeom prst="rect">
            <a:avLst/>
          </a:prstGeom>
        </p:spPr>
        <p:txBody>
          <a:bodyPr spcFirstLastPara="1" wrap="square" lIns="45700" tIns="18275" rIns="45700" bIns="18275" anchor="t" anchorCtr="0">
            <a:noAutofit/>
          </a:bodyPr>
          <a:lstStyle>
            <a:lvl1pPr marL="0" lvl="0" indent="0">
              <a:lnSpc>
                <a:spcPct val="100000"/>
              </a:lnSpc>
              <a:spcBef>
                <a:spcPts val="0"/>
              </a:spcBef>
              <a:spcAft>
                <a:spcPts val="0"/>
              </a:spcAft>
              <a:buSzPts val="1100"/>
              <a:buNone/>
              <a:defRPr sz="1467" b="1" i="0">
                <a:solidFill>
                  <a:schemeClr val="bg1"/>
                </a:solidFill>
                <a:latin typeface="Helvetica" pitchFamily="2" charset="0"/>
              </a:defRPr>
            </a:lvl1pPr>
            <a:lvl2pPr marL="1219170" lvl="1" indent="-397923">
              <a:lnSpc>
                <a:spcPct val="100000"/>
              </a:lnSpc>
              <a:spcBef>
                <a:spcPts val="0"/>
              </a:spcBef>
              <a:spcAft>
                <a:spcPts val="0"/>
              </a:spcAft>
              <a:buSzPts val="1100"/>
              <a:buChar char="○"/>
              <a:defRPr sz="1467"/>
            </a:lvl2pPr>
            <a:lvl3pPr marL="1828754" lvl="2" indent="-397923">
              <a:lnSpc>
                <a:spcPct val="100000"/>
              </a:lnSpc>
              <a:spcBef>
                <a:spcPts val="0"/>
              </a:spcBef>
              <a:spcAft>
                <a:spcPts val="0"/>
              </a:spcAft>
              <a:buSzPts val="1100"/>
              <a:buChar char="■"/>
              <a:defRPr sz="1467"/>
            </a:lvl3pPr>
            <a:lvl4pPr marL="2438339" lvl="3" indent="-397923">
              <a:lnSpc>
                <a:spcPct val="100000"/>
              </a:lnSpc>
              <a:spcBef>
                <a:spcPts val="0"/>
              </a:spcBef>
              <a:spcAft>
                <a:spcPts val="0"/>
              </a:spcAft>
              <a:buSzPts val="1100"/>
              <a:buChar char="●"/>
              <a:defRPr sz="1467"/>
            </a:lvl4pPr>
            <a:lvl5pPr marL="3047924" lvl="4" indent="-397923">
              <a:lnSpc>
                <a:spcPct val="100000"/>
              </a:lnSpc>
              <a:spcBef>
                <a:spcPts val="0"/>
              </a:spcBef>
              <a:spcAft>
                <a:spcPts val="0"/>
              </a:spcAft>
              <a:buSzPts val="1100"/>
              <a:buChar char="○"/>
              <a:defRPr sz="1467"/>
            </a:lvl5pPr>
            <a:lvl6pPr marL="3657509" lvl="5" indent="-397923">
              <a:lnSpc>
                <a:spcPct val="100000"/>
              </a:lnSpc>
              <a:spcBef>
                <a:spcPts val="0"/>
              </a:spcBef>
              <a:spcAft>
                <a:spcPts val="0"/>
              </a:spcAft>
              <a:buSzPts val="1100"/>
              <a:buChar char="■"/>
              <a:defRPr sz="1467"/>
            </a:lvl6pPr>
            <a:lvl7pPr marL="4267093" lvl="6" indent="-397923">
              <a:lnSpc>
                <a:spcPct val="100000"/>
              </a:lnSpc>
              <a:spcBef>
                <a:spcPts val="0"/>
              </a:spcBef>
              <a:spcAft>
                <a:spcPts val="0"/>
              </a:spcAft>
              <a:buSzPts val="1100"/>
              <a:buChar char="●"/>
              <a:defRPr sz="1467"/>
            </a:lvl7pPr>
            <a:lvl8pPr marL="4876678" lvl="7" indent="-397923">
              <a:lnSpc>
                <a:spcPct val="100000"/>
              </a:lnSpc>
              <a:spcBef>
                <a:spcPts val="0"/>
              </a:spcBef>
              <a:spcAft>
                <a:spcPts val="0"/>
              </a:spcAft>
              <a:buSzPts val="1100"/>
              <a:buChar char="○"/>
              <a:defRPr sz="1467"/>
            </a:lvl8pPr>
            <a:lvl9pPr marL="5486263" lvl="8" indent="-397923">
              <a:lnSpc>
                <a:spcPct val="100000"/>
              </a:lnSpc>
              <a:spcBef>
                <a:spcPts val="0"/>
              </a:spcBef>
              <a:spcAft>
                <a:spcPts val="0"/>
              </a:spcAft>
              <a:buSzPts val="1100"/>
              <a:buChar char="■"/>
              <a:defRPr sz="1467"/>
            </a:lvl9pPr>
          </a:lstStyle>
          <a:p>
            <a:endParaRPr/>
          </a:p>
        </p:txBody>
      </p:sp>
      <p:sp>
        <p:nvSpPr>
          <p:cNvPr id="496" name="Google Shape;496;p34"/>
          <p:cNvSpPr txBox="1">
            <a:spLocks noGrp="1"/>
          </p:cNvSpPr>
          <p:nvPr>
            <p:ph type="body" idx="5"/>
          </p:nvPr>
        </p:nvSpPr>
        <p:spPr>
          <a:xfrm>
            <a:off x="1987296" y="1499616"/>
            <a:ext cx="3413600" cy="6704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497" name="Google Shape;497;p34"/>
          <p:cNvSpPr txBox="1">
            <a:spLocks noGrp="1"/>
          </p:cNvSpPr>
          <p:nvPr>
            <p:ph type="body" idx="6"/>
          </p:nvPr>
        </p:nvSpPr>
        <p:spPr>
          <a:xfrm>
            <a:off x="1987296" y="2718816"/>
            <a:ext cx="2072800" cy="2928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1100"/>
              <a:buNone/>
              <a:defRPr sz="1467" b="1" i="0">
                <a:solidFill>
                  <a:schemeClr val="bg1"/>
                </a:solidFill>
                <a:latin typeface="Helvetica" pitchFamily="2" charset="0"/>
              </a:defRPr>
            </a:lvl1pPr>
            <a:lvl2pPr marL="1219170" lvl="1" indent="-397923" rtl="0">
              <a:lnSpc>
                <a:spcPct val="100000"/>
              </a:lnSpc>
              <a:spcBef>
                <a:spcPts val="0"/>
              </a:spcBef>
              <a:spcAft>
                <a:spcPts val="0"/>
              </a:spcAft>
              <a:buSzPts val="1100"/>
              <a:buChar char="○"/>
              <a:defRPr sz="1467"/>
            </a:lvl2pPr>
            <a:lvl3pPr marL="1828754" lvl="2" indent="-397923" rtl="0">
              <a:lnSpc>
                <a:spcPct val="100000"/>
              </a:lnSpc>
              <a:spcBef>
                <a:spcPts val="0"/>
              </a:spcBef>
              <a:spcAft>
                <a:spcPts val="0"/>
              </a:spcAft>
              <a:buSzPts val="1100"/>
              <a:buChar char="■"/>
              <a:defRPr sz="1467"/>
            </a:lvl3pPr>
            <a:lvl4pPr marL="2438339" lvl="3" indent="-397923" rtl="0">
              <a:lnSpc>
                <a:spcPct val="100000"/>
              </a:lnSpc>
              <a:spcBef>
                <a:spcPts val="0"/>
              </a:spcBef>
              <a:spcAft>
                <a:spcPts val="0"/>
              </a:spcAft>
              <a:buSzPts val="1100"/>
              <a:buChar char="●"/>
              <a:defRPr sz="1467"/>
            </a:lvl4pPr>
            <a:lvl5pPr marL="3047924" lvl="4" indent="-397923" rtl="0">
              <a:lnSpc>
                <a:spcPct val="100000"/>
              </a:lnSpc>
              <a:spcBef>
                <a:spcPts val="0"/>
              </a:spcBef>
              <a:spcAft>
                <a:spcPts val="0"/>
              </a:spcAft>
              <a:buSzPts val="1100"/>
              <a:buChar char="○"/>
              <a:defRPr sz="1467"/>
            </a:lvl5pPr>
            <a:lvl6pPr marL="3657509" lvl="5" indent="-397923" rtl="0">
              <a:lnSpc>
                <a:spcPct val="100000"/>
              </a:lnSpc>
              <a:spcBef>
                <a:spcPts val="0"/>
              </a:spcBef>
              <a:spcAft>
                <a:spcPts val="0"/>
              </a:spcAft>
              <a:buSzPts val="1100"/>
              <a:buChar char="■"/>
              <a:defRPr sz="1467"/>
            </a:lvl6pPr>
            <a:lvl7pPr marL="4267093" lvl="6" indent="-397923" rtl="0">
              <a:lnSpc>
                <a:spcPct val="100000"/>
              </a:lnSpc>
              <a:spcBef>
                <a:spcPts val="0"/>
              </a:spcBef>
              <a:spcAft>
                <a:spcPts val="0"/>
              </a:spcAft>
              <a:buSzPts val="1100"/>
              <a:buChar char="●"/>
              <a:defRPr sz="1467"/>
            </a:lvl7pPr>
            <a:lvl8pPr marL="4876678" lvl="7" indent="-397923" rtl="0">
              <a:lnSpc>
                <a:spcPct val="100000"/>
              </a:lnSpc>
              <a:spcBef>
                <a:spcPts val="0"/>
              </a:spcBef>
              <a:spcAft>
                <a:spcPts val="0"/>
              </a:spcAft>
              <a:buSzPts val="1100"/>
              <a:buChar char="○"/>
              <a:defRPr sz="1467"/>
            </a:lvl8pPr>
            <a:lvl9pPr marL="5486263" lvl="8" indent="-397923" rtl="0">
              <a:lnSpc>
                <a:spcPct val="100000"/>
              </a:lnSpc>
              <a:spcBef>
                <a:spcPts val="0"/>
              </a:spcBef>
              <a:spcAft>
                <a:spcPts val="0"/>
              </a:spcAft>
              <a:buSzPts val="1100"/>
              <a:buChar char="■"/>
              <a:defRPr sz="1467"/>
            </a:lvl9pPr>
          </a:lstStyle>
          <a:p>
            <a:endParaRPr/>
          </a:p>
        </p:txBody>
      </p:sp>
      <p:sp>
        <p:nvSpPr>
          <p:cNvPr id="498" name="Google Shape;498;p34"/>
          <p:cNvSpPr txBox="1">
            <a:spLocks noGrp="1"/>
          </p:cNvSpPr>
          <p:nvPr>
            <p:ph type="body" idx="7"/>
          </p:nvPr>
        </p:nvSpPr>
        <p:spPr>
          <a:xfrm>
            <a:off x="1987296" y="3060192"/>
            <a:ext cx="3413600" cy="67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499" name="Google Shape;499;p34"/>
          <p:cNvSpPr txBox="1">
            <a:spLocks noGrp="1"/>
          </p:cNvSpPr>
          <p:nvPr>
            <p:ph type="body" idx="8"/>
          </p:nvPr>
        </p:nvSpPr>
        <p:spPr>
          <a:xfrm>
            <a:off x="1987296" y="4279392"/>
            <a:ext cx="2072800" cy="2928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1100"/>
              <a:buNone/>
              <a:defRPr sz="1467" b="1" i="0">
                <a:solidFill>
                  <a:schemeClr val="bg1"/>
                </a:solidFill>
                <a:latin typeface="Helvetica" pitchFamily="2" charset="0"/>
              </a:defRPr>
            </a:lvl1pPr>
            <a:lvl2pPr marL="1219170" lvl="1" indent="-397923" rtl="0">
              <a:lnSpc>
                <a:spcPct val="100000"/>
              </a:lnSpc>
              <a:spcBef>
                <a:spcPts val="0"/>
              </a:spcBef>
              <a:spcAft>
                <a:spcPts val="0"/>
              </a:spcAft>
              <a:buSzPts val="1100"/>
              <a:buChar char="○"/>
              <a:defRPr sz="1467"/>
            </a:lvl2pPr>
            <a:lvl3pPr marL="1828754" lvl="2" indent="-397923" rtl="0">
              <a:lnSpc>
                <a:spcPct val="100000"/>
              </a:lnSpc>
              <a:spcBef>
                <a:spcPts val="0"/>
              </a:spcBef>
              <a:spcAft>
                <a:spcPts val="0"/>
              </a:spcAft>
              <a:buSzPts val="1100"/>
              <a:buChar char="■"/>
              <a:defRPr sz="1467"/>
            </a:lvl3pPr>
            <a:lvl4pPr marL="2438339" lvl="3" indent="-397923" rtl="0">
              <a:lnSpc>
                <a:spcPct val="100000"/>
              </a:lnSpc>
              <a:spcBef>
                <a:spcPts val="0"/>
              </a:spcBef>
              <a:spcAft>
                <a:spcPts val="0"/>
              </a:spcAft>
              <a:buSzPts val="1100"/>
              <a:buChar char="●"/>
              <a:defRPr sz="1467"/>
            </a:lvl4pPr>
            <a:lvl5pPr marL="3047924" lvl="4" indent="-397923" rtl="0">
              <a:lnSpc>
                <a:spcPct val="100000"/>
              </a:lnSpc>
              <a:spcBef>
                <a:spcPts val="0"/>
              </a:spcBef>
              <a:spcAft>
                <a:spcPts val="0"/>
              </a:spcAft>
              <a:buSzPts val="1100"/>
              <a:buChar char="○"/>
              <a:defRPr sz="1467"/>
            </a:lvl5pPr>
            <a:lvl6pPr marL="3657509" lvl="5" indent="-397923" rtl="0">
              <a:lnSpc>
                <a:spcPct val="100000"/>
              </a:lnSpc>
              <a:spcBef>
                <a:spcPts val="0"/>
              </a:spcBef>
              <a:spcAft>
                <a:spcPts val="0"/>
              </a:spcAft>
              <a:buSzPts val="1100"/>
              <a:buChar char="■"/>
              <a:defRPr sz="1467"/>
            </a:lvl6pPr>
            <a:lvl7pPr marL="4267093" lvl="6" indent="-397923" rtl="0">
              <a:lnSpc>
                <a:spcPct val="100000"/>
              </a:lnSpc>
              <a:spcBef>
                <a:spcPts val="0"/>
              </a:spcBef>
              <a:spcAft>
                <a:spcPts val="0"/>
              </a:spcAft>
              <a:buSzPts val="1100"/>
              <a:buChar char="●"/>
              <a:defRPr sz="1467"/>
            </a:lvl7pPr>
            <a:lvl8pPr marL="4876678" lvl="7" indent="-397923" rtl="0">
              <a:lnSpc>
                <a:spcPct val="100000"/>
              </a:lnSpc>
              <a:spcBef>
                <a:spcPts val="0"/>
              </a:spcBef>
              <a:spcAft>
                <a:spcPts val="0"/>
              </a:spcAft>
              <a:buSzPts val="1100"/>
              <a:buChar char="○"/>
              <a:defRPr sz="1467"/>
            </a:lvl8pPr>
            <a:lvl9pPr marL="5486263" lvl="8" indent="-397923" rtl="0">
              <a:lnSpc>
                <a:spcPct val="100000"/>
              </a:lnSpc>
              <a:spcBef>
                <a:spcPts val="0"/>
              </a:spcBef>
              <a:spcAft>
                <a:spcPts val="0"/>
              </a:spcAft>
              <a:buSzPts val="1100"/>
              <a:buChar char="■"/>
              <a:defRPr sz="1467"/>
            </a:lvl9pPr>
          </a:lstStyle>
          <a:p>
            <a:endParaRPr/>
          </a:p>
        </p:txBody>
      </p:sp>
      <p:sp>
        <p:nvSpPr>
          <p:cNvPr id="500" name="Google Shape;500;p34"/>
          <p:cNvSpPr txBox="1">
            <a:spLocks noGrp="1"/>
          </p:cNvSpPr>
          <p:nvPr>
            <p:ph type="body" idx="9"/>
          </p:nvPr>
        </p:nvSpPr>
        <p:spPr>
          <a:xfrm>
            <a:off x="1987296" y="4620768"/>
            <a:ext cx="3413600" cy="67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29" name="Google Shape;492;p34">
            <a:extLst>
              <a:ext uri="{FF2B5EF4-FFF2-40B4-BE49-F238E27FC236}">
                <a16:creationId xmlns:a16="http://schemas.microsoft.com/office/drawing/2014/main" id="{B2961469-D98A-3946-8147-3909918D86A6}"/>
              </a:ext>
            </a:extLst>
          </p:cNvPr>
          <p:cNvSpPr>
            <a:spLocks noGrp="1"/>
          </p:cNvSpPr>
          <p:nvPr>
            <p:ph type="pic" idx="10"/>
          </p:nvPr>
        </p:nvSpPr>
        <p:spPr>
          <a:xfrm>
            <a:off x="1060704" y="2995560"/>
            <a:ext cx="451200" cy="438800"/>
          </a:xfrm>
          <a:prstGeom prst="ellipse">
            <a:avLst/>
          </a:prstGeom>
          <a:noFill/>
          <a:ln>
            <a:noFill/>
          </a:ln>
        </p:spPr>
        <p:txBody>
          <a:bodyPr anchor="ctr"/>
          <a:lstStyle>
            <a:lvl1pPr marL="0" indent="0" algn="ctr">
              <a:buNone/>
              <a:defRPr sz="400" b="0" i="0">
                <a:latin typeface="Helvetica" pitchFamily="2" charset="0"/>
              </a:defRPr>
            </a:lvl1pPr>
          </a:lstStyle>
          <a:p>
            <a:endParaRPr lang="en-US"/>
          </a:p>
        </p:txBody>
      </p:sp>
      <p:sp>
        <p:nvSpPr>
          <p:cNvPr id="30" name="Google Shape;492;p34">
            <a:extLst>
              <a:ext uri="{FF2B5EF4-FFF2-40B4-BE49-F238E27FC236}">
                <a16:creationId xmlns:a16="http://schemas.microsoft.com/office/drawing/2014/main" id="{196967CD-4856-9243-9EFE-A327D7763891}"/>
              </a:ext>
            </a:extLst>
          </p:cNvPr>
          <p:cNvSpPr>
            <a:spLocks noGrp="1"/>
          </p:cNvSpPr>
          <p:nvPr>
            <p:ph type="pic" idx="11"/>
          </p:nvPr>
        </p:nvSpPr>
        <p:spPr>
          <a:xfrm>
            <a:off x="1060704" y="4556803"/>
            <a:ext cx="451200" cy="438800"/>
          </a:xfrm>
          <a:prstGeom prst="ellipse">
            <a:avLst/>
          </a:prstGeom>
          <a:noFill/>
          <a:ln>
            <a:noFill/>
          </a:ln>
        </p:spPr>
        <p:txBody>
          <a:bodyPr anchor="ctr"/>
          <a:lstStyle>
            <a:lvl1pPr marL="0" indent="0" algn="ctr">
              <a:buNone/>
              <a:defRPr sz="400" b="0" i="0">
                <a:latin typeface="Helvetica" pitchFamily="2" charset="0"/>
              </a:defRPr>
            </a:lvl1pPr>
          </a:lstStyle>
          <a:p>
            <a:endParaRPr lang="en-US"/>
          </a:p>
        </p:txBody>
      </p:sp>
      <p:sp>
        <p:nvSpPr>
          <p:cNvPr id="31" name="Google Shape;268;p27">
            <a:extLst>
              <a:ext uri="{FF2B5EF4-FFF2-40B4-BE49-F238E27FC236}">
                <a16:creationId xmlns:a16="http://schemas.microsoft.com/office/drawing/2014/main" id="{5366E105-BBFE-6A48-9C65-CFF9CF06D742}"/>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fld id="{00000000-1234-1234-1234-123412341234}" type="slidenum">
              <a:rPr kumimoji="0" lang="en" sz="667" b="0" i="0" u="none" strike="noStrike" kern="1200" cap="none" spc="0" normalizeH="0" baseline="0" noProof="0">
                <a:ln>
                  <a:noFill/>
                </a:ln>
                <a:solidFill>
                  <a:srgbClr val="FFFFFF"/>
                </a:solidFill>
                <a:effectLst/>
                <a:uLnTx/>
                <a:uFillTx/>
                <a:latin typeface="Helvetica" pitchFamily="2" charset="0"/>
                <a:ea typeface="Helvetica Neue"/>
                <a:cs typeface="Helvetica Neue"/>
                <a:sym typeface="Helvetica Neue"/>
              </a:rPr>
              <a:pPr marL="0" marR="0" lvl="0" indent="0" algn="r" defTabSz="914400" rtl="0" eaLnBrk="1" fontAlgn="auto" latinLnBrk="0" hangingPunct="1">
                <a:lnSpc>
                  <a:spcPct val="120000"/>
                </a:lnSpc>
                <a:spcBef>
                  <a:spcPts val="0"/>
                </a:spcBef>
                <a:spcAft>
                  <a:spcPts val="0"/>
                </a:spcAft>
                <a:buClrTx/>
                <a:buSzTx/>
                <a:buFontTx/>
                <a:buNone/>
                <a:tabLst/>
                <a:defRPr/>
              </a:pPr>
              <a:t>‹#›</a:t>
            </a:fld>
            <a:endParaRPr kumimoji="0" sz="667" b="0" i="0" u="none" strike="noStrike" kern="1200" cap="none" spc="0" normalizeH="0" baseline="0" noProof="0">
              <a:ln>
                <a:noFill/>
              </a:ln>
              <a:solidFill>
                <a:srgbClr val="FFFFFF"/>
              </a:solidFill>
              <a:effectLst/>
              <a:uLnTx/>
              <a:uFillTx/>
              <a:latin typeface="Helvetica" pitchFamily="2" charset="0"/>
              <a:ea typeface="Helvetica Neue"/>
              <a:cs typeface="Helvetica Neue"/>
              <a:sym typeface="Helvetica Neue"/>
            </a:endParaRPr>
          </a:p>
        </p:txBody>
      </p:sp>
      <p:cxnSp>
        <p:nvCxnSpPr>
          <p:cNvPr id="32" name="Google Shape;67;p15">
            <a:extLst>
              <a:ext uri="{FF2B5EF4-FFF2-40B4-BE49-F238E27FC236}">
                <a16:creationId xmlns:a16="http://schemas.microsoft.com/office/drawing/2014/main" id="{70CFA9DA-9887-894C-9497-56E08226B48E}"/>
              </a:ext>
            </a:extLst>
          </p:cNvPr>
          <p:cNvCxnSpPr/>
          <p:nvPr userDrawn="1"/>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33" name="Google Shape;56;p14">
            <a:extLst>
              <a:ext uri="{FF2B5EF4-FFF2-40B4-BE49-F238E27FC236}">
                <a16:creationId xmlns:a16="http://schemas.microsoft.com/office/drawing/2014/main" id="{645940EC-80D9-F94E-ADC7-16998CBD84A3}"/>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700"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sym typeface="Helvetica Neue"/>
              </a:rPr>
              <a:t>DEV BOXES</a:t>
            </a:r>
            <a:endParaRPr kumimoji="0" lang="en-US" sz="700"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endParaRPr>
          </a:p>
        </p:txBody>
      </p:sp>
    </p:spTree>
    <p:extLst>
      <p:ext uri="{BB962C8B-B14F-4D97-AF65-F5344CB8AC3E}">
        <p14:creationId xmlns:p14="http://schemas.microsoft.com/office/powerpoint/2010/main" val="2966248019"/>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matchingName="Four Features - Right" preserve="1" userDrawn="1">
  <p:cSld name="Four Features - Right">
    <p:spTree>
      <p:nvGrpSpPr>
        <p:cNvPr id="1" name="Shape 501"/>
        <p:cNvGrpSpPr/>
        <p:nvPr/>
      </p:nvGrpSpPr>
      <p:grpSpPr>
        <a:xfrm>
          <a:off x="0" y="0"/>
          <a:ext cx="0" cy="0"/>
          <a:chOff x="0" y="0"/>
          <a:chExt cx="0" cy="0"/>
        </a:xfrm>
      </p:grpSpPr>
      <p:sp>
        <p:nvSpPr>
          <p:cNvPr id="505" name="Google Shape;505;p35"/>
          <p:cNvSpPr/>
          <p:nvPr/>
        </p:nvSpPr>
        <p:spPr>
          <a:xfrm>
            <a:off x="-2658759" y="-532000"/>
            <a:ext cx="8552400" cy="8539200"/>
          </a:xfrm>
          <a:prstGeom prst="ellipse">
            <a:avLst/>
          </a:prstGeom>
          <a:gradFill>
            <a:gsLst>
              <a:gs pos="0">
                <a:srgbClr val="1F9CF0">
                  <a:alpha val="74901"/>
                </a:srgbClr>
              </a:gs>
              <a:gs pos="72000">
                <a:srgbClr val="D59DFF">
                  <a:alpha val="0"/>
                </a:srgbClr>
              </a:gs>
              <a:gs pos="100000">
                <a:srgbClr val="D59DFF">
                  <a:alpha val="0"/>
                </a:srgbClr>
              </a:gs>
            </a:gsLst>
            <a:lin ang="2700006" scaled="0"/>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cxnSp>
        <p:nvCxnSpPr>
          <p:cNvPr id="506" name="Google Shape;506;p35"/>
          <p:cNvCxnSpPr/>
          <p:nvPr/>
        </p:nvCxnSpPr>
        <p:spPr>
          <a:xfrm>
            <a:off x="1115295" y="983141"/>
            <a:ext cx="2760400" cy="0"/>
          </a:xfrm>
          <a:prstGeom prst="straightConnector1">
            <a:avLst/>
          </a:prstGeom>
          <a:noFill/>
          <a:ln w="12700" cap="flat" cmpd="sng">
            <a:solidFill>
              <a:srgbClr val="627597"/>
            </a:solidFill>
            <a:prstDash val="solid"/>
            <a:miter lim="800000"/>
            <a:headEnd type="none" w="sm" len="sm"/>
            <a:tailEnd type="none" w="sm" len="sm"/>
          </a:ln>
        </p:spPr>
      </p:cxnSp>
      <p:pic>
        <p:nvPicPr>
          <p:cNvPr id="507" name="Google Shape;507;p35"/>
          <p:cNvPicPr preferRelativeResize="0"/>
          <p:nvPr/>
        </p:nvPicPr>
        <p:blipFill rotWithShape="1">
          <a:blip r:embed="rId2">
            <a:alphaModFix amt="30000"/>
          </a:blip>
          <a:srcRect/>
          <a:stretch/>
        </p:blipFill>
        <p:spPr>
          <a:xfrm>
            <a:off x="6298306" y="-3905034"/>
            <a:ext cx="5016492" cy="5016492"/>
          </a:xfrm>
          <a:prstGeom prst="rect">
            <a:avLst/>
          </a:prstGeom>
          <a:noFill/>
          <a:ln>
            <a:noFill/>
          </a:ln>
        </p:spPr>
      </p:pic>
      <p:sp>
        <p:nvSpPr>
          <p:cNvPr id="508" name="Google Shape;508;p35"/>
          <p:cNvSpPr/>
          <p:nvPr/>
        </p:nvSpPr>
        <p:spPr>
          <a:xfrm>
            <a:off x="-1076467" y="4452464"/>
            <a:ext cx="1880000" cy="1877200"/>
          </a:xfrm>
          <a:prstGeom prst="ellipse">
            <a:avLst/>
          </a:prstGeom>
          <a:gradFill>
            <a:gsLst>
              <a:gs pos="0">
                <a:srgbClr val="8661C5"/>
              </a:gs>
              <a:gs pos="100000">
                <a:srgbClr val="161828">
                  <a:alpha val="74901"/>
                </a:srgbClr>
              </a:gs>
            </a:gsLst>
            <a:path path="circle">
              <a:fillToRect l="50000" t="50000" r="50000" b="50000"/>
            </a:path>
            <a:tileRect/>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grpSp>
        <p:nvGrpSpPr>
          <p:cNvPr id="509" name="Google Shape;509;p35"/>
          <p:cNvGrpSpPr/>
          <p:nvPr/>
        </p:nvGrpSpPr>
        <p:grpSpPr>
          <a:xfrm>
            <a:off x="6612317" y="1378239"/>
            <a:ext cx="651009" cy="649605"/>
            <a:chOff x="9522579" y="1481845"/>
            <a:chExt cx="1535400" cy="1534500"/>
          </a:xfrm>
        </p:grpSpPr>
        <p:sp>
          <p:nvSpPr>
            <p:cNvPr id="510" name="Google Shape;510;p35"/>
            <p:cNvSpPr/>
            <p:nvPr/>
          </p:nvSpPr>
          <p:spPr>
            <a:xfrm>
              <a:off x="9522579" y="1481845"/>
              <a:ext cx="1535400" cy="1534500"/>
            </a:xfrm>
            <a:prstGeom prst="ellipse">
              <a:avLst/>
            </a:prstGeom>
            <a:solidFill>
              <a:srgbClr val="1F9CF0">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511" name="Google Shape;511;p35"/>
            <p:cNvSpPr/>
            <p:nvPr/>
          </p:nvSpPr>
          <p:spPr>
            <a:xfrm>
              <a:off x="9782104" y="1743248"/>
              <a:ext cx="1017600" cy="10170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grpSp>
      <p:grpSp>
        <p:nvGrpSpPr>
          <p:cNvPr id="512" name="Google Shape;512;p35"/>
          <p:cNvGrpSpPr/>
          <p:nvPr/>
        </p:nvGrpSpPr>
        <p:grpSpPr>
          <a:xfrm>
            <a:off x="9235146" y="1384102"/>
            <a:ext cx="651009" cy="649605"/>
            <a:chOff x="9522579" y="1481845"/>
            <a:chExt cx="1535400" cy="1534500"/>
          </a:xfrm>
        </p:grpSpPr>
        <p:sp>
          <p:nvSpPr>
            <p:cNvPr id="513" name="Google Shape;513;p35"/>
            <p:cNvSpPr/>
            <p:nvPr/>
          </p:nvSpPr>
          <p:spPr>
            <a:xfrm>
              <a:off x="9522579" y="1481845"/>
              <a:ext cx="1535400" cy="1534500"/>
            </a:xfrm>
            <a:prstGeom prst="ellipse">
              <a:avLst/>
            </a:prstGeom>
            <a:solidFill>
              <a:srgbClr val="8661C5">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514" name="Google Shape;514;p35"/>
            <p:cNvSpPr/>
            <p:nvPr/>
          </p:nvSpPr>
          <p:spPr>
            <a:xfrm>
              <a:off x="9782104" y="1743248"/>
              <a:ext cx="1017600" cy="1017000"/>
            </a:xfrm>
            <a:prstGeom prst="ellipse">
              <a:avLst/>
            </a:prstGeom>
            <a:solidFill>
              <a:srgbClr val="8661C5"/>
            </a:solidFill>
            <a:ln>
              <a:noFill/>
            </a:ln>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grpSp>
      <p:grpSp>
        <p:nvGrpSpPr>
          <p:cNvPr id="515" name="Google Shape;515;p35"/>
          <p:cNvGrpSpPr/>
          <p:nvPr/>
        </p:nvGrpSpPr>
        <p:grpSpPr>
          <a:xfrm>
            <a:off x="6612317" y="3752891"/>
            <a:ext cx="651009" cy="649605"/>
            <a:chOff x="9522579" y="1481845"/>
            <a:chExt cx="1535400" cy="1534500"/>
          </a:xfrm>
        </p:grpSpPr>
        <p:sp>
          <p:nvSpPr>
            <p:cNvPr id="516" name="Google Shape;516;p35"/>
            <p:cNvSpPr/>
            <p:nvPr/>
          </p:nvSpPr>
          <p:spPr>
            <a:xfrm>
              <a:off x="9522579" y="1481845"/>
              <a:ext cx="1535400" cy="1534500"/>
            </a:xfrm>
            <a:prstGeom prst="ellipse">
              <a:avLst/>
            </a:prstGeom>
            <a:solidFill>
              <a:srgbClr val="8661C5">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517" name="Google Shape;517;p35"/>
            <p:cNvSpPr/>
            <p:nvPr/>
          </p:nvSpPr>
          <p:spPr>
            <a:xfrm>
              <a:off x="9782104" y="1743248"/>
              <a:ext cx="1017600" cy="1017000"/>
            </a:xfrm>
            <a:prstGeom prst="ellipse">
              <a:avLst/>
            </a:prstGeom>
            <a:solidFill>
              <a:srgbClr val="8661C5"/>
            </a:solidFill>
            <a:ln>
              <a:noFill/>
            </a:ln>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grpSp>
      <p:grpSp>
        <p:nvGrpSpPr>
          <p:cNvPr id="518" name="Google Shape;518;p35"/>
          <p:cNvGrpSpPr/>
          <p:nvPr/>
        </p:nvGrpSpPr>
        <p:grpSpPr>
          <a:xfrm>
            <a:off x="9235146" y="3758755"/>
            <a:ext cx="651009" cy="649605"/>
            <a:chOff x="9522579" y="1481845"/>
            <a:chExt cx="1535400" cy="1534500"/>
          </a:xfrm>
        </p:grpSpPr>
        <p:sp>
          <p:nvSpPr>
            <p:cNvPr id="519" name="Google Shape;519;p35"/>
            <p:cNvSpPr/>
            <p:nvPr/>
          </p:nvSpPr>
          <p:spPr>
            <a:xfrm>
              <a:off x="9522579" y="1481845"/>
              <a:ext cx="1535400" cy="1534500"/>
            </a:xfrm>
            <a:prstGeom prst="ellipse">
              <a:avLst/>
            </a:prstGeom>
            <a:solidFill>
              <a:srgbClr val="8661C5">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520" name="Google Shape;520;p35"/>
            <p:cNvSpPr/>
            <p:nvPr/>
          </p:nvSpPr>
          <p:spPr>
            <a:xfrm>
              <a:off x="9782104" y="1743248"/>
              <a:ext cx="1017600" cy="1017000"/>
            </a:xfrm>
            <a:prstGeom prst="ellipse">
              <a:avLst/>
            </a:prstGeom>
            <a:solidFill>
              <a:srgbClr val="8661C5"/>
            </a:solidFill>
            <a:ln>
              <a:noFill/>
            </a:ln>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grpSp>
      <p:cxnSp>
        <p:nvCxnSpPr>
          <p:cNvPr id="521" name="Google Shape;521;p35"/>
          <p:cNvCxnSpPr/>
          <p:nvPr/>
        </p:nvCxnSpPr>
        <p:spPr>
          <a:xfrm>
            <a:off x="8847511" y="1400361"/>
            <a:ext cx="0" cy="1955200"/>
          </a:xfrm>
          <a:prstGeom prst="straightConnector1">
            <a:avLst/>
          </a:prstGeom>
          <a:noFill/>
          <a:ln w="12700" cap="flat" cmpd="sng">
            <a:solidFill>
              <a:srgbClr val="627597">
                <a:alpha val="49800"/>
              </a:srgbClr>
            </a:solidFill>
            <a:prstDash val="solid"/>
            <a:miter lim="800000"/>
            <a:headEnd type="none" w="sm" len="sm"/>
            <a:tailEnd type="none" w="sm" len="sm"/>
          </a:ln>
        </p:spPr>
      </p:cxnSp>
      <p:cxnSp>
        <p:nvCxnSpPr>
          <p:cNvPr id="522" name="Google Shape;522;p35"/>
          <p:cNvCxnSpPr/>
          <p:nvPr/>
        </p:nvCxnSpPr>
        <p:spPr>
          <a:xfrm>
            <a:off x="8847511" y="3791343"/>
            <a:ext cx="0" cy="1955200"/>
          </a:xfrm>
          <a:prstGeom prst="straightConnector1">
            <a:avLst/>
          </a:prstGeom>
          <a:noFill/>
          <a:ln w="12700" cap="flat" cmpd="sng">
            <a:solidFill>
              <a:srgbClr val="627597">
                <a:alpha val="49800"/>
              </a:srgbClr>
            </a:solidFill>
            <a:prstDash val="solid"/>
            <a:miter lim="800000"/>
            <a:headEnd type="none" w="sm" len="sm"/>
            <a:tailEnd type="none" w="sm" len="sm"/>
          </a:ln>
        </p:spPr>
      </p:cxnSp>
      <p:cxnSp>
        <p:nvCxnSpPr>
          <p:cNvPr id="523" name="Google Shape;523;p35"/>
          <p:cNvCxnSpPr/>
          <p:nvPr/>
        </p:nvCxnSpPr>
        <p:spPr>
          <a:xfrm>
            <a:off x="6298305" y="1400361"/>
            <a:ext cx="0" cy="1955200"/>
          </a:xfrm>
          <a:prstGeom prst="straightConnector1">
            <a:avLst/>
          </a:prstGeom>
          <a:noFill/>
          <a:ln w="12700" cap="flat" cmpd="sng">
            <a:solidFill>
              <a:srgbClr val="627597">
                <a:alpha val="49800"/>
              </a:srgbClr>
            </a:solidFill>
            <a:prstDash val="solid"/>
            <a:miter lim="800000"/>
            <a:headEnd type="none" w="sm" len="sm"/>
            <a:tailEnd type="none" w="sm" len="sm"/>
          </a:ln>
        </p:spPr>
      </p:cxnSp>
      <p:cxnSp>
        <p:nvCxnSpPr>
          <p:cNvPr id="524" name="Google Shape;524;p35"/>
          <p:cNvCxnSpPr/>
          <p:nvPr/>
        </p:nvCxnSpPr>
        <p:spPr>
          <a:xfrm>
            <a:off x="6298305" y="3791343"/>
            <a:ext cx="0" cy="1955200"/>
          </a:xfrm>
          <a:prstGeom prst="straightConnector1">
            <a:avLst/>
          </a:prstGeom>
          <a:noFill/>
          <a:ln w="12700" cap="flat" cmpd="sng">
            <a:solidFill>
              <a:srgbClr val="627597">
                <a:alpha val="49800"/>
              </a:srgbClr>
            </a:solidFill>
            <a:prstDash val="solid"/>
            <a:miter lim="800000"/>
            <a:headEnd type="none" w="sm" len="sm"/>
            <a:tailEnd type="none" w="sm" len="sm"/>
          </a:ln>
        </p:spPr>
      </p:cxnSp>
      <p:sp>
        <p:nvSpPr>
          <p:cNvPr id="525" name="Google Shape;525;p35"/>
          <p:cNvSpPr/>
          <p:nvPr/>
        </p:nvSpPr>
        <p:spPr>
          <a:xfrm rot="10800000">
            <a:off x="543900" y="700"/>
            <a:ext cx="97600" cy="2897200"/>
          </a:xfrm>
          <a:prstGeom prst="rect">
            <a:avLst/>
          </a:prstGeom>
          <a:gradFill>
            <a:gsLst>
              <a:gs pos="0">
                <a:srgbClr val="D59DFF"/>
              </a:gs>
              <a:gs pos="100000">
                <a:srgbClr val="28AFEA"/>
              </a:gs>
            </a:gsLst>
            <a:lin ang="5400012" scaled="0"/>
          </a:gra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Helvetica" pitchFamily="2" charset="0"/>
              <a:ea typeface="+mn-ea"/>
              <a:cs typeface="+mn-cs"/>
            </a:endParaRPr>
          </a:p>
        </p:txBody>
      </p:sp>
      <p:sp>
        <p:nvSpPr>
          <p:cNvPr id="526" name="Google Shape;526;p35"/>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rtl="0">
              <a:lnSpc>
                <a:spcPct val="100000"/>
              </a:lnSpc>
              <a:spcBef>
                <a:spcPts val="0"/>
              </a:spcBef>
              <a:spcAft>
                <a:spcPts val="0"/>
              </a:spcAft>
              <a:buSzPts val="800"/>
              <a:buNone/>
              <a:defRPr sz="1067" b="0" i="0">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527" name="Google Shape;527;p35"/>
          <p:cNvSpPr txBox="1">
            <a:spLocks noGrp="1"/>
          </p:cNvSpPr>
          <p:nvPr>
            <p:ph type="title"/>
          </p:nvPr>
        </p:nvSpPr>
        <p:spPr>
          <a:xfrm>
            <a:off x="1072896" y="1377696"/>
            <a:ext cx="3243200" cy="1036400"/>
          </a:xfrm>
          <a:prstGeom prst="rect">
            <a:avLst/>
          </a:prstGeom>
        </p:spPr>
        <p:txBody>
          <a:bodyPr spcFirstLastPara="1" wrap="square" lIns="45700" tIns="18275" rIns="45700" bIns="18275" anchor="t" anchorCtr="0">
            <a:noAutofit/>
          </a:bodyPr>
          <a:lstStyle>
            <a:lvl1pPr lvl="0" rtl="0">
              <a:spcBef>
                <a:spcPts val="0"/>
              </a:spcBef>
              <a:spcAft>
                <a:spcPts val="0"/>
              </a:spcAft>
              <a:buSzPts val="1700"/>
              <a:buNone/>
              <a:defRPr sz="2267" b="0"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8" name="Google Shape;528;p35"/>
          <p:cNvSpPr txBox="1">
            <a:spLocks noGrp="1"/>
          </p:cNvSpPr>
          <p:nvPr>
            <p:ph type="body" idx="2"/>
          </p:nvPr>
        </p:nvSpPr>
        <p:spPr>
          <a:xfrm>
            <a:off x="1072896" y="3182112"/>
            <a:ext cx="3243200" cy="21216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29" name="Google Shape;529;p35"/>
          <p:cNvSpPr>
            <a:spLocks noGrp="1"/>
          </p:cNvSpPr>
          <p:nvPr>
            <p:ph type="pic" idx="3"/>
          </p:nvPr>
        </p:nvSpPr>
        <p:spPr>
          <a:xfrm>
            <a:off x="6790944" y="1560576"/>
            <a:ext cx="304800" cy="304800"/>
          </a:xfrm>
          <a:prstGeom prst="ellipse">
            <a:avLst/>
          </a:prstGeom>
          <a:noFill/>
          <a:ln>
            <a:noFill/>
          </a:ln>
        </p:spPr>
        <p:txBody>
          <a:bodyPr anchor="ctr"/>
          <a:lstStyle>
            <a:lvl1pPr marL="0" indent="0" algn="ctr">
              <a:buNone/>
              <a:defRPr sz="400" b="0" i="0">
                <a:latin typeface="Helvetica" pitchFamily="2" charset="0"/>
              </a:defRPr>
            </a:lvl1pPr>
          </a:lstStyle>
          <a:p>
            <a:endParaRPr lang="en-US"/>
          </a:p>
        </p:txBody>
      </p:sp>
      <p:sp>
        <p:nvSpPr>
          <p:cNvPr id="533" name="Google Shape;533;p35"/>
          <p:cNvSpPr txBox="1">
            <a:spLocks noGrp="1"/>
          </p:cNvSpPr>
          <p:nvPr>
            <p:ph type="body" idx="7"/>
          </p:nvPr>
        </p:nvSpPr>
        <p:spPr>
          <a:xfrm>
            <a:off x="6608064" y="2438400"/>
            <a:ext cx="1816800" cy="9752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34" name="Google Shape;534;p35"/>
          <p:cNvSpPr txBox="1">
            <a:spLocks noGrp="1"/>
          </p:cNvSpPr>
          <p:nvPr>
            <p:ph type="body" idx="8"/>
          </p:nvPr>
        </p:nvSpPr>
        <p:spPr>
          <a:xfrm>
            <a:off x="6608064" y="2194560"/>
            <a:ext cx="1536000" cy="201119"/>
          </a:xfrm>
          <a:prstGeom prst="rect">
            <a:avLst/>
          </a:prstGeom>
        </p:spPr>
        <p:txBody>
          <a:bodyPr spcFirstLastPara="1" wrap="square" lIns="45700" tIns="18275" rIns="45700" bIns="18275" anchor="t" anchorCtr="0">
            <a:spAutoFit/>
          </a:bodyPr>
          <a:lstStyle>
            <a:lvl1pPr marL="0" lvl="0" indent="0" rtl="0">
              <a:lnSpc>
                <a:spcPct val="100000"/>
              </a:lnSpc>
              <a:spcBef>
                <a:spcPts val="0"/>
              </a:spcBef>
              <a:spcAft>
                <a:spcPts val="0"/>
              </a:spcAft>
              <a:buSzPts val="800"/>
              <a:buNone/>
              <a:defRPr sz="1067" b="1" i="0">
                <a:solidFill>
                  <a:schemeClr val="bg1"/>
                </a:solidFill>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35" name="Google Shape;535;p35"/>
          <p:cNvSpPr txBox="1">
            <a:spLocks noGrp="1"/>
          </p:cNvSpPr>
          <p:nvPr>
            <p:ph type="body" idx="9"/>
          </p:nvPr>
        </p:nvSpPr>
        <p:spPr>
          <a:xfrm>
            <a:off x="9192768" y="2438400"/>
            <a:ext cx="1816800" cy="9752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36" name="Google Shape;536;p35"/>
          <p:cNvSpPr txBox="1">
            <a:spLocks noGrp="1"/>
          </p:cNvSpPr>
          <p:nvPr>
            <p:ph type="body" idx="13"/>
          </p:nvPr>
        </p:nvSpPr>
        <p:spPr>
          <a:xfrm>
            <a:off x="6608064" y="4828032"/>
            <a:ext cx="1816800" cy="9752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37" name="Google Shape;537;p35"/>
          <p:cNvSpPr txBox="1">
            <a:spLocks noGrp="1"/>
          </p:cNvSpPr>
          <p:nvPr>
            <p:ph type="body" idx="14"/>
          </p:nvPr>
        </p:nvSpPr>
        <p:spPr>
          <a:xfrm>
            <a:off x="9192768" y="4828032"/>
            <a:ext cx="1816800" cy="9752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38" name="Google Shape;538;p35"/>
          <p:cNvSpPr txBox="1">
            <a:spLocks noGrp="1"/>
          </p:cNvSpPr>
          <p:nvPr>
            <p:ph type="body" idx="15"/>
          </p:nvPr>
        </p:nvSpPr>
        <p:spPr>
          <a:xfrm>
            <a:off x="9192768" y="2194560"/>
            <a:ext cx="1536000" cy="231600"/>
          </a:xfrm>
          <a:prstGeom prst="rect">
            <a:avLst/>
          </a:prstGeom>
        </p:spPr>
        <p:txBody>
          <a:bodyPr spcFirstLastPara="1" wrap="square" lIns="45700" tIns="18275" rIns="45700" bIns="18275" anchor="t" anchorCtr="0">
            <a:noAutofit/>
          </a:bodyPr>
          <a:lstStyle>
            <a:lvl1pPr marL="0" lvl="0" indent="0">
              <a:lnSpc>
                <a:spcPct val="100000"/>
              </a:lnSpc>
              <a:spcBef>
                <a:spcPts val="0"/>
              </a:spcBef>
              <a:spcAft>
                <a:spcPts val="0"/>
              </a:spcAft>
              <a:buSzPts val="800"/>
              <a:buNone/>
              <a:defRPr sz="1067" b="1" i="0">
                <a:solidFill>
                  <a:schemeClr val="bg1"/>
                </a:solidFill>
                <a:latin typeface="Helvetica" pitchFamily="2" charset="0"/>
              </a:defRPr>
            </a:lvl1pPr>
            <a:lvl2pPr marL="1219170" lvl="1" indent="-372524">
              <a:lnSpc>
                <a:spcPct val="100000"/>
              </a:lnSpc>
              <a:spcBef>
                <a:spcPts val="0"/>
              </a:spcBef>
              <a:spcAft>
                <a:spcPts val="0"/>
              </a:spcAft>
              <a:buSzPts val="800"/>
              <a:buChar char="○"/>
              <a:defRPr sz="1067"/>
            </a:lvl2pPr>
            <a:lvl3pPr marL="1828754" lvl="2" indent="-372524">
              <a:lnSpc>
                <a:spcPct val="100000"/>
              </a:lnSpc>
              <a:spcBef>
                <a:spcPts val="0"/>
              </a:spcBef>
              <a:spcAft>
                <a:spcPts val="0"/>
              </a:spcAft>
              <a:buSzPts val="800"/>
              <a:buChar char="■"/>
              <a:defRPr sz="1067"/>
            </a:lvl3pPr>
            <a:lvl4pPr marL="2438339" lvl="3" indent="-372524">
              <a:lnSpc>
                <a:spcPct val="100000"/>
              </a:lnSpc>
              <a:spcBef>
                <a:spcPts val="0"/>
              </a:spcBef>
              <a:spcAft>
                <a:spcPts val="0"/>
              </a:spcAft>
              <a:buSzPts val="800"/>
              <a:buChar char="●"/>
              <a:defRPr sz="1067"/>
            </a:lvl4pPr>
            <a:lvl5pPr marL="3047924" lvl="4" indent="-372524">
              <a:lnSpc>
                <a:spcPct val="100000"/>
              </a:lnSpc>
              <a:spcBef>
                <a:spcPts val="0"/>
              </a:spcBef>
              <a:spcAft>
                <a:spcPts val="0"/>
              </a:spcAft>
              <a:buSzPts val="800"/>
              <a:buChar char="○"/>
              <a:defRPr sz="1067"/>
            </a:lvl5pPr>
            <a:lvl6pPr marL="3657509" lvl="5" indent="-372524">
              <a:lnSpc>
                <a:spcPct val="100000"/>
              </a:lnSpc>
              <a:spcBef>
                <a:spcPts val="0"/>
              </a:spcBef>
              <a:spcAft>
                <a:spcPts val="0"/>
              </a:spcAft>
              <a:buSzPts val="800"/>
              <a:buChar char="■"/>
              <a:defRPr sz="1067"/>
            </a:lvl6pPr>
            <a:lvl7pPr marL="4267093" lvl="6" indent="-372524">
              <a:lnSpc>
                <a:spcPct val="100000"/>
              </a:lnSpc>
              <a:spcBef>
                <a:spcPts val="0"/>
              </a:spcBef>
              <a:spcAft>
                <a:spcPts val="0"/>
              </a:spcAft>
              <a:buSzPts val="800"/>
              <a:buChar char="●"/>
              <a:defRPr sz="1067"/>
            </a:lvl7pPr>
            <a:lvl8pPr marL="4876678" lvl="7" indent="-372524">
              <a:lnSpc>
                <a:spcPct val="100000"/>
              </a:lnSpc>
              <a:spcBef>
                <a:spcPts val="0"/>
              </a:spcBef>
              <a:spcAft>
                <a:spcPts val="0"/>
              </a:spcAft>
              <a:buSzPts val="800"/>
              <a:buChar char="○"/>
              <a:defRPr sz="1067"/>
            </a:lvl8pPr>
            <a:lvl9pPr marL="5486263" lvl="8" indent="-372524">
              <a:lnSpc>
                <a:spcPct val="100000"/>
              </a:lnSpc>
              <a:spcBef>
                <a:spcPts val="0"/>
              </a:spcBef>
              <a:spcAft>
                <a:spcPts val="0"/>
              </a:spcAft>
              <a:buSzPts val="800"/>
              <a:buChar char="■"/>
              <a:defRPr sz="1067"/>
            </a:lvl9pPr>
          </a:lstStyle>
          <a:p>
            <a:endParaRPr/>
          </a:p>
        </p:txBody>
      </p:sp>
      <p:sp>
        <p:nvSpPr>
          <p:cNvPr id="539" name="Google Shape;539;p35"/>
          <p:cNvSpPr txBox="1">
            <a:spLocks noGrp="1"/>
          </p:cNvSpPr>
          <p:nvPr>
            <p:ph type="body" idx="16"/>
          </p:nvPr>
        </p:nvSpPr>
        <p:spPr>
          <a:xfrm>
            <a:off x="6583680" y="4584192"/>
            <a:ext cx="1536000" cy="2316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067" b="1" i="0">
                <a:solidFill>
                  <a:schemeClr val="bg1"/>
                </a:solidFill>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40" name="Google Shape;540;p35"/>
          <p:cNvSpPr txBox="1">
            <a:spLocks noGrp="1"/>
          </p:cNvSpPr>
          <p:nvPr>
            <p:ph type="body" idx="17"/>
          </p:nvPr>
        </p:nvSpPr>
        <p:spPr>
          <a:xfrm>
            <a:off x="9156192" y="4584192"/>
            <a:ext cx="1536000" cy="2316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067" b="1" i="0">
                <a:solidFill>
                  <a:schemeClr val="bg1"/>
                </a:solidFill>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41" name="Google Shape;529;p35">
            <a:extLst>
              <a:ext uri="{FF2B5EF4-FFF2-40B4-BE49-F238E27FC236}">
                <a16:creationId xmlns:a16="http://schemas.microsoft.com/office/drawing/2014/main" id="{085155D3-6D50-BC48-B24E-D152D538DC6F}"/>
              </a:ext>
            </a:extLst>
          </p:cNvPr>
          <p:cNvSpPr>
            <a:spLocks noGrp="1"/>
          </p:cNvSpPr>
          <p:nvPr>
            <p:ph type="pic" idx="18"/>
          </p:nvPr>
        </p:nvSpPr>
        <p:spPr>
          <a:xfrm>
            <a:off x="9408249" y="1556504"/>
            <a:ext cx="304800" cy="304800"/>
          </a:xfrm>
          <a:prstGeom prst="ellipse">
            <a:avLst/>
          </a:prstGeom>
          <a:noFill/>
          <a:ln>
            <a:noFill/>
          </a:ln>
        </p:spPr>
        <p:txBody>
          <a:bodyPr anchor="ctr"/>
          <a:lstStyle>
            <a:lvl1pPr marL="0" indent="0" algn="ctr">
              <a:buNone/>
              <a:defRPr sz="400" b="0" i="0">
                <a:latin typeface="Helvetica" pitchFamily="2" charset="0"/>
              </a:defRPr>
            </a:lvl1pPr>
          </a:lstStyle>
          <a:p>
            <a:endParaRPr lang="en-US"/>
          </a:p>
        </p:txBody>
      </p:sp>
      <p:sp>
        <p:nvSpPr>
          <p:cNvPr id="42" name="Google Shape;529;p35">
            <a:extLst>
              <a:ext uri="{FF2B5EF4-FFF2-40B4-BE49-F238E27FC236}">
                <a16:creationId xmlns:a16="http://schemas.microsoft.com/office/drawing/2014/main" id="{0F57517A-1D54-1C4D-8A53-3CCD9BDD841B}"/>
              </a:ext>
            </a:extLst>
          </p:cNvPr>
          <p:cNvSpPr>
            <a:spLocks noGrp="1"/>
          </p:cNvSpPr>
          <p:nvPr>
            <p:ph type="pic" idx="19"/>
          </p:nvPr>
        </p:nvSpPr>
        <p:spPr>
          <a:xfrm>
            <a:off x="9408249" y="3931157"/>
            <a:ext cx="304800" cy="304800"/>
          </a:xfrm>
          <a:prstGeom prst="ellipse">
            <a:avLst/>
          </a:prstGeom>
          <a:noFill/>
          <a:ln>
            <a:noFill/>
          </a:ln>
        </p:spPr>
        <p:txBody>
          <a:bodyPr anchor="ctr"/>
          <a:lstStyle>
            <a:lvl1pPr marL="0" indent="0" algn="ctr">
              <a:buNone/>
              <a:defRPr sz="400" b="0" i="0">
                <a:latin typeface="Helvetica" pitchFamily="2" charset="0"/>
              </a:defRPr>
            </a:lvl1pPr>
          </a:lstStyle>
          <a:p>
            <a:endParaRPr lang="en-US"/>
          </a:p>
        </p:txBody>
      </p:sp>
      <p:sp>
        <p:nvSpPr>
          <p:cNvPr id="43" name="Google Shape;529;p35">
            <a:extLst>
              <a:ext uri="{FF2B5EF4-FFF2-40B4-BE49-F238E27FC236}">
                <a16:creationId xmlns:a16="http://schemas.microsoft.com/office/drawing/2014/main" id="{9F272546-E8C9-8C49-925B-DA02BC04B96C}"/>
              </a:ext>
            </a:extLst>
          </p:cNvPr>
          <p:cNvSpPr>
            <a:spLocks noGrp="1"/>
          </p:cNvSpPr>
          <p:nvPr>
            <p:ph type="pic" idx="20"/>
          </p:nvPr>
        </p:nvSpPr>
        <p:spPr>
          <a:xfrm>
            <a:off x="6785420" y="3925293"/>
            <a:ext cx="304800" cy="304800"/>
          </a:xfrm>
          <a:prstGeom prst="ellipse">
            <a:avLst/>
          </a:prstGeom>
          <a:noFill/>
          <a:ln>
            <a:noFill/>
          </a:ln>
        </p:spPr>
        <p:txBody>
          <a:bodyPr anchor="ctr"/>
          <a:lstStyle>
            <a:lvl1pPr marL="0" indent="0" algn="ctr">
              <a:buNone/>
              <a:defRPr sz="400" b="0" i="0">
                <a:latin typeface="Helvetica" pitchFamily="2" charset="0"/>
              </a:defRPr>
            </a:lvl1pPr>
          </a:lstStyle>
          <a:p>
            <a:endParaRPr lang="en-US"/>
          </a:p>
        </p:txBody>
      </p:sp>
      <p:sp>
        <p:nvSpPr>
          <p:cNvPr id="44" name="Google Shape;268;p27">
            <a:extLst>
              <a:ext uri="{FF2B5EF4-FFF2-40B4-BE49-F238E27FC236}">
                <a16:creationId xmlns:a16="http://schemas.microsoft.com/office/drawing/2014/main" id="{2A6E29A0-D670-464E-AA55-EA5B586AC6CB}"/>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fld id="{00000000-1234-1234-1234-123412341234}" type="slidenum">
              <a:rPr kumimoji="0" lang="en" sz="667" b="0" i="0" u="none" strike="noStrike" kern="1200" cap="none" spc="0" normalizeH="0" baseline="0" noProof="0">
                <a:ln>
                  <a:noFill/>
                </a:ln>
                <a:solidFill>
                  <a:srgbClr val="FFFFFF"/>
                </a:solidFill>
                <a:effectLst/>
                <a:uLnTx/>
                <a:uFillTx/>
                <a:latin typeface="Helvetica" pitchFamily="2" charset="0"/>
                <a:ea typeface="Helvetica Neue"/>
                <a:cs typeface="Helvetica Neue"/>
                <a:sym typeface="Helvetica Neue"/>
              </a:rPr>
              <a:pPr marL="0" marR="0" lvl="0" indent="0" algn="r" defTabSz="914400" rtl="0" eaLnBrk="1" fontAlgn="auto" latinLnBrk="0" hangingPunct="1">
                <a:lnSpc>
                  <a:spcPct val="120000"/>
                </a:lnSpc>
                <a:spcBef>
                  <a:spcPts val="0"/>
                </a:spcBef>
                <a:spcAft>
                  <a:spcPts val="0"/>
                </a:spcAft>
                <a:buClrTx/>
                <a:buSzTx/>
                <a:buFontTx/>
                <a:buNone/>
                <a:tabLst/>
                <a:defRPr/>
              </a:pPr>
              <a:t>‹#›</a:t>
            </a:fld>
            <a:endParaRPr kumimoji="0" sz="667" b="0" i="0" u="none" strike="noStrike" kern="1200" cap="none" spc="0" normalizeH="0" baseline="0" noProof="0">
              <a:ln>
                <a:noFill/>
              </a:ln>
              <a:solidFill>
                <a:srgbClr val="FFFFFF"/>
              </a:solidFill>
              <a:effectLst/>
              <a:uLnTx/>
              <a:uFillTx/>
              <a:latin typeface="Helvetica" pitchFamily="2" charset="0"/>
              <a:ea typeface="Helvetica Neue"/>
              <a:cs typeface="Helvetica Neue"/>
              <a:sym typeface="Helvetica Neue"/>
            </a:endParaRPr>
          </a:p>
        </p:txBody>
      </p:sp>
      <p:cxnSp>
        <p:nvCxnSpPr>
          <p:cNvPr id="45" name="Google Shape;67;p15">
            <a:extLst>
              <a:ext uri="{FF2B5EF4-FFF2-40B4-BE49-F238E27FC236}">
                <a16:creationId xmlns:a16="http://schemas.microsoft.com/office/drawing/2014/main" id="{DB2924D4-10FD-B348-BB9C-408508AD0696}"/>
              </a:ext>
            </a:extLst>
          </p:cNvPr>
          <p:cNvCxnSpPr/>
          <p:nvPr userDrawn="1"/>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46" name="Google Shape;56;p14">
            <a:extLst>
              <a:ext uri="{FF2B5EF4-FFF2-40B4-BE49-F238E27FC236}">
                <a16:creationId xmlns:a16="http://schemas.microsoft.com/office/drawing/2014/main" id="{4B24C25B-26C7-8741-9631-A0B4753F4E2A}"/>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700"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sym typeface="Helvetica Neue"/>
              </a:rPr>
              <a:t>DEV BOXES</a:t>
            </a:r>
            <a:endParaRPr kumimoji="0" lang="en-US" sz="700"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endParaRPr>
          </a:p>
        </p:txBody>
      </p:sp>
    </p:spTree>
    <p:extLst>
      <p:ext uri="{BB962C8B-B14F-4D97-AF65-F5344CB8AC3E}">
        <p14:creationId xmlns:p14="http://schemas.microsoft.com/office/powerpoint/2010/main" val="36845806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588263" y="457200"/>
            <a:ext cx="11018520" cy="430887"/>
          </a:xfrm>
        </p:spPr>
        <p:txBody>
          <a:bodyPr/>
          <a:lstStyle>
            <a:lvl1pPr>
              <a:defRPr sz="2800" b="0">
                <a:latin typeface="Segoe UI Semibold" panose="020B0702040204020203" pitchFamily="34" charset="0"/>
                <a:cs typeface="Segoe UI Semibold" panose="020B0702040204020203" pitchFamily="34" charset="0"/>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4EDDE750-2B1C-47F3-86E7-2267281E3963}"/>
              </a:ext>
            </a:extLst>
          </p:cNvPr>
          <p:cNvSpPr txBox="1">
            <a:spLocks/>
          </p:cNvSpPr>
          <p:nvPr userDrawn="1"/>
        </p:nvSpPr>
        <p:spPr>
          <a:xfrm>
            <a:off x="8265543" y="6594400"/>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78230147"/>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showMasterSp="0" matchingName="Monitor Graphic" preserve="1">
  <p:cSld name="Monitor Graphic">
    <p:spTree>
      <p:nvGrpSpPr>
        <p:cNvPr id="1" name="Shape 541"/>
        <p:cNvGrpSpPr/>
        <p:nvPr/>
      </p:nvGrpSpPr>
      <p:grpSpPr>
        <a:xfrm>
          <a:off x="0" y="0"/>
          <a:ext cx="0" cy="0"/>
          <a:chOff x="0" y="0"/>
          <a:chExt cx="0" cy="0"/>
        </a:xfrm>
      </p:grpSpPr>
      <p:sp>
        <p:nvSpPr>
          <p:cNvPr id="545" name="Google Shape;545;p36"/>
          <p:cNvSpPr/>
          <p:nvPr/>
        </p:nvSpPr>
        <p:spPr>
          <a:xfrm>
            <a:off x="-2658759" y="-532000"/>
            <a:ext cx="8552400" cy="8539200"/>
          </a:xfrm>
          <a:prstGeom prst="ellipse">
            <a:avLst/>
          </a:prstGeom>
          <a:gradFill>
            <a:gsLst>
              <a:gs pos="0">
                <a:schemeClr val="accent3"/>
              </a:gs>
              <a:gs pos="72000">
                <a:srgbClr val="D59DFF">
                  <a:alpha val="0"/>
                </a:srgbClr>
              </a:gs>
              <a:gs pos="100000">
                <a:srgbClr val="D59DFF">
                  <a:alpha val="0"/>
                </a:srgbClr>
              </a:gs>
            </a:gsLst>
            <a:lin ang="2700006" scaled="0"/>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cxnSp>
        <p:nvCxnSpPr>
          <p:cNvPr id="546" name="Google Shape;546;p36"/>
          <p:cNvCxnSpPr/>
          <p:nvPr/>
        </p:nvCxnSpPr>
        <p:spPr>
          <a:xfrm>
            <a:off x="7439079" y="1194737"/>
            <a:ext cx="2760400" cy="0"/>
          </a:xfrm>
          <a:prstGeom prst="straightConnector1">
            <a:avLst/>
          </a:prstGeom>
          <a:noFill/>
          <a:ln w="12700" cap="flat" cmpd="sng">
            <a:solidFill>
              <a:srgbClr val="627597"/>
            </a:solidFill>
            <a:prstDash val="solid"/>
            <a:miter lim="800000"/>
            <a:headEnd type="none" w="sm" len="sm"/>
            <a:tailEnd type="none" w="sm" len="sm"/>
          </a:ln>
        </p:spPr>
      </p:cxnSp>
      <p:pic>
        <p:nvPicPr>
          <p:cNvPr id="547" name="Google Shape;547;p36"/>
          <p:cNvPicPr preferRelativeResize="0"/>
          <p:nvPr/>
        </p:nvPicPr>
        <p:blipFill rotWithShape="1">
          <a:blip r:embed="rId2">
            <a:alphaModFix amt="30000"/>
          </a:blip>
          <a:srcRect/>
          <a:stretch/>
        </p:blipFill>
        <p:spPr>
          <a:xfrm>
            <a:off x="-4192615" y="773646"/>
            <a:ext cx="5016492" cy="5016492"/>
          </a:xfrm>
          <a:prstGeom prst="rect">
            <a:avLst/>
          </a:prstGeom>
          <a:noFill/>
          <a:ln>
            <a:noFill/>
          </a:ln>
        </p:spPr>
      </p:pic>
      <p:pic>
        <p:nvPicPr>
          <p:cNvPr id="548" name="Google Shape;548;p36"/>
          <p:cNvPicPr preferRelativeResize="0"/>
          <p:nvPr/>
        </p:nvPicPr>
        <p:blipFill rotWithShape="1">
          <a:blip r:embed="rId2">
            <a:alphaModFix amt="30000"/>
          </a:blip>
          <a:srcRect/>
          <a:stretch/>
        </p:blipFill>
        <p:spPr>
          <a:xfrm>
            <a:off x="11424826" y="773646"/>
            <a:ext cx="5016492" cy="5016492"/>
          </a:xfrm>
          <a:prstGeom prst="rect">
            <a:avLst/>
          </a:prstGeom>
          <a:noFill/>
          <a:ln>
            <a:noFill/>
          </a:ln>
        </p:spPr>
      </p:pic>
      <p:sp>
        <p:nvSpPr>
          <p:cNvPr id="549" name="Google Shape;549;p36"/>
          <p:cNvSpPr txBox="1">
            <a:spLocks noGrp="1"/>
          </p:cNvSpPr>
          <p:nvPr>
            <p:ph type="subTitle" idx="1"/>
          </p:nvPr>
        </p:nvSpPr>
        <p:spPr>
          <a:xfrm>
            <a:off x="7388352" y="938784"/>
            <a:ext cx="4035600" cy="207200"/>
          </a:xfrm>
          <a:prstGeom prst="rect">
            <a:avLst/>
          </a:prstGeom>
        </p:spPr>
        <p:txBody>
          <a:bodyPr spcFirstLastPara="1" wrap="square" lIns="45700" tIns="18275" rIns="45700" bIns="18275" anchor="t" anchorCtr="0">
            <a:noAutofit/>
          </a:bodyPr>
          <a:lstStyle>
            <a:lvl1pPr marL="0" lvl="0" rtl="0">
              <a:lnSpc>
                <a:spcPct val="100000"/>
              </a:lnSpc>
              <a:spcBef>
                <a:spcPts val="0"/>
              </a:spcBef>
              <a:spcAft>
                <a:spcPts val="0"/>
              </a:spcAft>
              <a:buSzPts val="800"/>
              <a:buNone/>
              <a:defRPr sz="1067" b="0" i="0">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550" name="Google Shape;550;p36"/>
          <p:cNvSpPr txBox="1">
            <a:spLocks noGrp="1"/>
          </p:cNvSpPr>
          <p:nvPr>
            <p:ph type="title"/>
          </p:nvPr>
        </p:nvSpPr>
        <p:spPr>
          <a:xfrm>
            <a:off x="7388352" y="1584960"/>
            <a:ext cx="3243200" cy="1036400"/>
          </a:xfrm>
          <a:prstGeom prst="rect">
            <a:avLst/>
          </a:prstGeom>
        </p:spPr>
        <p:txBody>
          <a:bodyPr spcFirstLastPara="1" wrap="square" lIns="45700" tIns="18275" rIns="45700" bIns="18275" anchor="t" anchorCtr="0">
            <a:noAutofit/>
          </a:bodyPr>
          <a:lstStyle>
            <a:lvl1pPr lvl="0" rtl="0">
              <a:spcBef>
                <a:spcPts val="0"/>
              </a:spcBef>
              <a:spcAft>
                <a:spcPts val="0"/>
              </a:spcAft>
              <a:buSzPts val="1700"/>
              <a:buNone/>
              <a:defRPr sz="2267" b="0"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51" name="Google Shape;551;p36"/>
          <p:cNvSpPr txBox="1">
            <a:spLocks noGrp="1"/>
          </p:cNvSpPr>
          <p:nvPr>
            <p:ph type="body" idx="2"/>
          </p:nvPr>
        </p:nvSpPr>
        <p:spPr>
          <a:xfrm>
            <a:off x="7388352" y="3389376"/>
            <a:ext cx="3243200" cy="21216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12" name="Google Shape;268;p27">
            <a:extLst>
              <a:ext uri="{FF2B5EF4-FFF2-40B4-BE49-F238E27FC236}">
                <a16:creationId xmlns:a16="http://schemas.microsoft.com/office/drawing/2014/main" id="{268F1A49-11B7-8F40-B03E-43CCD03FF414}"/>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fld id="{00000000-1234-1234-1234-123412341234}" type="slidenum">
              <a:rPr kumimoji="0" lang="en" sz="667" b="0" i="0" u="none" strike="noStrike" kern="1200" cap="none" spc="0" normalizeH="0" baseline="0" noProof="0">
                <a:ln>
                  <a:noFill/>
                </a:ln>
                <a:solidFill>
                  <a:srgbClr val="FFFFFF"/>
                </a:solidFill>
                <a:effectLst/>
                <a:uLnTx/>
                <a:uFillTx/>
                <a:latin typeface="Helvetica" pitchFamily="2" charset="0"/>
                <a:ea typeface="Helvetica Neue"/>
                <a:cs typeface="Helvetica Neue"/>
                <a:sym typeface="Helvetica Neue"/>
              </a:rPr>
              <a:pPr marL="0" marR="0" lvl="0" indent="0" algn="r" defTabSz="914400" rtl="0" eaLnBrk="1" fontAlgn="auto" latinLnBrk="0" hangingPunct="1">
                <a:lnSpc>
                  <a:spcPct val="120000"/>
                </a:lnSpc>
                <a:spcBef>
                  <a:spcPts val="0"/>
                </a:spcBef>
                <a:spcAft>
                  <a:spcPts val="0"/>
                </a:spcAft>
                <a:buClrTx/>
                <a:buSzTx/>
                <a:buFontTx/>
                <a:buNone/>
                <a:tabLst/>
                <a:defRPr/>
              </a:pPr>
              <a:t>‹#›</a:t>
            </a:fld>
            <a:endParaRPr kumimoji="0" sz="667" b="0" i="0" u="none" strike="noStrike" kern="1200" cap="none" spc="0" normalizeH="0" baseline="0" noProof="0">
              <a:ln>
                <a:noFill/>
              </a:ln>
              <a:solidFill>
                <a:srgbClr val="FFFFFF"/>
              </a:solidFill>
              <a:effectLst/>
              <a:uLnTx/>
              <a:uFillTx/>
              <a:latin typeface="Helvetica" pitchFamily="2" charset="0"/>
              <a:ea typeface="Helvetica Neue"/>
              <a:cs typeface="Helvetica Neue"/>
              <a:sym typeface="Helvetica Neue"/>
            </a:endParaRPr>
          </a:p>
        </p:txBody>
      </p:sp>
      <p:cxnSp>
        <p:nvCxnSpPr>
          <p:cNvPr id="13" name="Google Shape;67;p15">
            <a:extLst>
              <a:ext uri="{FF2B5EF4-FFF2-40B4-BE49-F238E27FC236}">
                <a16:creationId xmlns:a16="http://schemas.microsoft.com/office/drawing/2014/main" id="{5ECC4230-B1D7-1545-A24E-C3E5EC1F8A3C}"/>
              </a:ext>
            </a:extLst>
          </p:cNvPr>
          <p:cNvCxnSpPr/>
          <p:nvPr userDrawn="1"/>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14" name="Google Shape;56;p14">
            <a:extLst>
              <a:ext uri="{FF2B5EF4-FFF2-40B4-BE49-F238E27FC236}">
                <a16:creationId xmlns:a16="http://schemas.microsoft.com/office/drawing/2014/main" id="{F760CE51-D62A-224A-AA46-37F49A02E05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700"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sym typeface="Helvetica Neue"/>
              </a:rPr>
              <a:t>DEV BOXES</a:t>
            </a:r>
            <a:endParaRPr kumimoji="0" lang="en-US" sz="700"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endParaRPr>
          </a:p>
        </p:txBody>
      </p:sp>
    </p:spTree>
    <p:extLst>
      <p:ext uri="{BB962C8B-B14F-4D97-AF65-F5344CB8AC3E}">
        <p14:creationId xmlns:p14="http://schemas.microsoft.com/office/powerpoint/2010/main" val="612835952"/>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showMasterSp="0" matchingName="Left-side Copy" preserve="1">
  <p:cSld name="Left-side Copy">
    <p:spTree>
      <p:nvGrpSpPr>
        <p:cNvPr id="1" name="Shape 552"/>
        <p:cNvGrpSpPr/>
        <p:nvPr/>
      </p:nvGrpSpPr>
      <p:grpSpPr>
        <a:xfrm>
          <a:off x="0" y="0"/>
          <a:ext cx="0" cy="0"/>
          <a:chOff x="0" y="0"/>
          <a:chExt cx="0" cy="0"/>
        </a:xfrm>
      </p:grpSpPr>
      <p:sp>
        <p:nvSpPr>
          <p:cNvPr id="556" name="Google Shape;556;p37"/>
          <p:cNvSpPr/>
          <p:nvPr/>
        </p:nvSpPr>
        <p:spPr>
          <a:xfrm>
            <a:off x="8095955" y="1860436"/>
            <a:ext cx="1818000" cy="1345200"/>
          </a:xfrm>
          <a:prstGeom prst="roundRect">
            <a:avLst>
              <a:gd name="adj" fmla="val 6753"/>
            </a:avLst>
          </a:prstGeom>
          <a:gradFill>
            <a:gsLst>
              <a:gs pos="0">
                <a:srgbClr val="1F9CF0"/>
              </a:gs>
              <a:gs pos="100000">
                <a:srgbClr val="9477E2">
                  <a:alpha val="0"/>
                </a:srgbClr>
              </a:gs>
            </a:gsLst>
            <a:lin ang="2700006" scaled="0"/>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
        <p:nvSpPr>
          <p:cNvPr id="557" name="Google Shape;557;p37"/>
          <p:cNvSpPr/>
          <p:nvPr/>
        </p:nvSpPr>
        <p:spPr>
          <a:xfrm>
            <a:off x="6515736" y="3938993"/>
            <a:ext cx="1328800" cy="983200"/>
          </a:xfrm>
          <a:prstGeom prst="roundRect">
            <a:avLst>
              <a:gd name="adj" fmla="val 6753"/>
            </a:avLst>
          </a:prstGeom>
          <a:gradFill>
            <a:gsLst>
              <a:gs pos="0">
                <a:schemeClr val="accent2"/>
              </a:gs>
              <a:gs pos="100000">
                <a:srgbClr val="9477E2">
                  <a:alpha val="0"/>
                </a:srgbClr>
              </a:gs>
            </a:gsLst>
            <a:lin ang="2700006" scaled="0"/>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cxnSp>
        <p:nvCxnSpPr>
          <p:cNvPr id="558" name="Google Shape;558;p37"/>
          <p:cNvCxnSpPr/>
          <p:nvPr/>
        </p:nvCxnSpPr>
        <p:spPr>
          <a:xfrm>
            <a:off x="1115295" y="983141"/>
            <a:ext cx="2760400" cy="0"/>
          </a:xfrm>
          <a:prstGeom prst="straightConnector1">
            <a:avLst/>
          </a:prstGeom>
          <a:noFill/>
          <a:ln w="12700" cap="flat" cmpd="sng">
            <a:solidFill>
              <a:srgbClr val="627597"/>
            </a:solidFill>
            <a:prstDash val="solid"/>
            <a:miter lim="800000"/>
            <a:headEnd type="none" w="sm" len="sm"/>
            <a:tailEnd type="none" w="sm" len="sm"/>
          </a:ln>
        </p:spPr>
      </p:cxnSp>
      <p:pic>
        <p:nvPicPr>
          <p:cNvPr id="559" name="Google Shape;559;p37"/>
          <p:cNvPicPr preferRelativeResize="0"/>
          <p:nvPr/>
        </p:nvPicPr>
        <p:blipFill rotWithShape="1">
          <a:blip r:embed="rId2">
            <a:alphaModFix amt="30000"/>
          </a:blip>
          <a:srcRect/>
          <a:stretch/>
        </p:blipFill>
        <p:spPr>
          <a:xfrm>
            <a:off x="-4192615" y="773646"/>
            <a:ext cx="5016492" cy="5016492"/>
          </a:xfrm>
          <a:prstGeom prst="rect">
            <a:avLst/>
          </a:prstGeom>
          <a:noFill/>
          <a:ln>
            <a:noFill/>
          </a:ln>
        </p:spPr>
      </p:pic>
      <p:pic>
        <p:nvPicPr>
          <p:cNvPr id="560" name="Google Shape;560;p37"/>
          <p:cNvPicPr preferRelativeResize="0"/>
          <p:nvPr/>
        </p:nvPicPr>
        <p:blipFill rotWithShape="1">
          <a:blip r:embed="rId2">
            <a:alphaModFix amt="30000"/>
          </a:blip>
          <a:srcRect/>
          <a:stretch/>
        </p:blipFill>
        <p:spPr>
          <a:xfrm>
            <a:off x="9068357" y="773646"/>
            <a:ext cx="5016492" cy="5016492"/>
          </a:xfrm>
          <a:prstGeom prst="rect">
            <a:avLst/>
          </a:prstGeom>
          <a:noFill/>
          <a:ln>
            <a:noFill/>
          </a:ln>
        </p:spPr>
      </p:pic>
      <p:sp>
        <p:nvSpPr>
          <p:cNvPr id="561" name="Google Shape;561;p37"/>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a:lnSpc>
                <a:spcPct val="100000"/>
              </a:lnSpc>
              <a:spcBef>
                <a:spcPts val="0"/>
              </a:spcBef>
              <a:spcAft>
                <a:spcPts val="0"/>
              </a:spcAft>
              <a:buSzPts val="800"/>
              <a:buNone/>
              <a:defRPr sz="1067" b="0" i="0">
                <a:latin typeface="Helvetica" pitchFamily="2" charset="0"/>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562" name="Google Shape;562;p37"/>
          <p:cNvSpPr txBox="1">
            <a:spLocks noGrp="1"/>
          </p:cNvSpPr>
          <p:nvPr>
            <p:ph type="title"/>
          </p:nvPr>
        </p:nvSpPr>
        <p:spPr>
          <a:xfrm>
            <a:off x="1072896" y="1377696"/>
            <a:ext cx="3243200" cy="10364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267" b="0"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3" name="Google Shape;563;p37"/>
          <p:cNvSpPr txBox="1">
            <a:spLocks noGrp="1"/>
          </p:cNvSpPr>
          <p:nvPr>
            <p:ph type="body" idx="2"/>
          </p:nvPr>
        </p:nvSpPr>
        <p:spPr>
          <a:xfrm>
            <a:off x="1072896" y="3182112"/>
            <a:ext cx="3243200" cy="21216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13" name="Google Shape;268;p27">
            <a:extLst>
              <a:ext uri="{FF2B5EF4-FFF2-40B4-BE49-F238E27FC236}">
                <a16:creationId xmlns:a16="http://schemas.microsoft.com/office/drawing/2014/main" id="{4E669A2D-7E59-9049-9F3F-0BD200EFF36C}"/>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fld id="{00000000-1234-1234-1234-123412341234}" type="slidenum">
              <a:rPr kumimoji="0" lang="en" sz="667" b="0" i="0" u="none" strike="noStrike" kern="1200" cap="none" spc="0" normalizeH="0" baseline="0" noProof="0">
                <a:ln>
                  <a:noFill/>
                </a:ln>
                <a:solidFill>
                  <a:srgbClr val="FFFFFF"/>
                </a:solidFill>
                <a:effectLst/>
                <a:uLnTx/>
                <a:uFillTx/>
                <a:latin typeface="Helvetica" pitchFamily="2" charset="0"/>
                <a:ea typeface="Helvetica Neue"/>
                <a:cs typeface="Helvetica Neue"/>
                <a:sym typeface="Helvetica Neue"/>
              </a:rPr>
              <a:pPr marL="0" marR="0" lvl="0" indent="0" algn="r" defTabSz="914400" rtl="0" eaLnBrk="1" fontAlgn="auto" latinLnBrk="0" hangingPunct="1">
                <a:lnSpc>
                  <a:spcPct val="120000"/>
                </a:lnSpc>
                <a:spcBef>
                  <a:spcPts val="0"/>
                </a:spcBef>
                <a:spcAft>
                  <a:spcPts val="0"/>
                </a:spcAft>
                <a:buClrTx/>
                <a:buSzTx/>
                <a:buFontTx/>
                <a:buNone/>
                <a:tabLst/>
                <a:defRPr/>
              </a:pPr>
              <a:t>‹#›</a:t>
            </a:fld>
            <a:endParaRPr kumimoji="0" sz="667" b="0" i="0" u="none" strike="noStrike" kern="1200" cap="none" spc="0" normalizeH="0" baseline="0" noProof="0">
              <a:ln>
                <a:noFill/>
              </a:ln>
              <a:solidFill>
                <a:srgbClr val="FFFFFF"/>
              </a:solidFill>
              <a:effectLst/>
              <a:uLnTx/>
              <a:uFillTx/>
              <a:latin typeface="Helvetica" pitchFamily="2" charset="0"/>
              <a:ea typeface="Helvetica Neue"/>
              <a:cs typeface="Helvetica Neue"/>
              <a:sym typeface="Helvetica Neue"/>
            </a:endParaRPr>
          </a:p>
        </p:txBody>
      </p:sp>
      <p:cxnSp>
        <p:nvCxnSpPr>
          <p:cNvPr id="14" name="Google Shape;67;p15">
            <a:extLst>
              <a:ext uri="{FF2B5EF4-FFF2-40B4-BE49-F238E27FC236}">
                <a16:creationId xmlns:a16="http://schemas.microsoft.com/office/drawing/2014/main" id="{B560FB97-8D77-9349-A3B4-AF64D75E5332}"/>
              </a:ext>
            </a:extLst>
          </p:cNvPr>
          <p:cNvCxnSpPr/>
          <p:nvPr userDrawn="1"/>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15" name="Google Shape;56;p14">
            <a:extLst>
              <a:ext uri="{FF2B5EF4-FFF2-40B4-BE49-F238E27FC236}">
                <a16:creationId xmlns:a16="http://schemas.microsoft.com/office/drawing/2014/main" id="{C712E68A-58EE-284C-8932-960C77BBA975}"/>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700"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sym typeface="Helvetica Neue"/>
              </a:rPr>
              <a:t>DEV BOXES</a:t>
            </a:r>
            <a:endParaRPr kumimoji="0" lang="en-US" sz="700"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endParaRPr>
          </a:p>
        </p:txBody>
      </p:sp>
    </p:spTree>
    <p:extLst>
      <p:ext uri="{BB962C8B-B14F-4D97-AF65-F5344CB8AC3E}">
        <p14:creationId xmlns:p14="http://schemas.microsoft.com/office/powerpoint/2010/main" val="3394072733"/>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matchingName="Right-Side Copy" preserve="1">
  <p:cSld name="Right-Side Copy">
    <p:spTree>
      <p:nvGrpSpPr>
        <p:cNvPr id="1" name="Shape 594"/>
        <p:cNvGrpSpPr/>
        <p:nvPr/>
      </p:nvGrpSpPr>
      <p:grpSpPr>
        <a:xfrm>
          <a:off x="0" y="0"/>
          <a:ext cx="0" cy="0"/>
          <a:chOff x="0" y="0"/>
          <a:chExt cx="0" cy="0"/>
        </a:xfrm>
      </p:grpSpPr>
      <p:pic>
        <p:nvPicPr>
          <p:cNvPr id="598" name="Google Shape;598;p39"/>
          <p:cNvPicPr preferRelativeResize="0"/>
          <p:nvPr/>
        </p:nvPicPr>
        <p:blipFill>
          <a:blip r:embed="rId2">
            <a:alphaModFix/>
          </a:blip>
          <a:stretch>
            <a:fillRect/>
          </a:stretch>
        </p:blipFill>
        <p:spPr>
          <a:xfrm>
            <a:off x="-6206734" y="-1465367"/>
            <a:ext cx="9788731" cy="9788731"/>
          </a:xfrm>
          <a:prstGeom prst="rect">
            <a:avLst/>
          </a:prstGeom>
          <a:noFill/>
          <a:ln>
            <a:noFill/>
          </a:ln>
        </p:spPr>
      </p:pic>
      <p:sp>
        <p:nvSpPr>
          <p:cNvPr id="12" name="Google Shape;268;p27">
            <a:extLst>
              <a:ext uri="{FF2B5EF4-FFF2-40B4-BE49-F238E27FC236}">
                <a16:creationId xmlns:a16="http://schemas.microsoft.com/office/drawing/2014/main" id="{3C755F27-DA08-304E-BFC4-543F651D9379}"/>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fld id="{00000000-1234-1234-1234-123412341234}" type="slidenum">
              <a:rPr kumimoji="0" lang="en" sz="667" b="0" i="0" u="none" strike="noStrike" kern="1200" cap="none" spc="0" normalizeH="0" baseline="0" noProof="0">
                <a:ln>
                  <a:noFill/>
                </a:ln>
                <a:solidFill>
                  <a:srgbClr val="FFFFFF"/>
                </a:solidFill>
                <a:effectLst/>
                <a:uLnTx/>
                <a:uFillTx/>
                <a:latin typeface="Helvetica" pitchFamily="2" charset="0"/>
                <a:ea typeface="Helvetica Neue"/>
                <a:cs typeface="Helvetica Neue"/>
                <a:sym typeface="Helvetica Neue"/>
              </a:rPr>
              <a:pPr marL="0" marR="0" lvl="0" indent="0" algn="r" defTabSz="914400" rtl="0" eaLnBrk="1" fontAlgn="auto" latinLnBrk="0" hangingPunct="1">
                <a:lnSpc>
                  <a:spcPct val="120000"/>
                </a:lnSpc>
                <a:spcBef>
                  <a:spcPts val="0"/>
                </a:spcBef>
                <a:spcAft>
                  <a:spcPts val="0"/>
                </a:spcAft>
                <a:buClrTx/>
                <a:buSzTx/>
                <a:buFontTx/>
                <a:buNone/>
                <a:tabLst/>
                <a:defRPr/>
              </a:pPr>
              <a:t>‹#›</a:t>
            </a:fld>
            <a:endParaRPr kumimoji="0" sz="667" b="0" i="0" u="none" strike="noStrike" kern="1200" cap="none" spc="0" normalizeH="0" baseline="0" noProof="0">
              <a:ln>
                <a:noFill/>
              </a:ln>
              <a:solidFill>
                <a:srgbClr val="FFFFFF"/>
              </a:solidFill>
              <a:effectLst/>
              <a:uLnTx/>
              <a:uFillTx/>
              <a:latin typeface="Helvetica" pitchFamily="2" charset="0"/>
              <a:ea typeface="Helvetica Neue"/>
              <a:cs typeface="Helvetica Neue"/>
              <a:sym typeface="Helvetica Neue"/>
            </a:endParaRPr>
          </a:p>
        </p:txBody>
      </p:sp>
      <p:cxnSp>
        <p:nvCxnSpPr>
          <p:cNvPr id="13" name="Google Shape;67;p15">
            <a:extLst>
              <a:ext uri="{FF2B5EF4-FFF2-40B4-BE49-F238E27FC236}">
                <a16:creationId xmlns:a16="http://schemas.microsoft.com/office/drawing/2014/main" id="{F9E1473B-9611-444E-B16A-C1BD19C6ECA1}"/>
              </a:ext>
            </a:extLst>
          </p:cNvPr>
          <p:cNvCxnSpPr/>
          <p:nvPr userDrawn="1"/>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pic>
        <p:nvPicPr>
          <p:cNvPr id="599" name="Google Shape;599;p39"/>
          <p:cNvPicPr preferRelativeResize="0"/>
          <p:nvPr/>
        </p:nvPicPr>
        <p:blipFill rotWithShape="1">
          <a:blip r:embed="rId3">
            <a:alphaModFix amt="30000"/>
          </a:blip>
          <a:srcRect/>
          <a:stretch/>
        </p:blipFill>
        <p:spPr>
          <a:xfrm>
            <a:off x="-160795" y="920754"/>
            <a:ext cx="5016492" cy="5016492"/>
          </a:xfrm>
          <a:prstGeom prst="rect">
            <a:avLst/>
          </a:prstGeom>
          <a:noFill/>
          <a:ln>
            <a:noFill/>
          </a:ln>
        </p:spPr>
      </p:pic>
      <p:pic>
        <p:nvPicPr>
          <p:cNvPr id="600" name="Google Shape;600;p39"/>
          <p:cNvPicPr preferRelativeResize="0"/>
          <p:nvPr/>
        </p:nvPicPr>
        <p:blipFill>
          <a:blip r:embed="rId4">
            <a:alphaModFix/>
          </a:blip>
          <a:stretch>
            <a:fillRect/>
          </a:stretch>
        </p:blipFill>
        <p:spPr>
          <a:xfrm>
            <a:off x="2612367" y="418534"/>
            <a:ext cx="2463633" cy="2463633"/>
          </a:xfrm>
          <a:prstGeom prst="rect">
            <a:avLst/>
          </a:prstGeom>
          <a:noFill/>
          <a:ln>
            <a:noFill/>
          </a:ln>
        </p:spPr>
      </p:pic>
      <p:cxnSp>
        <p:nvCxnSpPr>
          <p:cNvPr id="601" name="Google Shape;601;p39"/>
          <p:cNvCxnSpPr/>
          <p:nvPr/>
        </p:nvCxnSpPr>
        <p:spPr>
          <a:xfrm>
            <a:off x="5917645" y="1244391"/>
            <a:ext cx="2760400" cy="0"/>
          </a:xfrm>
          <a:prstGeom prst="straightConnector1">
            <a:avLst/>
          </a:prstGeom>
          <a:noFill/>
          <a:ln w="12700" cap="flat" cmpd="sng">
            <a:solidFill>
              <a:srgbClr val="627597"/>
            </a:solidFill>
            <a:prstDash val="solid"/>
            <a:miter lim="800000"/>
            <a:headEnd type="none" w="sm" len="sm"/>
            <a:tailEnd type="none" w="sm" len="sm"/>
          </a:ln>
        </p:spPr>
      </p:cxnSp>
      <p:sp>
        <p:nvSpPr>
          <p:cNvPr id="602" name="Google Shape;602;p39"/>
          <p:cNvSpPr txBox="1">
            <a:spLocks noGrp="1"/>
          </p:cNvSpPr>
          <p:nvPr>
            <p:ph type="subTitle" idx="1"/>
          </p:nvPr>
        </p:nvSpPr>
        <p:spPr>
          <a:xfrm>
            <a:off x="5876544" y="999744"/>
            <a:ext cx="4035600" cy="207200"/>
          </a:xfrm>
          <a:prstGeom prst="rect">
            <a:avLst/>
          </a:prstGeom>
        </p:spPr>
        <p:txBody>
          <a:bodyPr spcFirstLastPara="1" wrap="square" lIns="45700" tIns="18275" rIns="45700" bIns="18275" anchor="t" anchorCtr="0">
            <a:noAutofit/>
          </a:bodyPr>
          <a:lstStyle>
            <a:lvl1pPr marL="0" lvl="0">
              <a:spcBef>
                <a:spcPts val="0"/>
              </a:spcBef>
              <a:spcAft>
                <a:spcPts val="0"/>
              </a:spcAft>
              <a:buSzPts val="800"/>
              <a:buNone/>
              <a:defRPr sz="1067" b="0" i="0">
                <a:latin typeface="Helvetica" pitchFamily="2" charset="0"/>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603" name="Google Shape;603;p39"/>
          <p:cNvSpPr txBox="1">
            <a:spLocks noGrp="1"/>
          </p:cNvSpPr>
          <p:nvPr>
            <p:ph type="title"/>
          </p:nvPr>
        </p:nvSpPr>
        <p:spPr>
          <a:xfrm>
            <a:off x="5852160" y="1548384"/>
            <a:ext cx="4376800" cy="1036400"/>
          </a:xfrm>
          <a:prstGeom prst="rect">
            <a:avLst/>
          </a:prstGeom>
        </p:spPr>
        <p:txBody>
          <a:bodyPr spcFirstLastPara="1" wrap="square" lIns="45700" tIns="18275" rIns="45700" bIns="18275" anchor="t" anchorCtr="0">
            <a:noAutofit/>
          </a:bodyPr>
          <a:lstStyle>
            <a:lvl1pPr lvl="0">
              <a:spcBef>
                <a:spcPts val="0"/>
              </a:spcBef>
              <a:spcAft>
                <a:spcPts val="0"/>
              </a:spcAft>
              <a:buSzPts val="3400"/>
              <a:buNone/>
              <a:defRPr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4" name="Google Shape;604;p39"/>
          <p:cNvSpPr txBox="1">
            <a:spLocks noGrp="1"/>
          </p:cNvSpPr>
          <p:nvPr>
            <p:ph type="body" idx="2"/>
          </p:nvPr>
        </p:nvSpPr>
        <p:spPr>
          <a:xfrm>
            <a:off x="5852160" y="3048000"/>
            <a:ext cx="4035600" cy="25360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14" name="Google Shape;56;p14">
            <a:extLst>
              <a:ext uri="{FF2B5EF4-FFF2-40B4-BE49-F238E27FC236}">
                <a16:creationId xmlns:a16="http://schemas.microsoft.com/office/drawing/2014/main" id="{F707527A-2278-AD4B-BFC1-AC37DFB1F555}"/>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700"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sym typeface="Helvetica Neue"/>
              </a:rPr>
              <a:t>DEV BOXES</a:t>
            </a:r>
            <a:endParaRPr kumimoji="0" lang="en-US" sz="700"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endParaRPr>
          </a:p>
        </p:txBody>
      </p:sp>
    </p:spTree>
    <p:extLst>
      <p:ext uri="{BB962C8B-B14F-4D97-AF65-F5344CB8AC3E}">
        <p14:creationId xmlns:p14="http://schemas.microsoft.com/office/powerpoint/2010/main" val="607671190"/>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preserve="1" userDrawn="1">
  <p:cSld name="COVER BACKGROUN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F8120D6-8347-794E-B139-F37EEA261A46}"/>
              </a:ext>
            </a:extLst>
          </p:cNvPr>
          <p:cNvSpPr/>
          <p:nvPr userDrawn="1"/>
        </p:nvSpPr>
        <p:spPr>
          <a:xfrm>
            <a:off x="0" y="1"/>
            <a:ext cx="12192000" cy="6857999"/>
          </a:xfrm>
          <a:prstGeom prst="rect">
            <a:avLst/>
          </a:prstGeom>
          <a:gradFill flip="none" rotWithShape="1">
            <a:gsLst>
              <a:gs pos="67000">
                <a:srgbClr val="1B1D30">
                  <a:alpha val="58000"/>
                </a:srgbClr>
              </a:gs>
              <a:gs pos="100000">
                <a:srgbClr val="2E3252">
                  <a:alpha val="0"/>
                </a:srgbClr>
              </a:gs>
              <a:gs pos="15000">
                <a:srgbClr val="161828"/>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125" b="0" i="0" u="none" strike="noStrike" kern="1200" cap="none" spc="0" normalizeH="0" baseline="0" noProof="0">
              <a:ln>
                <a:noFill/>
              </a:ln>
              <a:solidFill>
                <a:srgbClr val="FFFFFF"/>
              </a:solidFill>
              <a:effectLst/>
              <a:uLnTx/>
              <a:uFillTx/>
              <a:latin typeface="Arial"/>
              <a:ea typeface="+mn-ea"/>
              <a:cs typeface="+mn-cs"/>
            </a:endParaRPr>
          </a:p>
        </p:txBody>
      </p:sp>
      <p:cxnSp>
        <p:nvCxnSpPr>
          <p:cNvPr id="3" name="Straight Connector 2">
            <a:extLst>
              <a:ext uri="{FF2B5EF4-FFF2-40B4-BE49-F238E27FC236}">
                <a16:creationId xmlns:a16="http://schemas.microsoft.com/office/drawing/2014/main" id="{4208A27C-250D-5645-8D7F-C2C259BD6246}"/>
              </a:ext>
            </a:extLst>
          </p:cNvPr>
          <p:cNvCxnSpPr>
            <a:cxnSpLocks/>
          </p:cNvCxnSpPr>
          <p:nvPr userDrawn="1"/>
        </p:nvCxnSpPr>
        <p:spPr>
          <a:xfrm>
            <a:off x="840270" y="6377214"/>
            <a:ext cx="11350923" cy="0"/>
          </a:xfrm>
          <a:prstGeom prst="line">
            <a:avLst/>
          </a:prstGeom>
          <a:ln w="12700">
            <a:solidFill>
              <a:srgbClr val="627597"/>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B4EF941-4A5E-7648-8DB6-246D20227A32}"/>
              </a:ext>
            </a:extLst>
          </p:cNvPr>
          <p:cNvSpPr/>
          <p:nvPr userDrawn="1"/>
        </p:nvSpPr>
        <p:spPr>
          <a:xfrm>
            <a:off x="789258" y="6534431"/>
            <a:ext cx="4794455" cy="197170"/>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600"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sym typeface="Helvetica Neue"/>
              </a:rPr>
              <a:t>MICROSOFT DEV BOX</a:t>
            </a:r>
            <a:endParaRPr kumimoji="0" lang="en-US" sz="600"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endParaRPr>
          </a:p>
        </p:txBody>
      </p:sp>
      <p:sp>
        <p:nvSpPr>
          <p:cNvPr id="5" name="Rectangle 4">
            <a:extLst>
              <a:ext uri="{FF2B5EF4-FFF2-40B4-BE49-F238E27FC236}">
                <a16:creationId xmlns:a16="http://schemas.microsoft.com/office/drawing/2014/main" id="{DE2E1DFE-61BD-AD43-94CE-AE6DD4A62E89}"/>
              </a:ext>
            </a:extLst>
          </p:cNvPr>
          <p:cNvSpPr/>
          <p:nvPr userDrawn="1"/>
        </p:nvSpPr>
        <p:spPr>
          <a:xfrm>
            <a:off x="7266884" y="6534432"/>
            <a:ext cx="4794455" cy="166352"/>
          </a:xfrm>
          <a:prstGeom prst="rect">
            <a:avLst/>
          </a:prstGeom>
        </p:spPr>
        <p:txBody>
          <a:bodyPr wrap="square">
            <a:no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fld id="{D4F9CC37-649C-A24D-8487-AF6F4FDCA213}" type="slidenum">
              <a:rPr kumimoji="0" lang="en-US" sz="625" b="0" i="0" u="none" strike="noStrike" kern="1200" cap="none" spc="375" normalizeH="0" baseline="0" noProof="0" smtClean="0">
                <a:ln>
                  <a:noFill/>
                </a:ln>
                <a:solidFill>
                  <a:srgbClr val="FFFFFF"/>
                </a:solidFill>
                <a:effectLst/>
                <a:uLnTx/>
                <a:uFillTx/>
                <a:latin typeface="Helvetica" pitchFamily="2" charset="0"/>
                <a:ea typeface="+mn-ea"/>
                <a:cs typeface="Segoe UI Light" panose="020B0502040204020203" pitchFamily="34" charset="0"/>
              </a:rPr>
              <a:pPr marL="0" marR="0" lvl="0" indent="0" algn="r" defTabSz="914400" rtl="0" eaLnBrk="1" fontAlgn="auto" latinLnBrk="0" hangingPunct="1">
                <a:lnSpc>
                  <a:spcPct val="120000"/>
                </a:lnSpc>
                <a:spcBef>
                  <a:spcPts val="0"/>
                </a:spcBef>
                <a:spcAft>
                  <a:spcPts val="0"/>
                </a:spcAft>
                <a:buClrTx/>
                <a:buSzTx/>
                <a:buFontTx/>
                <a:buNone/>
                <a:tabLst/>
                <a:defRPr/>
              </a:pPr>
              <a:t>‹#›</a:t>
            </a:fld>
            <a:endParaRPr kumimoji="0" lang="en-US" sz="625" b="0" i="0" u="none" strike="noStrike" kern="1200" cap="none" spc="375" normalizeH="0" baseline="0" noProof="0">
              <a:ln>
                <a:noFill/>
              </a:ln>
              <a:solidFill>
                <a:srgbClr val="FFFFFF"/>
              </a:solidFill>
              <a:effectLst/>
              <a:uLnTx/>
              <a:uFillTx/>
              <a:latin typeface="Helvetica" pitchFamily="2" charset="0"/>
              <a:ea typeface="+mn-ea"/>
              <a:cs typeface="Segoe UI Light" panose="020B0502040204020203" pitchFamily="34" charset="0"/>
            </a:endParaRPr>
          </a:p>
        </p:txBody>
      </p:sp>
      <p:sp>
        <p:nvSpPr>
          <p:cNvPr id="2" name="Title 1">
            <a:extLst>
              <a:ext uri="{FF2B5EF4-FFF2-40B4-BE49-F238E27FC236}">
                <a16:creationId xmlns:a16="http://schemas.microsoft.com/office/drawing/2014/main" id="{EF2E0AC5-6457-47B1-ADA9-40298FA07A33}"/>
              </a:ext>
            </a:extLst>
          </p:cNvPr>
          <p:cNvSpPr>
            <a:spLocks noGrp="1"/>
          </p:cNvSpPr>
          <p:nvPr>
            <p:ph type="title"/>
          </p:nvPr>
        </p:nvSpPr>
        <p:spPr>
          <a:xfrm>
            <a:off x="751256" y="553357"/>
            <a:ext cx="10678558" cy="705304"/>
          </a:xfrm>
          <a:prstGeom prst="rect">
            <a:avLst/>
          </a:prstGeom>
        </p:spPr>
        <p:txBody>
          <a:bodyPr anchor="ctr"/>
          <a:lstStyle>
            <a:lvl1pPr marL="0" indent="0" algn="l" defTabSz="912971" rtl="0" eaLnBrk="1" latinLnBrk="0" hangingPunct="1">
              <a:lnSpc>
                <a:spcPct val="90000"/>
              </a:lnSpc>
              <a:spcBef>
                <a:spcPts val="999"/>
              </a:spcBef>
              <a:buFont typeface="Arial" panose="020B0604020202020204" pitchFamily="34" charset="0"/>
              <a:buNone/>
              <a:defRPr lang="en-US" sz="4500" b="1" kern="1200" dirty="0">
                <a:solidFill>
                  <a:schemeClr val="bg1"/>
                </a:solidFill>
                <a:effectLst>
                  <a:outerShdw blurRad="1270000" dist="914400" dir="8100000" algn="tr" rotWithShape="0">
                    <a:prstClr val="black">
                      <a:alpha val="40000"/>
                    </a:prstClr>
                  </a:outerShdw>
                </a:effectLst>
                <a:latin typeface="Helvetica" pitchFamily="2" charset="0"/>
                <a:ea typeface="+mn-ea"/>
                <a:cs typeface="+mn-cs"/>
              </a:defRPr>
            </a:lvl1pPr>
          </a:lstStyle>
          <a:p>
            <a:r>
              <a:rPr lang="en-US"/>
              <a:t>Click to edit Master title style</a:t>
            </a:r>
          </a:p>
        </p:txBody>
      </p:sp>
    </p:spTree>
    <p:extLst>
      <p:ext uri="{BB962C8B-B14F-4D97-AF65-F5344CB8AC3E}">
        <p14:creationId xmlns:p14="http://schemas.microsoft.com/office/powerpoint/2010/main" val="459905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preserve="1" userDrawn="1">
  <p:cSld name="3_FOOTER">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4208A27C-250D-5645-8D7F-C2C259BD6246}"/>
              </a:ext>
            </a:extLst>
          </p:cNvPr>
          <p:cNvCxnSpPr>
            <a:cxnSpLocks/>
          </p:cNvCxnSpPr>
          <p:nvPr userDrawn="1"/>
        </p:nvCxnSpPr>
        <p:spPr>
          <a:xfrm>
            <a:off x="840270" y="6377214"/>
            <a:ext cx="11350923" cy="0"/>
          </a:xfrm>
          <a:prstGeom prst="line">
            <a:avLst/>
          </a:prstGeom>
          <a:ln w="12700">
            <a:solidFill>
              <a:srgbClr val="627597"/>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DE2E1DFE-61BD-AD43-94CE-AE6DD4A62E89}"/>
              </a:ext>
            </a:extLst>
          </p:cNvPr>
          <p:cNvSpPr/>
          <p:nvPr userDrawn="1"/>
        </p:nvSpPr>
        <p:spPr>
          <a:xfrm>
            <a:off x="7266884" y="6534431"/>
            <a:ext cx="4794455" cy="197170"/>
          </a:xfrm>
          <a:prstGeom prst="rect">
            <a:avLst/>
          </a:prstGeom>
        </p:spPr>
        <p:txBody>
          <a:bodyPr wrap="square">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fld id="{D4F9CC37-649C-A24D-8487-AF6F4FDCA213}" type="slidenum">
              <a:rPr kumimoji="0" lang="en-US" sz="625" b="0" i="0" u="none" strike="noStrike" kern="1200" cap="none" spc="375" normalizeH="0" baseline="0" noProof="0" smtClean="0">
                <a:ln>
                  <a:noFill/>
                </a:ln>
                <a:solidFill>
                  <a:srgbClr val="FFFFFF"/>
                </a:solidFill>
                <a:effectLst/>
                <a:uLnTx/>
                <a:uFillTx/>
                <a:latin typeface="Helvetica" pitchFamily="2" charset="0"/>
                <a:ea typeface="+mn-ea"/>
                <a:cs typeface="Segoe UI Light" panose="020B0502040204020203" pitchFamily="34" charset="0"/>
              </a:rPr>
              <a:pPr marL="0" marR="0" lvl="0" indent="0" algn="r" defTabSz="914400" rtl="0" eaLnBrk="1" fontAlgn="auto" latinLnBrk="0" hangingPunct="1">
                <a:lnSpc>
                  <a:spcPct val="120000"/>
                </a:lnSpc>
                <a:spcBef>
                  <a:spcPts val="0"/>
                </a:spcBef>
                <a:spcAft>
                  <a:spcPts val="0"/>
                </a:spcAft>
                <a:buClrTx/>
                <a:buSzTx/>
                <a:buFontTx/>
                <a:buNone/>
                <a:tabLst/>
                <a:defRPr/>
              </a:pPr>
              <a:t>‹#›</a:t>
            </a:fld>
            <a:endParaRPr kumimoji="0" lang="en-US" sz="625" b="0" i="0" u="none" strike="noStrike" kern="1200" cap="none" spc="375" normalizeH="0" baseline="0" noProof="0">
              <a:ln>
                <a:noFill/>
              </a:ln>
              <a:solidFill>
                <a:srgbClr val="FFFFFF"/>
              </a:solidFill>
              <a:effectLst/>
              <a:uLnTx/>
              <a:uFillTx/>
              <a:latin typeface="Helvetica" pitchFamily="2" charset="0"/>
              <a:ea typeface="+mn-ea"/>
              <a:cs typeface="Segoe UI Light" panose="020B0502040204020203" pitchFamily="34" charset="0"/>
            </a:endParaRPr>
          </a:p>
        </p:txBody>
      </p:sp>
      <p:sp>
        <p:nvSpPr>
          <p:cNvPr id="6" name="Rectangle 5">
            <a:extLst>
              <a:ext uri="{FF2B5EF4-FFF2-40B4-BE49-F238E27FC236}">
                <a16:creationId xmlns:a16="http://schemas.microsoft.com/office/drawing/2014/main" id="{4B47B5B9-B01C-4E56-B86A-C3920C23A6EB}"/>
              </a:ext>
            </a:extLst>
          </p:cNvPr>
          <p:cNvSpPr/>
          <p:nvPr userDrawn="1"/>
        </p:nvSpPr>
        <p:spPr>
          <a:xfrm>
            <a:off x="789258" y="6534431"/>
            <a:ext cx="4794455" cy="197170"/>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625"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sym typeface="Helvetica Neue"/>
              </a:rPr>
              <a:t>RESILIENT APP DEVELOPMENT</a:t>
            </a:r>
            <a:endParaRPr kumimoji="0" lang="en-US" sz="625"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endParaRPr>
          </a:p>
        </p:txBody>
      </p:sp>
    </p:spTree>
    <p:extLst>
      <p:ext uri="{BB962C8B-B14F-4D97-AF65-F5344CB8AC3E}">
        <p14:creationId xmlns:p14="http://schemas.microsoft.com/office/powerpoint/2010/main" val="3233946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163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matchingName="Four Features - Bottom" preserve="1" userDrawn="1">
  <p:cSld name="Four Features - Bottom">
    <p:spTree>
      <p:nvGrpSpPr>
        <p:cNvPr id="1" name="Shape 564"/>
        <p:cNvGrpSpPr/>
        <p:nvPr/>
      </p:nvGrpSpPr>
      <p:grpSpPr>
        <a:xfrm>
          <a:off x="0" y="0"/>
          <a:ext cx="0" cy="0"/>
          <a:chOff x="0" y="0"/>
          <a:chExt cx="0" cy="0"/>
        </a:xfrm>
      </p:grpSpPr>
      <p:sp>
        <p:nvSpPr>
          <p:cNvPr id="37" name="Rectangle 36">
            <a:extLst>
              <a:ext uri="{FF2B5EF4-FFF2-40B4-BE49-F238E27FC236}">
                <a16:creationId xmlns:a16="http://schemas.microsoft.com/office/drawing/2014/main" id="{9D209D85-877F-4E76-B0C9-881DB269B6FB}"/>
              </a:ext>
            </a:extLst>
          </p:cNvPr>
          <p:cNvSpPr/>
          <p:nvPr userDrawn="1"/>
        </p:nvSpPr>
        <p:spPr bwMode="auto">
          <a:xfrm>
            <a:off x="1" y="487"/>
            <a:ext cx="7200789" cy="6857027"/>
          </a:xfrm>
          <a:prstGeom prst="rect">
            <a:avLst/>
          </a:prstGeom>
          <a:gradFill>
            <a:gsLst>
              <a:gs pos="0">
                <a:srgbClr val="1A1B20"/>
              </a:gs>
              <a:gs pos="99000">
                <a:srgbClr val="1A1B2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76" name="Google Shape;576;p38"/>
          <p:cNvPicPr preferRelativeResize="0"/>
          <p:nvPr/>
        </p:nvPicPr>
        <p:blipFill rotWithShape="1">
          <a:blip r:embed="rId2">
            <a:alphaModFix amt="30000"/>
          </a:blip>
          <a:srcRect/>
          <a:stretch/>
        </p:blipFill>
        <p:spPr>
          <a:xfrm>
            <a:off x="11153603" y="773646"/>
            <a:ext cx="5016492" cy="5016492"/>
          </a:xfrm>
          <a:prstGeom prst="rect">
            <a:avLst/>
          </a:prstGeom>
          <a:noFill/>
          <a:ln>
            <a:noFill/>
          </a:ln>
        </p:spPr>
      </p:pic>
      <p:cxnSp>
        <p:nvCxnSpPr>
          <p:cNvPr id="577" name="Google Shape;577;p38"/>
          <p:cNvCxnSpPr/>
          <p:nvPr/>
        </p:nvCxnSpPr>
        <p:spPr>
          <a:xfrm>
            <a:off x="1115295" y="983141"/>
            <a:ext cx="2760400" cy="0"/>
          </a:xfrm>
          <a:prstGeom prst="straightConnector1">
            <a:avLst/>
          </a:prstGeom>
          <a:noFill/>
          <a:ln w="12700" cap="flat" cmpd="sng">
            <a:solidFill>
              <a:srgbClr val="627597"/>
            </a:solidFill>
            <a:prstDash val="solid"/>
            <a:miter lim="800000"/>
            <a:headEnd type="none" w="sm" len="sm"/>
            <a:tailEnd type="none" w="sm" len="sm"/>
          </a:ln>
        </p:spPr>
      </p:cxnSp>
      <p:pic>
        <p:nvPicPr>
          <p:cNvPr id="578" name="Google Shape;578;p38"/>
          <p:cNvPicPr preferRelativeResize="0"/>
          <p:nvPr/>
        </p:nvPicPr>
        <p:blipFill rotWithShape="1">
          <a:blip r:embed="rId2">
            <a:alphaModFix amt="30000"/>
          </a:blip>
          <a:srcRect/>
          <a:stretch/>
        </p:blipFill>
        <p:spPr>
          <a:xfrm>
            <a:off x="-4225469" y="-2535898"/>
            <a:ext cx="5016492" cy="5016492"/>
          </a:xfrm>
          <a:prstGeom prst="rect">
            <a:avLst/>
          </a:prstGeom>
          <a:noFill/>
          <a:ln>
            <a:noFill/>
          </a:ln>
        </p:spPr>
      </p:pic>
      <p:sp>
        <p:nvSpPr>
          <p:cNvPr id="579" name="Google Shape;579;p38"/>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rtl="0">
              <a:spcBef>
                <a:spcPts val="0"/>
              </a:spcBef>
              <a:spcAft>
                <a:spcPts val="0"/>
              </a:spcAft>
              <a:buSzPts val="800"/>
              <a:buNone/>
              <a:defRPr sz="1067" b="0" i="0">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580" name="Google Shape;580;p38"/>
          <p:cNvSpPr txBox="1">
            <a:spLocks noGrp="1"/>
          </p:cNvSpPr>
          <p:nvPr>
            <p:ph type="title"/>
          </p:nvPr>
        </p:nvSpPr>
        <p:spPr>
          <a:xfrm>
            <a:off x="1072896" y="1377696"/>
            <a:ext cx="3974400" cy="1036400"/>
          </a:xfrm>
          <a:prstGeom prst="rect">
            <a:avLst/>
          </a:prstGeom>
        </p:spPr>
        <p:txBody>
          <a:bodyPr spcFirstLastPara="1" wrap="square" lIns="45700" tIns="18275" rIns="45700" bIns="18275" anchor="t" anchorCtr="0">
            <a:noAutofit/>
          </a:bodyPr>
          <a:lstStyle>
            <a:lvl1pPr lvl="0">
              <a:spcBef>
                <a:spcPts val="0"/>
              </a:spcBef>
              <a:spcAft>
                <a:spcPts val="0"/>
              </a:spcAft>
              <a:buSzPts val="3400"/>
              <a:buNone/>
              <a:defRPr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1" name="Google Shape;581;p38"/>
          <p:cNvSpPr txBox="1">
            <a:spLocks noGrp="1"/>
          </p:cNvSpPr>
          <p:nvPr>
            <p:ph type="body" idx="2"/>
          </p:nvPr>
        </p:nvSpPr>
        <p:spPr>
          <a:xfrm>
            <a:off x="5254752" y="1487424"/>
            <a:ext cx="4047600" cy="10852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582" name="Google Shape;582;p38"/>
          <p:cNvSpPr txBox="1">
            <a:spLocks noGrp="1"/>
          </p:cNvSpPr>
          <p:nvPr>
            <p:ph type="body" idx="3"/>
          </p:nvPr>
        </p:nvSpPr>
        <p:spPr>
          <a:xfrm>
            <a:off x="1170432" y="4364736"/>
            <a:ext cx="2011600" cy="14996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83" name="Google Shape;583;p38"/>
          <p:cNvSpPr txBox="1">
            <a:spLocks noGrp="1"/>
          </p:cNvSpPr>
          <p:nvPr>
            <p:ph type="body" idx="4"/>
          </p:nvPr>
        </p:nvSpPr>
        <p:spPr>
          <a:xfrm>
            <a:off x="3742944" y="4364736"/>
            <a:ext cx="2011600" cy="14996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84" name="Google Shape;584;p38"/>
          <p:cNvSpPr txBox="1">
            <a:spLocks noGrp="1"/>
          </p:cNvSpPr>
          <p:nvPr>
            <p:ph type="body" idx="5"/>
          </p:nvPr>
        </p:nvSpPr>
        <p:spPr>
          <a:xfrm>
            <a:off x="6266688" y="4364736"/>
            <a:ext cx="2011600" cy="14996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85" name="Google Shape;585;p38"/>
          <p:cNvSpPr txBox="1">
            <a:spLocks noGrp="1"/>
          </p:cNvSpPr>
          <p:nvPr>
            <p:ph type="body" idx="6"/>
          </p:nvPr>
        </p:nvSpPr>
        <p:spPr>
          <a:xfrm>
            <a:off x="8887968" y="4364736"/>
            <a:ext cx="2011600" cy="14996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86" name="Google Shape;586;p38"/>
          <p:cNvSpPr txBox="1">
            <a:spLocks noGrp="1"/>
          </p:cNvSpPr>
          <p:nvPr>
            <p:ph type="subTitle" idx="7"/>
          </p:nvPr>
        </p:nvSpPr>
        <p:spPr>
          <a:xfrm>
            <a:off x="2194560" y="3706368"/>
            <a:ext cx="1012000" cy="231600"/>
          </a:xfrm>
          <a:prstGeom prst="rect">
            <a:avLst/>
          </a:prstGeom>
        </p:spPr>
        <p:txBody>
          <a:bodyPr spcFirstLastPara="1" wrap="square" lIns="45700" tIns="18275" rIns="45700" bIns="18275" anchor="t" anchorCtr="0">
            <a:noAutofit/>
          </a:bodyPr>
          <a:lstStyle>
            <a:lvl1pPr marL="0" lvl="0" indent="0">
              <a:spcBef>
                <a:spcPts val="0"/>
              </a:spcBef>
              <a:spcAft>
                <a:spcPts val="0"/>
              </a:spcAft>
              <a:buClr>
                <a:schemeClr val="lt1"/>
              </a:buClr>
              <a:buSzPts val="800"/>
              <a:buNone/>
              <a:defRPr sz="1067" b="1" i="0">
                <a:solidFill>
                  <a:schemeClr val="lt1"/>
                </a:solidFill>
                <a:latin typeface="Helvetica" pitchFamily="2" charset="0"/>
              </a:defRPr>
            </a:lvl1pPr>
            <a:lvl2pPr lvl="1">
              <a:spcBef>
                <a:spcPts val="0"/>
              </a:spcBef>
              <a:spcAft>
                <a:spcPts val="0"/>
              </a:spcAft>
              <a:buClr>
                <a:schemeClr val="lt1"/>
              </a:buClr>
              <a:buSzPts val="800"/>
              <a:buNone/>
              <a:defRPr sz="1067">
                <a:solidFill>
                  <a:schemeClr val="lt1"/>
                </a:solidFill>
              </a:defRPr>
            </a:lvl2pPr>
            <a:lvl3pPr lvl="2">
              <a:spcBef>
                <a:spcPts val="0"/>
              </a:spcBef>
              <a:spcAft>
                <a:spcPts val="0"/>
              </a:spcAft>
              <a:buClr>
                <a:schemeClr val="lt1"/>
              </a:buClr>
              <a:buSzPts val="800"/>
              <a:buNone/>
              <a:defRPr sz="1067">
                <a:solidFill>
                  <a:schemeClr val="lt1"/>
                </a:solidFill>
              </a:defRPr>
            </a:lvl3pPr>
            <a:lvl4pPr lvl="3">
              <a:spcBef>
                <a:spcPts val="0"/>
              </a:spcBef>
              <a:spcAft>
                <a:spcPts val="0"/>
              </a:spcAft>
              <a:buClr>
                <a:schemeClr val="lt1"/>
              </a:buClr>
              <a:buSzPts val="800"/>
              <a:buNone/>
              <a:defRPr sz="1067">
                <a:solidFill>
                  <a:schemeClr val="lt1"/>
                </a:solidFill>
              </a:defRPr>
            </a:lvl4pPr>
            <a:lvl5pPr lvl="4">
              <a:spcBef>
                <a:spcPts val="0"/>
              </a:spcBef>
              <a:spcAft>
                <a:spcPts val="0"/>
              </a:spcAft>
              <a:buClr>
                <a:schemeClr val="lt1"/>
              </a:buClr>
              <a:buSzPts val="800"/>
              <a:buNone/>
              <a:defRPr sz="1067">
                <a:solidFill>
                  <a:schemeClr val="lt1"/>
                </a:solidFill>
              </a:defRPr>
            </a:lvl5pPr>
            <a:lvl6pPr lvl="5">
              <a:spcBef>
                <a:spcPts val="0"/>
              </a:spcBef>
              <a:spcAft>
                <a:spcPts val="0"/>
              </a:spcAft>
              <a:buClr>
                <a:schemeClr val="lt1"/>
              </a:buClr>
              <a:buSzPts val="800"/>
              <a:buNone/>
              <a:defRPr sz="1067">
                <a:solidFill>
                  <a:schemeClr val="lt1"/>
                </a:solidFill>
              </a:defRPr>
            </a:lvl6pPr>
            <a:lvl7pPr lvl="6">
              <a:spcBef>
                <a:spcPts val="0"/>
              </a:spcBef>
              <a:spcAft>
                <a:spcPts val="0"/>
              </a:spcAft>
              <a:buClr>
                <a:schemeClr val="lt1"/>
              </a:buClr>
              <a:buSzPts val="800"/>
              <a:buNone/>
              <a:defRPr sz="1067">
                <a:solidFill>
                  <a:schemeClr val="lt1"/>
                </a:solidFill>
              </a:defRPr>
            </a:lvl7pPr>
            <a:lvl8pPr lvl="7">
              <a:spcBef>
                <a:spcPts val="0"/>
              </a:spcBef>
              <a:spcAft>
                <a:spcPts val="0"/>
              </a:spcAft>
              <a:buClr>
                <a:schemeClr val="lt1"/>
              </a:buClr>
              <a:buSzPts val="800"/>
              <a:buNone/>
              <a:defRPr sz="1067">
                <a:solidFill>
                  <a:schemeClr val="lt1"/>
                </a:solidFill>
              </a:defRPr>
            </a:lvl8pPr>
            <a:lvl9pPr lvl="8">
              <a:spcBef>
                <a:spcPts val="0"/>
              </a:spcBef>
              <a:spcAft>
                <a:spcPts val="0"/>
              </a:spcAft>
              <a:buClr>
                <a:schemeClr val="lt1"/>
              </a:buClr>
              <a:buSzPts val="800"/>
              <a:buNone/>
              <a:defRPr sz="1067">
                <a:solidFill>
                  <a:schemeClr val="lt1"/>
                </a:solidFill>
              </a:defRPr>
            </a:lvl9pPr>
          </a:lstStyle>
          <a:p>
            <a:endParaRPr/>
          </a:p>
        </p:txBody>
      </p:sp>
      <p:sp>
        <p:nvSpPr>
          <p:cNvPr id="587" name="Google Shape;587;p38"/>
          <p:cNvSpPr txBox="1">
            <a:spLocks noGrp="1"/>
          </p:cNvSpPr>
          <p:nvPr>
            <p:ph type="subTitle" idx="8"/>
          </p:nvPr>
        </p:nvSpPr>
        <p:spPr>
          <a:xfrm>
            <a:off x="4767072" y="3706368"/>
            <a:ext cx="1012000" cy="2316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7" b="1" i="0">
                <a:solidFill>
                  <a:schemeClr val="lt1"/>
                </a:solidFill>
                <a:latin typeface="Helvetica" pitchFamily="2" charset="0"/>
              </a:defRPr>
            </a:lvl1pPr>
            <a:lvl2pPr lvl="1" rtl="0">
              <a:spcBef>
                <a:spcPts val="0"/>
              </a:spcBef>
              <a:spcAft>
                <a:spcPts val="0"/>
              </a:spcAft>
              <a:buClr>
                <a:schemeClr val="lt1"/>
              </a:buClr>
              <a:buSzPts val="800"/>
              <a:buNone/>
              <a:defRPr sz="1067">
                <a:solidFill>
                  <a:schemeClr val="lt1"/>
                </a:solidFill>
              </a:defRPr>
            </a:lvl2pPr>
            <a:lvl3pPr lvl="2" rtl="0">
              <a:spcBef>
                <a:spcPts val="0"/>
              </a:spcBef>
              <a:spcAft>
                <a:spcPts val="0"/>
              </a:spcAft>
              <a:buClr>
                <a:schemeClr val="lt1"/>
              </a:buClr>
              <a:buSzPts val="800"/>
              <a:buNone/>
              <a:defRPr sz="1067">
                <a:solidFill>
                  <a:schemeClr val="lt1"/>
                </a:solidFill>
              </a:defRPr>
            </a:lvl3pPr>
            <a:lvl4pPr lvl="3" rtl="0">
              <a:spcBef>
                <a:spcPts val="0"/>
              </a:spcBef>
              <a:spcAft>
                <a:spcPts val="0"/>
              </a:spcAft>
              <a:buClr>
                <a:schemeClr val="lt1"/>
              </a:buClr>
              <a:buSzPts val="800"/>
              <a:buNone/>
              <a:defRPr sz="1067">
                <a:solidFill>
                  <a:schemeClr val="lt1"/>
                </a:solidFill>
              </a:defRPr>
            </a:lvl4pPr>
            <a:lvl5pPr lvl="4" rtl="0">
              <a:spcBef>
                <a:spcPts val="0"/>
              </a:spcBef>
              <a:spcAft>
                <a:spcPts val="0"/>
              </a:spcAft>
              <a:buClr>
                <a:schemeClr val="lt1"/>
              </a:buClr>
              <a:buSzPts val="800"/>
              <a:buNone/>
              <a:defRPr sz="1067">
                <a:solidFill>
                  <a:schemeClr val="lt1"/>
                </a:solidFill>
              </a:defRPr>
            </a:lvl5pPr>
            <a:lvl6pPr lvl="5" rtl="0">
              <a:spcBef>
                <a:spcPts val="0"/>
              </a:spcBef>
              <a:spcAft>
                <a:spcPts val="0"/>
              </a:spcAft>
              <a:buClr>
                <a:schemeClr val="lt1"/>
              </a:buClr>
              <a:buSzPts val="800"/>
              <a:buNone/>
              <a:defRPr sz="1067">
                <a:solidFill>
                  <a:schemeClr val="lt1"/>
                </a:solidFill>
              </a:defRPr>
            </a:lvl6pPr>
            <a:lvl7pPr lvl="6" rtl="0">
              <a:spcBef>
                <a:spcPts val="0"/>
              </a:spcBef>
              <a:spcAft>
                <a:spcPts val="0"/>
              </a:spcAft>
              <a:buClr>
                <a:schemeClr val="lt1"/>
              </a:buClr>
              <a:buSzPts val="800"/>
              <a:buNone/>
              <a:defRPr sz="1067">
                <a:solidFill>
                  <a:schemeClr val="lt1"/>
                </a:solidFill>
              </a:defRPr>
            </a:lvl7pPr>
            <a:lvl8pPr lvl="7" rtl="0">
              <a:spcBef>
                <a:spcPts val="0"/>
              </a:spcBef>
              <a:spcAft>
                <a:spcPts val="0"/>
              </a:spcAft>
              <a:buClr>
                <a:schemeClr val="lt1"/>
              </a:buClr>
              <a:buSzPts val="800"/>
              <a:buNone/>
              <a:defRPr sz="1067">
                <a:solidFill>
                  <a:schemeClr val="lt1"/>
                </a:solidFill>
              </a:defRPr>
            </a:lvl8pPr>
            <a:lvl9pPr lvl="8" rtl="0">
              <a:spcBef>
                <a:spcPts val="0"/>
              </a:spcBef>
              <a:spcAft>
                <a:spcPts val="0"/>
              </a:spcAft>
              <a:buClr>
                <a:schemeClr val="lt1"/>
              </a:buClr>
              <a:buSzPts val="800"/>
              <a:buNone/>
              <a:defRPr sz="1067">
                <a:solidFill>
                  <a:schemeClr val="lt1"/>
                </a:solidFill>
              </a:defRPr>
            </a:lvl9pPr>
          </a:lstStyle>
          <a:p>
            <a:endParaRPr/>
          </a:p>
        </p:txBody>
      </p:sp>
      <p:sp>
        <p:nvSpPr>
          <p:cNvPr id="588" name="Google Shape;588;p38"/>
          <p:cNvSpPr txBox="1">
            <a:spLocks noGrp="1"/>
          </p:cNvSpPr>
          <p:nvPr>
            <p:ph type="subTitle" idx="9"/>
          </p:nvPr>
        </p:nvSpPr>
        <p:spPr>
          <a:xfrm>
            <a:off x="7327392" y="3706368"/>
            <a:ext cx="1012000" cy="2316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7" b="1" i="0">
                <a:solidFill>
                  <a:schemeClr val="lt1"/>
                </a:solidFill>
                <a:latin typeface="Helvetica" pitchFamily="2" charset="0"/>
              </a:defRPr>
            </a:lvl1pPr>
            <a:lvl2pPr lvl="1" rtl="0">
              <a:spcBef>
                <a:spcPts val="0"/>
              </a:spcBef>
              <a:spcAft>
                <a:spcPts val="0"/>
              </a:spcAft>
              <a:buClr>
                <a:schemeClr val="lt1"/>
              </a:buClr>
              <a:buSzPts val="800"/>
              <a:buNone/>
              <a:defRPr sz="1067">
                <a:solidFill>
                  <a:schemeClr val="lt1"/>
                </a:solidFill>
              </a:defRPr>
            </a:lvl2pPr>
            <a:lvl3pPr lvl="2" rtl="0">
              <a:spcBef>
                <a:spcPts val="0"/>
              </a:spcBef>
              <a:spcAft>
                <a:spcPts val="0"/>
              </a:spcAft>
              <a:buClr>
                <a:schemeClr val="lt1"/>
              </a:buClr>
              <a:buSzPts val="800"/>
              <a:buNone/>
              <a:defRPr sz="1067">
                <a:solidFill>
                  <a:schemeClr val="lt1"/>
                </a:solidFill>
              </a:defRPr>
            </a:lvl3pPr>
            <a:lvl4pPr lvl="3" rtl="0">
              <a:spcBef>
                <a:spcPts val="0"/>
              </a:spcBef>
              <a:spcAft>
                <a:spcPts val="0"/>
              </a:spcAft>
              <a:buClr>
                <a:schemeClr val="lt1"/>
              </a:buClr>
              <a:buSzPts val="800"/>
              <a:buNone/>
              <a:defRPr sz="1067">
                <a:solidFill>
                  <a:schemeClr val="lt1"/>
                </a:solidFill>
              </a:defRPr>
            </a:lvl4pPr>
            <a:lvl5pPr lvl="4" rtl="0">
              <a:spcBef>
                <a:spcPts val="0"/>
              </a:spcBef>
              <a:spcAft>
                <a:spcPts val="0"/>
              </a:spcAft>
              <a:buClr>
                <a:schemeClr val="lt1"/>
              </a:buClr>
              <a:buSzPts val="800"/>
              <a:buNone/>
              <a:defRPr sz="1067">
                <a:solidFill>
                  <a:schemeClr val="lt1"/>
                </a:solidFill>
              </a:defRPr>
            </a:lvl5pPr>
            <a:lvl6pPr lvl="5" rtl="0">
              <a:spcBef>
                <a:spcPts val="0"/>
              </a:spcBef>
              <a:spcAft>
                <a:spcPts val="0"/>
              </a:spcAft>
              <a:buClr>
                <a:schemeClr val="lt1"/>
              </a:buClr>
              <a:buSzPts val="800"/>
              <a:buNone/>
              <a:defRPr sz="1067">
                <a:solidFill>
                  <a:schemeClr val="lt1"/>
                </a:solidFill>
              </a:defRPr>
            </a:lvl6pPr>
            <a:lvl7pPr lvl="6" rtl="0">
              <a:spcBef>
                <a:spcPts val="0"/>
              </a:spcBef>
              <a:spcAft>
                <a:spcPts val="0"/>
              </a:spcAft>
              <a:buClr>
                <a:schemeClr val="lt1"/>
              </a:buClr>
              <a:buSzPts val="800"/>
              <a:buNone/>
              <a:defRPr sz="1067">
                <a:solidFill>
                  <a:schemeClr val="lt1"/>
                </a:solidFill>
              </a:defRPr>
            </a:lvl7pPr>
            <a:lvl8pPr lvl="7" rtl="0">
              <a:spcBef>
                <a:spcPts val="0"/>
              </a:spcBef>
              <a:spcAft>
                <a:spcPts val="0"/>
              </a:spcAft>
              <a:buClr>
                <a:schemeClr val="lt1"/>
              </a:buClr>
              <a:buSzPts val="800"/>
              <a:buNone/>
              <a:defRPr sz="1067">
                <a:solidFill>
                  <a:schemeClr val="lt1"/>
                </a:solidFill>
              </a:defRPr>
            </a:lvl8pPr>
            <a:lvl9pPr lvl="8" rtl="0">
              <a:spcBef>
                <a:spcPts val="0"/>
              </a:spcBef>
              <a:spcAft>
                <a:spcPts val="0"/>
              </a:spcAft>
              <a:buClr>
                <a:schemeClr val="lt1"/>
              </a:buClr>
              <a:buSzPts val="800"/>
              <a:buNone/>
              <a:defRPr sz="1067">
                <a:solidFill>
                  <a:schemeClr val="lt1"/>
                </a:solidFill>
              </a:defRPr>
            </a:lvl9pPr>
          </a:lstStyle>
          <a:p>
            <a:endParaRPr/>
          </a:p>
        </p:txBody>
      </p:sp>
      <p:sp>
        <p:nvSpPr>
          <p:cNvPr id="589" name="Google Shape;589;p38"/>
          <p:cNvSpPr txBox="1">
            <a:spLocks noGrp="1"/>
          </p:cNvSpPr>
          <p:nvPr>
            <p:ph type="subTitle" idx="13"/>
          </p:nvPr>
        </p:nvSpPr>
        <p:spPr>
          <a:xfrm>
            <a:off x="9899904" y="3706368"/>
            <a:ext cx="1012000" cy="2316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7" b="1" i="0">
                <a:solidFill>
                  <a:schemeClr val="lt1"/>
                </a:solidFill>
                <a:latin typeface="Helvetica" pitchFamily="2" charset="0"/>
              </a:defRPr>
            </a:lvl1pPr>
            <a:lvl2pPr lvl="1" rtl="0">
              <a:spcBef>
                <a:spcPts val="0"/>
              </a:spcBef>
              <a:spcAft>
                <a:spcPts val="0"/>
              </a:spcAft>
              <a:buClr>
                <a:schemeClr val="lt1"/>
              </a:buClr>
              <a:buSzPts val="800"/>
              <a:buNone/>
              <a:defRPr sz="1067">
                <a:solidFill>
                  <a:schemeClr val="lt1"/>
                </a:solidFill>
              </a:defRPr>
            </a:lvl2pPr>
            <a:lvl3pPr lvl="2" rtl="0">
              <a:spcBef>
                <a:spcPts val="0"/>
              </a:spcBef>
              <a:spcAft>
                <a:spcPts val="0"/>
              </a:spcAft>
              <a:buClr>
                <a:schemeClr val="lt1"/>
              </a:buClr>
              <a:buSzPts val="800"/>
              <a:buNone/>
              <a:defRPr sz="1067">
                <a:solidFill>
                  <a:schemeClr val="lt1"/>
                </a:solidFill>
              </a:defRPr>
            </a:lvl3pPr>
            <a:lvl4pPr lvl="3" rtl="0">
              <a:spcBef>
                <a:spcPts val="0"/>
              </a:spcBef>
              <a:spcAft>
                <a:spcPts val="0"/>
              </a:spcAft>
              <a:buClr>
                <a:schemeClr val="lt1"/>
              </a:buClr>
              <a:buSzPts val="800"/>
              <a:buNone/>
              <a:defRPr sz="1067">
                <a:solidFill>
                  <a:schemeClr val="lt1"/>
                </a:solidFill>
              </a:defRPr>
            </a:lvl4pPr>
            <a:lvl5pPr lvl="4" rtl="0">
              <a:spcBef>
                <a:spcPts val="0"/>
              </a:spcBef>
              <a:spcAft>
                <a:spcPts val="0"/>
              </a:spcAft>
              <a:buClr>
                <a:schemeClr val="lt1"/>
              </a:buClr>
              <a:buSzPts val="800"/>
              <a:buNone/>
              <a:defRPr sz="1067">
                <a:solidFill>
                  <a:schemeClr val="lt1"/>
                </a:solidFill>
              </a:defRPr>
            </a:lvl5pPr>
            <a:lvl6pPr lvl="5" rtl="0">
              <a:spcBef>
                <a:spcPts val="0"/>
              </a:spcBef>
              <a:spcAft>
                <a:spcPts val="0"/>
              </a:spcAft>
              <a:buClr>
                <a:schemeClr val="lt1"/>
              </a:buClr>
              <a:buSzPts val="800"/>
              <a:buNone/>
              <a:defRPr sz="1067">
                <a:solidFill>
                  <a:schemeClr val="lt1"/>
                </a:solidFill>
              </a:defRPr>
            </a:lvl6pPr>
            <a:lvl7pPr lvl="6" rtl="0">
              <a:spcBef>
                <a:spcPts val="0"/>
              </a:spcBef>
              <a:spcAft>
                <a:spcPts val="0"/>
              </a:spcAft>
              <a:buClr>
                <a:schemeClr val="lt1"/>
              </a:buClr>
              <a:buSzPts val="800"/>
              <a:buNone/>
              <a:defRPr sz="1067">
                <a:solidFill>
                  <a:schemeClr val="lt1"/>
                </a:solidFill>
              </a:defRPr>
            </a:lvl7pPr>
            <a:lvl8pPr lvl="7" rtl="0">
              <a:spcBef>
                <a:spcPts val="0"/>
              </a:spcBef>
              <a:spcAft>
                <a:spcPts val="0"/>
              </a:spcAft>
              <a:buClr>
                <a:schemeClr val="lt1"/>
              </a:buClr>
              <a:buSzPts val="800"/>
              <a:buNone/>
              <a:defRPr sz="1067">
                <a:solidFill>
                  <a:schemeClr val="lt1"/>
                </a:solidFill>
              </a:defRPr>
            </a:lvl8pPr>
            <a:lvl9pPr lvl="8" rtl="0">
              <a:spcBef>
                <a:spcPts val="0"/>
              </a:spcBef>
              <a:spcAft>
                <a:spcPts val="0"/>
              </a:spcAft>
              <a:buClr>
                <a:schemeClr val="lt1"/>
              </a:buClr>
              <a:buSzPts val="800"/>
              <a:buNone/>
              <a:defRPr sz="1067">
                <a:solidFill>
                  <a:schemeClr val="lt1"/>
                </a:solidFill>
              </a:defRPr>
            </a:lvl9pPr>
          </a:lstStyle>
          <a:p>
            <a:endParaRPr/>
          </a:p>
        </p:txBody>
      </p:sp>
      <p:sp>
        <p:nvSpPr>
          <p:cNvPr id="34" name="Google Shape;268;p27">
            <a:extLst>
              <a:ext uri="{FF2B5EF4-FFF2-40B4-BE49-F238E27FC236}">
                <a16:creationId xmlns:a16="http://schemas.microsoft.com/office/drawing/2014/main" id="{928080BF-F9DA-2E4C-A63D-D9BE35945435}"/>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fld id="{00000000-1234-1234-1234-123412341234}" type="slidenum">
              <a:rPr kumimoji="0" lang="en" sz="667" b="0" i="0" u="none" strike="noStrike" kern="1200" cap="none" spc="0" normalizeH="0" baseline="0" noProof="0">
                <a:ln>
                  <a:noFill/>
                </a:ln>
                <a:solidFill>
                  <a:srgbClr val="FFFFFF"/>
                </a:solidFill>
                <a:effectLst/>
                <a:uLnTx/>
                <a:uFillTx/>
                <a:latin typeface="Helvetica" pitchFamily="2" charset="0"/>
                <a:ea typeface="Helvetica Neue"/>
                <a:cs typeface="Helvetica Neue"/>
                <a:sym typeface="Helvetica Neue"/>
              </a:rPr>
              <a:pPr marL="0" marR="0" lvl="0" indent="0" algn="r" defTabSz="914400" rtl="0" eaLnBrk="1" fontAlgn="auto" latinLnBrk="0" hangingPunct="1">
                <a:lnSpc>
                  <a:spcPct val="120000"/>
                </a:lnSpc>
                <a:spcBef>
                  <a:spcPts val="0"/>
                </a:spcBef>
                <a:spcAft>
                  <a:spcPts val="0"/>
                </a:spcAft>
                <a:buClrTx/>
                <a:buSzTx/>
                <a:buFontTx/>
                <a:buNone/>
                <a:tabLst/>
                <a:defRPr/>
              </a:pPr>
              <a:t>‹#›</a:t>
            </a:fld>
            <a:endParaRPr kumimoji="0" sz="667" b="0" i="0" u="none" strike="noStrike" kern="1200" cap="none" spc="0" normalizeH="0" baseline="0" noProof="0">
              <a:ln>
                <a:noFill/>
              </a:ln>
              <a:solidFill>
                <a:srgbClr val="FFFFFF"/>
              </a:solidFill>
              <a:effectLst/>
              <a:uLnTx/>
              <a:uFillTx/>
              <a:latin typeface="Helvetica" pitchFamily="2" charset="0"/>
              <a:ea typeface="Helvetica Neue"/>
              <a:cs typeface="Helvetica Neue"/>
              <a:sym typeface="Helvetica Neue"/>
            </a:endParaRPr>
          </a:p>
        </p:txBody>
      </p:sp>
      <p:cxnSp>
        <p:nvCxnSpPr>
          <p:cNvPr id="35" name="Google Shape;67;p15">
            <a:extLst>
              <a:ext uri="{FF2B5EF4-FFF2-40B4-BE49-F238E27FC236}">
                <a16:creationId xmlns:a16="http://schemas.microsoft.com/office/drawing/2014/main" id="{1C406079-9924-AB4F-BE36-22D2C3846BDD}"/>
              </a:ext>
            </a:extLst>
          </p:cNvPr>
          <p:cNvCxnSpPr/>
          <p:nvPr userDrawn="1"/>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36" name="Google Shape;56;p14">
            <a:extLst>
              <a:ext uri="{FF2B5EF4-FFF2-40B4-BE49-F238E27FC236}">
                <a16:creationId xmlns:a16="http://schemas.microsoft.com/office/drawing/2014/main" id="{C405A5E5-EE9A-E64C-A67D-343ED7FC022F}"/>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700"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sym typeface="Helvetica Neue"/>
              </a:rPr>
              <a:t>DEV BOXES</a:t>
            </a:r>
            <a:endParaRPr kumimoji="0" lang="en-US" sz="700" b="0" i="0" u="none" strike="noStrike" kern="1200" cap="none" spc="375" normalizeH="0" baseline="0" noProof="0">
              <a:ln>
                <a:noFill/>
              </a:ln>
              <a:solidFill>
                <a:srgbClr val="627597"/>
              </a:solidFill>
              <a:effectLst/>
              <a:uLnTx/>
              <a:uFillTx/>
              <a:latin typeface="Helvetica" pitchFamily="2" charset="0"/>
              <a:ea typeface="+mn-ea"/>
              <a:cs typeface="Segoe UI Light" panose="020B0502040204020203" pitchFamily="34" charset="0"/>
            </a:endParaRPr>
          </a:p>
        </p:txBody>
      </p:sp>
    </p:spTree>
    <p:extLst>
      <p:ext uri="{BB962C8B-B14F-4D97-AF65-F5344CB8AC3E}">
        <p14:creationId xmlns:p14="http://schemas.microsoft.com/office/powerpoint/2010/main" val="3372754808"/>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29018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46246519"/>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showMasterSp="0" matchingName="Cover">
  <p:cSld name="Cover">
    <p:spTree>
      <p:nvGrpSpPr>
        <p:cNvPr id="1" name="Shape 65"/>
        <p:cNvGrpSpPr/>
        <p:nvPr/>
      </p:nvGrpSpPr>
      <p:grpSpPr>
        <a:xfrm>
          <a:off x="0" y="0"/>
          <a:ext cx="0" cy="0"/>
          <a:chOff x="0" y="0"/>
          <a:chExt cx="0" cy="0"/>
        </a:xfrm>
      </p:grpSpPr>
      <p:sp>
        <p:nvSpPr>
          <p:cNvPr id="66" name="Google Shape;66;p15"/>
          <p:cNvSpPr/>
          <p:nvPr/>
        </p:nvSpPr>
        <p:spPr>
          <a:xfrm>
            <a:off x="0" y="1"/>
            <a:ext cx="12192000" cy="6858000"/>
          </a:xfrm>
          <a:prstGeom prst="rect">
            <a:avLst/>
          </a:prstGeom>
          <a:gradFill>
            <a:gsLst>
              <a:gs pos="0">
                <a:srgbClr val="161828"/>
              </a:gs>
              <a:gs pos="15000">
                <a:srgbClr val="161828"/>
              </a:gs>
              <a:gs pos="67000">
                <a:srgbClr val="1B1D30">
                  <a:alpha val="57647"/>
                </a:srgbClr>
              </a:gs>
              <a:gs pos="100000">
                <a:srgbClr val="2E3252">
                  <a:alpha val="0"/>
                </a:srgbClr>
              </a:gs>
            </a:gsLst>
            <a:lin ang="0"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u="none" strike="noStrike" cap="none">
              <a:solidFill>
                <a:schemeClr val="lt1"/>
              </a:solidFill>
              <a:latin typeface="Helvetica" pitchFamily="2" charset="0"/>
              <a:ea typeface="Calibri"/>
              <a:cs typeface="Calibri"/>
              <a:sym typeface="Calibri"/>
            </a:endParaRPr>
          </a:p>
        </p:txBody>
      </p:sp>
      <p:cxnSp>
        <p:nvCxnSpPr>
          <p:cNvPr id="67" name="Google Shape;67;p15"/>
          <p:cNvCxnSpPr/>
          <p:nvPr/>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69" name="Google Shape;69;p15"/>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u="none" strike="noStrike" cap="none">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7" b="0" i="0" u="none" strike="noStrike" cap="none">
              <a:solidFill>
                <a:schemeClr val="lt1"/>
              </a:solidFill>
              <a:latin typeface="Helvetica" pitchFamily="2" charset="0"/>
              <a:ea typeface="Helvetica Neue"/>
              <a:cs typeface="Helvetica Neue"/>
              <a:sym typeface="Helvetica Neue"/>
            </a:endParaRPr>
          </a:p>
        </p:txBody>
      </p:sp>
      <p:pic>
        <p:nvPicPr>
          <p:cNvPr id="70" name="Google Shape;70;p15"/>
          <p:cNvPicPr preferRelativeResize="0"/>
          <p:nvPr/>
        </p:nvPicPr>
        <p:blipFill rotWithShape="1">
          <a:blip r:embed="rId2">
            <a:alphaModFix amt="30000"/>
          </a:blip>
          <a:srcRect/>
          <a:stretch/>
        </p:blipFill>
        <p:spPr>
          <a:xfrm>
            <a:off x="6991595" y="852721"/>
            <a:ext cx="5016492" cy="5016492"/>
          </a:xfrm>
          <a:prstGeom prst="rect">
            <a:avLst/>
          </a:prstGeom>
          <a:noFill/>
          <a:ln>
            <a:noFill/>
          </a:ln>
        </p:spPr>
      </p:pic>
      <p:sp>
        <p:nvSpPr>
          <p:cNvPr id="71" name="Google Shape;71;p15"/>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r>
              <a:rPr lang="en" sz="667" b="0" i="0" u="none" strike="noStrike" cap="none">
                <a:solidFill>
                  <a:schemeClr val="lt1"/>
                </a:solidFill>
                <a:latin typeface="Helvetica" pitchFamily="2" charset="0"/>
                <a:ea typeface="Helvetica Neue"/>
                <a:cs typeface="Helvetica Neue"/>
                <a:sym typeface="Helvetica Neue"/>
              </a:rPr>
              <a:t>1</a:t>
            </a:r>
            <a:endParaRPr sz="933" b="0" i="0">
              <a:latin typeface="Helvetica" pitchFamily="2" charset="0"/>
            </a:endParaRPr>
          </a:p>
        </p:txBody>
      </p:sp>
      <p:pic>
        <p:nvPicPr>
          <p:cNvPr id="72" name="Google Shape;72;p15"/>
          <p:cNvPicPr preferRelativeResize="0"/>
          <p:nvPr/>
        </p:nvPicPr>
        <p:blipFill rotWithShape="1">
          <a:blip r:embed="rId3">
            <a:alphaModFix/>
          </a:blip>
          <a:srcRect l="12915" r="21622"/>
          <a:stretch/>
        </p:blipFill>
        <p:spPr>
          <a:xfrm>
            <a:off x="6672747" y="0"/>
            <a:ext cx="5519259" cy="6857995"/>
          </a:xfrm>
          <a:prstGeom prst="rect">
            <a:avLst/>
          </a:prstGeom>
          <a:noFill/>
          <a:ln>
            <a:noFill/>
          </a:ln>
        </p:spPr>
      </p:pic>
      <p:sp>
        <p:nvSpPr>
          <p:cNvPr id="73" name="Google Shape;73;p15"/>
          <p:cNvSpPr/>
          <p:nvPr/>
        </p:nvSpPr>
        <p:spPr>
          <a:xfrm rot="10800000">
            <a:off x="541967" y="0"/>
            <a:ext cx="97600" cy="3533200"/>
          </a:xfrm>
          <a:prstGeom prst="rect">
            <a:avLst/>
          </a:prstGeom>
          <a:gradFill>
            <a:gsLst>
              <a:gs pos="0">
                <a:srgbClr val="D59DFF"/>
              </a:gs>
              <a:gs pos="100000">
                <a:srgbClr val="28AFEA"/>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a:latin typeface="Helvetica" pitchFamily="2" charset="0"/>
            </a:endParaRPr>
          </a:p>
        </p:txBody>
      </p:sp>
      <p:sp>
        <p:nvSpPr>
          <p:cNvPr id="74" name="Google Shape;74;p15"/>
          <p:cNvSpPr txBox="1">
            <a:spLocks noGrp="1"/>
          </p:cNvSpPr>
          <p:nvPr>
            <p:ph type="title"/>
          </p:nvPr>
        </p:nvSpPr>
        <p:spPr>
          <a:xfrm>
            <a:off x="816867" y="731533"/>
            <a:ext cx="5641200" cy="3144800"/>
          </a:xfrm>
          <a:prstGeom prst="rect">
            <a:avLst/>
          </a:prstGeom>
        </p:spPr>
        <p:txBody>
          <a:bodyPr spcFirstLastPara="1" wrap="square" lIns="45700" tIns="18275" rIns="45700" bIns="18275" anchor="t" anchorCtr="0">
            <a:noAutofit/>
          </a:bodyPr>
          <a:lstStyle>
            <a:lvl1pPr lvl="0" rtl="0">
              <a:lnSpc>
                <a:spcPct val="90000"/>
              </a:lnSpc>
              <a:spcBef>
                <a:spcPts val="0"/>
              </a:spcBef>
              <a:spcAft>
                <a:spcPts val="0"/>
              </a:spcAft>
              <a:buSzPts val="5400"/>
              <a:buNone/>
              <a:defRPr sz="7200"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 name="Google Shape;75;p15"/>
          <p:cNvSpPr txBox="1">
            <a:spLocks noGrp="1"/>
          </p:cNvSpPr>
          <p:nvPr>
            <p:ph type="body" idx="1"/>
          </p:nvPr>
        </p:nvSpPr>
        <p:spPr>
          <a:xfrm>
            <a:off x="816867" y="4096500"/>
            <a:ext cx="5641200" cy="16348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1000"/>
              <a:buNone/>
              <a:defRPr b="0" i="0">
                <a:latin typeface="Helvetica" pitchFamily="2" charset="0"/>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12" name="Google Shape;56;p14">
            <a:extLst>
              <a:ext uri="{FF2B5EF4-FFF2-40B4-BE49-F238E27FC236}">
                <a16:creationId xmlns:a16="http://schemas.microsoft.com/office/drawing/2014/main" id="{5A71BBE2-71EE-3842-AA49-8D4AD4FEF524}"/>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latinLnBrk="0" hangingPunct="1">
              <a:lnSpc>
                <a:spcPct val="120000"/>
              </a:lnSpc>
              <a:spcBef>
                <a:spcPts val="0"/>
              </a:spcBef>
              <a:spcAft>
                <a:spcPts val="0"/>
              </a:spcAft>
              <a:buNone/>
            </a:pPr>
            <a:r>
              <a:rPr lang="en-US" sz="700" kern="1200" spc="375">
                <a:solidFill>
                  <a:srgbClr val="627597"/>
                </a:solidFill>
                <a:latin typeface="Helvetica" pitchFamily="2" charset="0"/>
                <a:ea typeface="+mn-ea"/>
                <a:cs typeface="Segoe UI Light" panose="020B0502040204020203" pitchFamily="34" charset="0"/>
                <a:sym typeface="Helvetica Neue"/>
              </a:rPr>
              <a:t>MICROSOFT DEV BOX</a:t>
            </a:r>
            <a:endParaRPr lang="en-US" sz="700" kern="1200" spc="375">
              <a:solidFill>
                <a:srgbClr val="627597"/>
              </a:solidFill>
              <a:latin typeface="Helvetica" pitchFamily="2" charset="0"/>
              <a:ea typeface="+mn-ea"/>
              <a:cs typeface="Segoe UI Light" panose="020B0502040204020203" pitchFamily="34" charset="0"/>
            </a:endParaRPr>
          </a:p>
        </p:txBody>
      </p:sp>
    </p:spTree>
    <p:extLst>
      <p:ext uri="{BB962C8B-B14F-4D97-AF65-F5344CB8AC3E}">
        <p14:creationId xmlns:p14="http://schemas.microsoft.com/office/powerpoint/2010/main" val="39543355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slide with graphic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A picture containing drawing&#10;&#10;Description automatically generated">
            <a:extLst>
              <a:ext uri="{FF2B5EF4-FFF2-40B4-BE49-F238E27FC236}">
                <a16:creationId xmlns:a16="http://schemas.microsoft.com/office/drawing/2014/main" id="{57D6331F-1A15-46AA-A57A-300CC97487E4}"/>
              </a:ext>
            </a:extLst>
          </p:cNvPr>
          <p:cNvPicPr>
            <a:picLocks noChangeAspect="1"/>
          </p:cNvPicPr>
          <p:nvPr userDrawn="1"/>
        </p:nvPicPr>
        <p:blipFill>
          <a:blip r:embed="rId2"/>
          <a:stretch>
            <a:fillRect/>
          </a:stretch>
        </p:blipFill>
        <p:spPr>
          <a:xfrm>
            <a:off x="136885" y="159691"/>
            <a:ext cx="2635247" cy="871753"/>
          </a:xfrm>
          <a:prstGeom prst="rect">
            <a:avLst/>
          </a:prstGeom>
        </p:spPr>
      </p:pic>
      <p:grpSp>
        <p:nvGrpSpPr>
          <p:cNvPr id="37" name="Group 36">
            <a:extLst>
              <a:ext uri="{FF2B5EF4-FFF2-40B4-BE49-F238E27FC236}">
                <a16:creationId xmlns:a16="http://schemas.microsoft.com/office/drawing/2014/main" id="{695F69F3-6C65-4C67-BE9F-99EE13ECA942}"/>
              </a:ext>
            </a:extLst>
          </p:cNvPr>
          <p:cNvGrpSpPr/>
          <p:nvPr userDrawn="1"/>
        </p:nvGrpSpPr>
        <p:grpSpPr>
          <a:xfrm>
            <a:off x="6600946" y="859776"/>
            <a:ext cx="5148588" cy="5138447"/>
            <a:chOff x="6600946" y="859776"/>
            <a:chExt cx="5148588" cy="5138447"/>
          </a:xfrm>
        </p:grpSpPr>
        <p:grpSp>
          <p:nvGrpSpPr>
            <p:cNvPr id="38" name="Graphic 1">
              <a:extLst>
                <a:ext uri="{FF2B5EF4-FFF2-40B4-BE49-F238E27FC236}">
                  <a16:creationId xmlns:a16="http://schemas.microsoft.com/office/drawing/2014/main" id="{BC070748-6768-4FC2-A431-E43A99B45D24}"/>
                </a:ext>
              </a:extLst>
            </p:cNvPr>
            <p:cNvGrpSpPr/>
            <p:nvPr/>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48" name="Freeform: Shape 47">
                <a:extLst>
                  <a:ext uri="{FF2B5EF4-FFF2-40B4-BE49-F238E27FC236}">
                    <a16:creationId xmlns:a16="http://schemas.microsoft.com/office/drawing/2014/main" id="{04C016FB-6079-433E-86F5-11870BD5A617}"/>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a:p>
            </p:txBody>
          </p:sp>
          <p:sp>
            <p:nvSpPr>
              <p:cNvPr id="49" name="Freeform: Shape 48">
                <a:extLst>
                  <a:ext uri="{FF2B5EF4-FFF2-40B4-BE49-F238E27FC236}">
                    <a16:creationId xmlns:a16="http://schemas.microsoft.com/office/drawing/2014/main" id="{54102133-5E8C-4CB3-AC62-D09FC824D203}"/>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a:p>
            </p:txBody>
          </p:sp>
          <p:sp>
            <p:nvSpPr>
              <p:cNvPr id="50" name="Freeform: Shape 49">
                <a:extLst>
                  <a:ext uri="{FF2B5EF4-FFF2-40B4-BE49-F238E27FC236}">
                    <a16:creationId xmlns:a16="http://schemas.microsoft.com/office/drawing/2014/main" id="{0BCE9930-CFBB-4646-901A-120648FA1B9E}"/>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a:p>
            </p:txBody>
          </p:sp>
          <p:sp>
            <p:nvSpPr>
              <p:cNvPr id="51" name="Freeform: Shape 50">
                <a:extLst>
                  <a:ext uri="{FF2B5EF4-FFF2-40B4-BE49-F238E27FC236}">
                    <a16:creationId xmlns:a16="http://schemas.microsoft.com/office/drawing/2014/main" id="{8C60FDBA-7C23-4806-88B5-29E31C6583DC}"/>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a:p>
            </p:txBody>
          </p:sp>
          <p:sp>
            <p:nvSpPr>
              <p:cNvPr id="52" name="Freeform: Shape 51">
                <a:extLst>
                  <a:ext uri="{FF2B5EF4-FFF2-40B4-BE49-F238E27FC236}">
                    <a16:creationId xmlns:a16="http://schemas.microsoft.com/office/drawing/2014/main" id="{7DC83954-308D-4CAC-ADE0-92CE37FA6207}"/>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a:p>
            </p:txBody>
          </p:sp>
          <p:sp>
            <p:nvSpPr>
              <p:cNvPr id="53" name="Freeform: Shape 52">
                <a:extLst>
                  <a:ext uri="{FF2B5EF4-FFF2-40B4-BE49-F238E27FC236}">
                    <a16:creationId xmlns:a16="http://schemas.microsoft.com/office/drawing/2014/main" id="{85339DC7-664E-4BEF-85FE-D1109A719B7E}"/>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a:p>
            </p:txBody>
          </p:sp>
          <p:sp>
            <p:nvSpPr>
              <p:cNvPr id="54" name="Freeform: Shape 53">
                <a:extLst>
                  <a:ext uri="{FF2B5EF4-FFF2-40B4-BE49-F238E27FC236}">
                    <a16:creationId xmlns:a16="http://schemas.microsoft.com/office/drawing/2014/main" id="{DED6E3EF-BEB2-400D-A55F-8F548AA8A3C2}"/>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a:p>
            </p:txBody>
          </p:sp>
          <p:sp>
            <p:nvSpPr>
              <p:cNvPr id="55" name="Freeform: Shape 54">
                <a:extLst>
                  <a:ext uri="{FF2B5EF4-FFF2-40B4-BE49-F238E27FC236}">
                    <a16:creationId xmlns:a16="http://schemas.microsoft.com/office/drawing/2014/main" id="{4056E671-564E-4828-B12C-3873C15097FD}"/>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a:p>
            </p:txBody>
          </p:sp>
          <p:sp>
            <p:nvSpPr>
              <p:cNvPr id="56" name="Freeform: Shape 55">
                <a:extLst>
                  <a:ext uri="{FF2B5EF4-FFF2-40B4-BE49-F238E27FC236}">
                    <a16:creationId xmlns:a16="http://schemas.microsoft.com/office/drawing/2014/main" id="{CE2375AC-EE5D-462B-8769-A875F92C6D3F}"/>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a:p>
            </p:txBody>
          </p:sp>
          <p:sp>
            <p:nvSpPr>
              <p:cNvPr id="57" name="Freeform: Shape 56">
                <a:extLst>
                  <a:ext uri="{FF2B5EF4-FFF2-40B4-BE49-F238E27FC236}">
                    <a16:creationId xmlns:a16="http://schemas.microsoft.com/office/drawing/2014/main" id="{5543C42A-4AA4-4EE3-9D6A-20D705974B93}"/>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a:p>
            </p:txBody>
          </p:sp>
          <p:sp>
            <p:nvSpPr>
              <p:cNvPr id="58" name="Freeform: Shape 57">
                <a:extLst>
                  <a:ext uri="{FF2B5EF4-FFF2-40B4-BE49-F238E27FC236}">
                    <a16:creationId xmlns:a16="http://schemas.microsoft.com/office/drawing/2014/main" id="{5A06D381-5E3A-45E2-943A-D8A9CD6DDB02}"/>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a:p>
            </p:txBody>
          </p:sp>
          <p:sp>
            <p:nvSpPr>
              <p:cNvPr id="59" name="Freeform: Shape 58">
                <a:extLst>
                  <a:ext uri="{FF2B5EF4-FFF2-40B4-BE49-F238E27FC236}">
                    <a16:creationId xmlns:a16="http://schemas.microsoft.com/office/drawing/2014/main" id="{6A50715D-06C2-4A50-B805-7C779755D7AD}"/>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a:p>
            </p:txBody>
          </p:sp>
          <p:sp>
            <p:nvSpPr>
              <p:cNvPr id="60" name="Freeform: Shape 59">
                <a:extLst>
                  <a:ext uri="{FF2B5EF4-FFF2-40B4-BE49-F238E27FC236}">
                    <a16:creationId xmlns:a16="http://schemas.microsoft.com/office/drawing/2014/main" id="{76CB3FBA-91B0-4DCE-AC92-F9A18FF4D65A}"/>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a:p>
            </p:txBody>
          </p:sp>
          <p:sp>
            <p:nvSpPr>
              <p:cNvPr id="61" name="Freeform: Shape 60">
                <a:extLst>
                  <a:ext uri="{FF2B5EF4-FFF2-40B4-BE49-F238E27FC236}">
                    <a16:creationId xmlns:a16="http://schemas.microsoft.com/office/drawing/2014/main" id="{22045ED4-534F-4B15-8795-D2C7547978FE}"/>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a:p>
            </p:txBody>
          </p:sp>
          <p:sp>
            <p:nvSpPr>
              <p:cNvPr id="62" name="Freeform: Shape 61">
                <a:extLst>
                  <a:ext uri="{FF2B5EF4-FFF2-40B4-BE49-F238E27FC236}">
                    <a16:creationId xmlns:a16="http://schemas.microsoft.com/office/drawing/2014/main" id="{FEE68F87-0B6B-4885-866B-61423AE3724E}"/>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a:p>
            </p:txBody>
          </p:sp>
          <p:sp>
            <p:nvSpPr>
              <p:cNvPr id="63" name="Freeform: Shape 62">
                <a:extLst>
                  <a:ext uri="{FF2B5EF4-FFF2-40B4-BE49-F238E27FC236}">
                    <a16:creationId xmlns:a16="http://schemas.microsoft.com/office/drawing/2014/main" id="{E99B4F58-0E6C-41DE-99A2-C3FCE7F11DB0}"/>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a:p>
            </p:txBody>
          </p:sp>
          <p:sp>
            <p:nvSpPr>
              <p:cNvPr id="64" name="Freeform: Shape 63">
                <a:extLst>
                  <a:ext uri="{FF2B5EF4-FFF2-40B4-BE49-F238E27FC236}">
                    <a16:creationId xmlns:a16="http://schemas.microsoft.com/office/drawing/2014/main" id="{98213603-4044-4EDC-B3E0-CE20E3EE9BC2}"/>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a:p>
            </p:txBody>
          </p:sp>
          <p:sp>
            <p:nvSpPr>
              <p:cNvPr id="65" name="Freeform: Shape 64">
                <a:extLst>
                  <a:ext uri="{FF2B5EF4-FFF2-40B4-BE49-F238E27FC236}">
                    <a16:creationId xmlns:a16="http://schemas.microsoft.com/office/drawing/2014/main" id="{DB035EF0-F3DA-4581-9198-447F52894F88}"/>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a:p>
            </p:txBody>
          </p:sp>
          <p:sp>
            <p:nvSpPr>
              <p:cNvPr id="66" name="Freeform: Shape 65">
                <a:extLst>
                  <a:ext uri="{FF2B5EF4-FFF2-40B4-BE49-F238E27FC236}">
                    <a16:creationId xmlns:a16="http://schemas.microsoft.com/office/drawing/2014/main" id="{41AE2AF0-7DD9-443B-8718-D31F62D3CF64}"/>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a:p>
            </p:txBody>
          </p:sp>
          <p:sp>
            <p:nvSpPr>
              <p:cNvPr id="67" name="Freeform: Shape 66">
                <a:extLst>
                  <a:ext uri="{FF2B5EF4-FFF2-40B4-BE49-F238E27FC236}">
                    <a16:creationId xmlns:a16="http://schemas.microsoft.com/office/drawing/2014/main" id="{1CB79995-5784-46B8-8607-92B5827FD726}"/>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a:p>
            </p:txBody>
          </p:sp>
          <p:sp>
            <p:nvSpPr>
              <p:cNvPr id="68" name="Freeform: Shape 67">
                <a:extLst>
                  <a:ext uri="{FF2B5EF4-FFF2-40B4-BE49-F238E27FC236}">
                    <a16:creationId xmlns:a16="http://schemas.microsoft.com/office/drawing/2014/main" id="{C2CD6B3F-A5CA-4C9E-A462-6CF2EE2A5719}"/>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a:p>
            </p:txBody>
          </p:sp>
          <p:sp>
            <p:nvSpPr>
              <p:cNvPr id="69" name="Freeform: Shape 68">
                <a:extLst>
                  <a:ext uri="{FF2B5EF4-FFF2-40B4-BE49-F238E27FC236}">
                    <a16:creationId xmlns:a16="http://schemas.microsoft.com/office/drawing/2014/main" id="{078CAE18-6328-4577-A1E2-68D4E723AA5D}"/>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a:p>
            </p:txBody>
          </p:sp>
          <p:sp>
            <p:nvSpPr>
              <p:cNvPr id="70" name="Freeform: Shape 69">
                <a:extLst>
                  <a:ext uri="{FF2B5EF4-FFF2-40B4-BE49-F238E27FC236}">
                    <a16:creationId xmlns:a16="http://schemas.microsoft.com/office/drawing/2014/main" id="{EBA2E409-2F87-44E1-BDE0-C3F0C5F0EE68}"/>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a:p>
            </p:txBody>
          </p:sp>
          <p:sp>
            <p:nvSpPr>
              <p:cNvPr id="71" name="Freeform: Shape 70">
                <a:extLst>
                  <a:ext uri="{FF2B5EF4-FFF2-40B4-BE49-F238E27FC236}">
                    <a16:creationId xmlns:a16="http://schemas.microsoft.com/office/drawing/2014/main" id="{4B3569C1-CDDE-4300-A777-F5A88095235D}"/>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a:p>
            </p:txBody>
          </p:sp>
        </p:grpSp>
        <p:sp>
          <p:nvSpPr>
            <p:cNvPr id="39" name="Oval 38">
              <a:extLst>
                <a:ext uri="{FF2B5EF4-FFF2-40B4-BE49-F238E27FC236}">
                  <a16:creationId xmlns:a16="http://schemas.microsoft.com/office/drawing/2014/main" id="{9AE111FB-FF99-4626-BF15-A4F33CA3E1B5}"/>
                </a:ext>
              </a:extLst>
            </p:cNvPr>
            <p:cNvSpPr/>
            <p:nvPr userDrawn="1"/>
          </p:nvSpPr>
          <p:spPr bwMode="auto">
            <a:xfrm>
              <a:off x="7282905" y="3548967"/>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EEBF4D1F-7718-4CBE-B978-16FFCC2E3239}"/>
                </a:ext>
              </a:extLst>
            </p:cNvPr>
            <p:cNvSpPr/>
            <p:nvPr userDrawn="1"/>
          </p:nvSpPr>
          <p:spPr bwMode="auto">
            <a:xfrm>
              <a:off x="10896617" y="2909240"/>
              <a:ext cx="124272" cy="12429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59426D11-A3B4-4FDE-8641-D925588DAB39}"/>
                </a:ext>
              </a:extLst>
            </p:cNvPr>
            <p:cNvSpPr/>
            <p:nvPr userDrawn="1"/>
          </p:nvSpPr>
          <p:spPr bwMode="auto">
            <a:xfrm>
              <a:off x="9437993" y="5187887"/>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57EDB010-9BE7-4344-984B-7453B4FF8307}"/>
                </a:ext>
              </a:extLst>
            </p:cNvPr>
            <p:cNvSpPr/>
            <p:nvPr userDrawn="1"/>
          </p:nvSpPr>
          <p:spPr bwMode="auto">
            <a:xfrm>
              <a:off x="9087616" y="1541433"/>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786CA2CE-9797-4C92-9057-B3C8D9338727}"/>
                </a:ext>
              </a:extLst>
            </p:cNvPr>
            <p:cNvSpPr/>
            <p:nvPr userDrawn="1"/>
          </p:nvSpPr>
          <p:spPr bwMode="auto">
            <a:xfrm>
              <a:off x="9052314" y="3314275"/>
              <a:ext cx="229418" cy="22945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F9A1662E-1481-432B-8DC4-FF834AA60F57}"/>
                </a:ext>
              </a:extLst>
            </p:cNvPr>
            <p:cNvSpPr/>
            <p:nvPr userDrawn="1"/>
          </p:nvSpPr>
          <p:spPr bwMode="auto">
            <a:xfrm>
              <a:off x="9104887" y="2889394"/>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715F718A-84C5-42DA-9B9C-64E200753714}"/>
                </a:ext>
              </a:extLst>
            </p:cNvPr>
            <p:cNvSpPr/>
            <p:nvPr userDrawn="1"/>
          </p:nvSpPr>
          <p:spPr bwMode="auto">
            <a:xfrm>
              <a:off x="9104887" y="3844315"/>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48AC1770-CB0D-4E0F-BBE4-41A23A7256AC}"/>
                </a:ext>
              </a:extLst>
            </p:cNvPr>
            <p:cNvSpPr/>
            <p:nvPr userDrawn="1"/>
          </p:nvSpPr>
          <p:spPr bwMode="auto">
            <a:xfrm rot="16200000">
              <a:off x="8628699"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4DE4736B-6655-4B31-833F-1C130B67E3D0}"/>
                </a:ext>
              </a:extLst>
            </p:cNvPr>
            <p:cNvSpPr/>
            <p:nvPr userDrawn="1"/>
          </p:nvSpPr>
          <p:spPr bwMode="auto">
            <a:xfrm rot="16200000">
              <a:off x="9583486"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3" name="Footer Placeholder 1">
            <a:extLst>
              <a:ext uri="{FF2B5EF4-FFF2-40B4-BE49-F238E27FC236}">
                <a16:creationId xmlns:a16="http://schemas.microsoft.com/office/drawing/2014/main" id="{5B097BE3-EF10-4B46-96C1-8E86C90AEF09}"/>
              </a:ext>
            </a:extLst>
          </p:cNvPr>
          <p:cNvSpPr txBox="1">
            <a:spLocks/>
          </p:cNvSpPr>
          <p:nvPr userDrawn="1"/>
        </p:nvSpPr>
        <p:spPr>
          <a:xfrm>
            <a:off x="8265543" y="6594400"/>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15663894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2_SECTION ALT">
    <p:spTree>
      <p:nvGrpSpPr>
        <p:cNvPr id="1" name=""/>
        <p:cNvGrpSpPr/>
        <p:nvPr/>
      </p:nvGrpSpPr>
      <p:grpSpPr>
        <a:xfrm>
          <a:off x="0" y="0"/>
          <a:ext cx="0" cy="0"/>
          <a:chOff x="0" y="0"/>
          <a:chExt cx="0" cy="0"/>
        </a:xfrm>
      </p:grpSpPr>
      <p:sp>
        <p:nvSpPr>
          <p:cNvPr id="11" name="Freeform 10"/>
          <p:cNvSpPr>
            <a:spLocks/>
          </p:cNvSpPr>
          <p:nvPr userDrawn="1"/>
        </p:nvSpPr>
        <p:spPr bwMode="white">
          <a:xfrm rot="10800000">
            <a:off x="0" y="-2"/>
            <a:ext cx="4202723" cy="6860381"/>
          </a:xfrm>
          <a:prstGeom prst="rect">
            <a:avLst/>
          </a:prstGeom>
          <a:solidFill>
            <a:srgbClr val="0078D4"/>
          </a:solidFill>
          <a:ln>
            <a:noFill/>
          </a:ln>
        </p:spPr>
        <p:txBody>
          <a:bodyPr vert="horz" wrap="square" lIns="89630" tIns="44814" rIns="89630" bIns="44814" numCol="1" anchor="t" anchorCtr="0" compatLnSpc="1">
            <a:prstTxWarp prst="textNoShape">
              <a:avLst/>
            </a:prstTxWarp>
            <a:noAutofit/>
          </a:bodyPr>
          <a:lstStyle/>
          <a:p>
            <a:endParaRPr lang="en-US" sz="2129"/>
          </a:p>
        </p:txBody>
      </p:sp>
      <p:pic>
        <p:nvPicPr>
          <p:cNvPr id="3" name="Picture 2">
            <a:extLst>
              <a:ext uri="{FF2B5EF4-FFF2-40B4-BE49-F238E27FC236}">
                <a16:creationId xmlns:a16="http://schemas.microsoft.com/office/drawing/2014/main" id="{04F96CB1-5F59-4B71-A4FA-A7BE413A90B5}"/>
              </a:ext>
            </a:extLst>
          </p:cNvPr>
          <p:cNvPicPr>
            <a:picLocks/>
          </p:cNvPicPr>
          <p:nvPr userDrawn="1"/>
        </p:nvPicPr>
        <p:blipFill rotWithShape="1">
          <a:blip r:embed="rId3" cstate="print">
            <a:extLst>
              <a:ext uri="{28A0092B-C50C-407E-A947-70E740481C1C}">
                <a14:useLocalDpi xmlns:a14="http://schemas.microsoft.com/office/drawing/2010/main" val="0"/>
              </a:ext>
            </a:extLst>
          </a:blip>
          <a:srcRect b="-88"/>
          <a:stretch/>
        </p:blipFill>
        <p:spPr>
          <a:xfrm>
            <a:off x="4202723" y="0"/>
            <a:ext cx="7989277" cy="6864021"/>
          </a:xfrm>
          <a:prstGeom prst="rect">
            <a:avLst/>
          </a:prstGeom>
        </p:spPr>
      </p:pic>
    </p:spTree>
    <p:custDataLst>
      <p:tags r:id="rId1"/>
    </p:custDataLst>
    <p:extLst>
      <p:ext uri="{BB962C8B-B14F-4D97-AF65-F5344CB8AC3E}">
        <p14:creationId xmlns:p14="http://schemas.microsoft.com/office/powerpoint/2010/main" val="37070282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2_SECTION ALT">
    <p:spTree>
      <p:nvGrpSpPr>
        <p:cNvPr id="1" name=""/>
        <p:cNvGrpSpPr/>
        <p:nvPr/>
      </p:nvGrpSpPr>
      <p:grpSpPr>
        <a:xfrm>
          <a:off x="0" y="0"/>
          <a:ext cx="0" cy="0"/>
          <a:chOff x="0" y="0"/>
          <a:chExt cx="0" cy="0"/>
        </a:xfrm>
      </p:grpSpPr>
      <p:sp>
        <p:nvSpPr>
          <p:cNvPr id="11" name="Freeform 10"/>
          <p:cNvSpPr>
            <a:spLocks/>
          </p:cNvSpPr>
          <p:nvPr userDrawn="1"/>
        </p:nvSpPr>
        <p:spPr bwMode="white">
          <a:xfrm rot="10800000">
            <a:off x="0" y="-2"/>
            <a:ext cx="4202723" cy="6860381"/>
          </a:xfrm>
          <a:prstGeom prst="rect">
            <a:avLst/>
          </a:prstGeom>
          <a:solidFill>
            <a:srgbClr val="0078D4"/>
          </a:solidFill>
          <a:ln>
            <a:noFill/>
          </a:ln>
        </p:spPr>
        <p:txBody>
          <a:bodyPr vert="horz" wrap="square" lIns="89630" tIns="44814" rIns="89630" bIns="44814" numCol="1" anchor="t" anchorCtr="0" compatLnSpc="1">
            <a:prstTxWarp prst="textNoShape">
              <a:avLst/>
            </a:prstTxWarp>
            <a:noAutofit/>
          </a:bodyPr>
          <a:lstStyle/>
          <a:p>
            <a:endParaRPr lang="en-US" sz="2129"/>
          </a:p>
        </p:txBody>
      </p:sp>
      <p:pic>
        <p:nvPicPr>
          <p:cNvPr id="3" name="Picture 2">
            <a:extLst>
              <a:ext uri="{FF2B5EF4-FFF2-40B4-BE49-F238E27FC236}">
                <a16:creationId xmlns:a16="http://schemas.microsoft.com/office/drawing/2014/main" id="{04F96CB1-5F59-4B71-A4FA-A7BE413A90B5}"/>
              </a:ext>
            </a:extLst>
          </p:cNvPr>
          <p:cNvPicPr>
            <a:picLocks/>
          </p:cNvPicPr>
          <p:nvPr userDrawn="1"/>
        </p:nvPicPr>
        <p:blipFill rotWithShape="1">
          <a:blip r:embed="rId3" cstate="print">
            <a:extLst>
              <a:ext uri="{28A0092B-C50C-407E-A947-70E740481C1C}">
                <a14:useLocalDpi xmlns:a14="http://schemas.microsoft.com/office/drawing/2010/main" val="0"/>
              </a:ext>
            </a:extLst>
          </a:blip>
          <a:srcRect b="-88"/>
          <a:stretch/>
        </p:blipFill>
        <p:spPr>
          <a:xfrm>
            <a:off x="4202723" y="0"/>
            <a:ext cx="7989277" cy="6864021"/>
          </a:xfrm>
          <a:prstGeom prst="rect">
            <a:avLst/>
          </a:prstGeom>
        </p:spPr>
      </p:pic>
    </p:spTree>
    <p:custDataLst>
      <p:tags r:id="rId1"/>
    </p:custDataLst>
    <p:extLst>
      <p:ext uri="{BB962C8B-B14F-4D97-AF65-F5344CB8AC3E}">
        <p14:creationId xmlns:p14="http://schemas.microsoft.com/office/powerpoint/2010/main" val="37070282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square photo">
    <p:bg>
      <p:bgPr>
        <a:solidFill>
          <a:schemeClr val="tx2"/>
        </a:solidFill>
        <a:effectLst/>
      </p:bgPr>
    </p:bg>
    <p:spTree>
      <p:nvGrpSpPr>
        <p:cNvPr id="1" name=""/>
        <p:cNvGrpSpPr/>
        <p:nvPr/>
      </p:nvGrpSpPr>
      <p:grpSpPr>
        <a:xfrm>
          <a:off x="0" y="0"/>
          <a:ext cx="0" cy="0"/>
          <a:chOff x="0" y="0"/>
          <a:chExt cx="0" cy="0"/>
        </a:xfrm>
      </p:grpSpPr>
      <p:pic>
        <p:nvPicPr>
          <p:cNvPr id="6" name="Picture Placeholder 3" descr="A smileing person sitting at a table in a restaurant useing a phone and laptop">
            <a:extLst>
              <a:ext uri="{FF2B5EF4-FFF2-40B4-BE49-F238E27FC236}">
                <a16:creationId xmlns:a16="http://schemas.microsoft.com/office/drawing/2014/main" id="{D83EE80F-2917-9C41-97F4-69ABF39D55B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23"/>
          <a:stretch/>
        </p:blipFill>
        <p:spPr>
          <a:xfrm>
            <a:off x="5334000"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40737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5" name="Footer Placeholder 1">
            <a:extLst>
              <a:ext uri="{FF2B5EF4-FFF2-40B4-BE49-F238E27FC236}">
                <a16:creationId xmlns:a16="http://schemas.microsoft.com/office/drawing/2014/main" id="{7744196A-122B-4882-AC59-654F494CE272}"/>
              </a:ext>
            </a:extLst>
          </p:cNvPr>
          <p:cNvSpPr txBox="1">
            <a:spLocks/>
          </p:cNvSpPr>
          <p:nvPr userDrawn="1"/>
        </p:nvSpPr>
        <p:spPr>
          <a:xfrm>
            <a:off x="8265543" y="6594400"/>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01431899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A6984-914A-4A6A-87D1-CC988EDE0A2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8FE9D7-BDF5-440C-AE51-EBF63AAFFC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2F0638-76E2-42BC-A471-5851F7A8D0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75ACF5-0BF0-4E11-AAAD-72A303A5E8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2FFB88-D656-4B96-9AEF-56CB769547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14FBC88-F688-4EB6-B02D-897DE2A2B589}"/>
              </a:ext>
            </a:extLst>
          </p:cNvPr>
          <p:cNvSpPr>
            <a:spLocks noGrp="1"/>
          </p:cNvSpPr>
          <p:nvPr>
            <p:ph type="dt" sz="half" idx="10"/>
          </p:nvPr>
        </p:nvSpPr>
        <p:spPr/>
        <p:txBody>
          <a:bodyPr/>
          <a:lstStyle/>
          <a:p>
            <a:fld id="{5B804146-93B5-4C8A-9A4F-B58F5551F951}" type="datetimeFigureOut">
              <a:rPr lang="en-US" smtClean="0"/>
              <a:t>3/5/2024</a:t>
            </a:fld>
            <a:endParaRPr lang="en-US"/>
          </a:p>
        </p:txBody>
      </p:sp>
      <p:sp>
        <p:nvSpPr>
          <p:cNvPr id="8" name="Footer Placeholder 7">
            <a:extLst>
              <a:ext uri="{FF2B5EF4-FFF2-40B4-BE49-F238E27FC236}">
                <a16:creationId xmlns:a16="http://schemas.microsoft.com/office/drawing/2014/main" id="{B2E9FE02-3965-4F3E-87B9-6A32EC45A5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448123E-4E36-44E6-B303-B2B98CC77D11}"/>
              </a:ext>
            </a:extLst>
          </p:cNvPr>
          <p:cNvSpPr>
            <a:spLocks noGrp="1"/>
          </p:cNvSpPr>
          <p:nvPr>
            <p:ph type="sldNum" sz="quarter" idx="12"/>
          </p:nvPr>
        </p:nvSpPr>
        <p:spPr/>
        <p:txBody>
          <a:bodyPr/>
          <a:lstStyle/>
          <a:p>
            <a:fld id="{8304A312-4756-49C6-821E-E3DCD0F6FD9D}" type="slidenum">
              <a:rPr lang="en-US" smtClean="0"/>
              <a:t>‹#›</a:t>
            </a:fld>
            <a:endParaRPr lang="en-US"/>
          </a:p>
        </p:txBody>
      </p:sp>
    </p:spTree>
    <p:extLst>
      <p:ext uri="{BB962C8B-B14F-4D97-AF65-F5344CB8AC3E}">
        <p14:creationId xmlns:p14="http://schemas.microsoft.com/office/powerpoint/2010/main" val="704381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62770572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_Gradient_Dark_NoBreak">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CF26F02-706F-071B-D1BC-3374BA825D13}"/>
              </a:ext>
            </a:extLst>
          </p:cNvPr>
          <p:cNvSpPr/>
          <p:nvPr userDrawn="1"/>
        </p:nvSpPr>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5" name="Picture 4" descr="Background pattern&#10;&#10;Description automatically generated">
            <a:extLst>
              <a:ext uri="{FF2B5EF4-FFF2-40B4-BE49-F238E27FC236}">
                <a16:creationId xmlns:a16="http://schemas.microsoft.com/office/drawing/2014/main" id="{3749BD83-02F7-A191-A3DC-182AFD2AED5D}"/>
              </a:ext>
            </a:extLst>
          </p:cNvPr>
          <p:cNvPicPr>
            <a:picLocks noChangeAspect="1"/>
          </p:cNvPicPr>
          <p:nvPr userDrawn="1"/>
        </p:nvPicPr>
        <p:blipFill rotWithShape="1">
          <a:blip r:embed="rId2"/>
          <a:srcRect l="-3" r="6"/>
          <a:stretch/>
        </p:blipFill>
        <p:spPr>
          <a:xfrm>
            <a:off x="0" y="0"/>
            <a:ext cx="12192000" cy="6858000"/>
          </a:xfrm>
          <a:prstGeom prst="rect">
            <a:avLst/>
          </a:prstGeom>
        </p:spPr>
      </p:pic>
      <p:pic>
        <p:nvPicPr>
          <p:cNvPr id="11" name="MS logo white - EMF" descr="Microsoft logo white text version">
            <a:extLst>
              <a:ext uri="{FF2B5EF4-FFF2-40B4-BE49-F238E27FC236}">
                <a16:creationId xmlns:a16="http://schemas.microsoft.com/office/drawing/2014/main" id="{57D45A30-3845-E5F1-E84C-C7AB6026B18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2" name="Text Placeholder 2">
            <a:extLst>
              <a:ext uri="{FF2B5EF4-FFF2-40B4-BE49-F238E27FC236}">
                <a16:creationId xmlns:a16="http://schemas.microsoft.com/office/drawing/2014/main" id="{E0D52650-CFB8-55AD-B17F-2D09CAF8EE97}"/>
              </a:ext>
            </a:extLst>
          </p:cNvPr>
          <p:cNvSpPr>
            <a:spLocks noGrp="1"/>
          </p:cNvSpPr>
          <p:nvPr>
            <p:ph type="body" sz="quarter" idx="10" hasCustomPrompt="1"/>
          </p:nvPr>
        </p:nvSpPr>
        <p:spPr>
          <a:xfrm>
            <a:off x="563499" y="4813704"/>
            <a:ext cx="10853054" cy="656291"/>
          </a:xfrm>
        </p:spPr>
        <p:txBody>
          <a:bodyPr anchor="b">
            <a:noAutofit/>
          </a:bodyPr>
          <a:lstStyle>
            <a:lvl1pPr marL="0" indent="0">
              <a:buNone/>
              <a:defRPr sz="36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Event name or presentation title </a:t>
            </a:r>
            <a:endParaRPr lang="en-IN" sz="6600" b="1">
              <a:latin typeface="Segoe UI" panose="020B0502040204020203" pitchFamily="34" charset="0"/>
            </a:endParaRPr>
          </a:p>
        </p:txBody>
      </p:sp>
      <p:sp>
        <p:nvSpPr>
          <p:cNvPr id="13" name="Text Placeholder 2">
            <a:extLst>
              <a:ext uri="{FF2B5EF4-FFF2-40B4-BE49-F238E27FC236}">
                <a16:creationId xmlns:a16="http://schemas.microsoft.com/office/drawing/2014/main" id="{575F8E7A-62E0-4A43-E840-14F5624C584D}"/>
              </a:ext>
            </a:extLst>
          </p:cNvPr>
          <p:cNvSpPr>
            <a:spLocks noGrp="1"/>
          </p:cNvSpPr>
          <p:nvPr>
            <p:ph type="body" sz="quarter" idx="11" hasCustomPrompt="1"/>
          </p:nvPr>
        </p:nvSpPr>
        <p:spPr>
          <a:xfrm>
            <a:off x="563499" y="5651186"/>
            <a:ext cx="3983038" cy="369332"/>
          </a:xfrm>
        </p:spPr>
        <p:txBody>
          <a:bodyPr/>
          <a:lstStyle>
            <a:lvl1pPr marL="0" indent="0">
              <a:buNone/>
              <a:defRPr sz="2400">
                <a:solidFill>
                  <a:schemeClr val="bg1"/>
                </a:solidFill>
                <a:latin typeface="+mn-lt"/>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Speaker name or subtitle</a:t>
            </a:r>
          </a:p>
        </p:txBody>
      </p:sp>
      <p:sp>
        <p:nvSpPr>
          <p:cNvPr id="2" name="Footer Placeholder 1">
            <a:extLst>
              <a:ext uri="{FF2B5EF4-FFF2-40B4-BE49-F238E27FC236}">
                <a16:creationId xmlns:a16="http://schemas.microsoft.com/office/drawing/2014/main" id="{ACF3648A-0E5F-BFC7-4FBF-CF44188DFF4F}"/>
              </a:ext>
            </a:extLst>
          </p:cNvPr>
          <p:cNvSpPr>
            <a:spLocks noGrp="1"/>
          </p:cNvSpPr>
          <p:nvPr>
            <p:ph type="ftr" sz="quarter" idx="12"/>
          </p:nvPr>
        </p:nvSpPr>
        <p:spPr/>
        <p:txBody>
          <a:bodyPr/>
          <a:lstStyle>
            <a:lvl1pPr>
              <a:defRPr>
                <a:solidFill>
                  <a:schemeClr val="bg1"/>
                </a:solidFill>
              </a:defRPr>
            </a:lvl1pPr>
          </a:lstStyle>
          <a:p>
            <a:r>
              <a:rPr lang="en-US"/>
              <a:t>Microsoft Confidential</a:t>
            </a:r>
          </a:p>
        </p:txBody>
      </p:sp>
      <p:sp>
        <p:nvSpPr>
          <p:cNvPr id="4" name="Text Placeholder 9">
            <a:extLst>
              <a:ext uri="{FF2B5EF4-FFF2-40B4-BE49-F238E27FC236}">
                <a16:creationId xmlns:a16="http://schemas.microsoft.com/office/drawing/2014/main" id="{3E788981-F530-999D-F722-229595F8DB3D}"/>
              </a:ext>
            </a:extLst>
          </p:cNvPr>
          <p:cNvSpPr>
            <a:spLocks noGrp="1"/>
          </p:cNvSpPr>
          <p:nvPr>
            <p:ph type="body" sz="quarter" idx="13" hasCustomPrompt="1"/>
          </p:nvPr>
        </p:nvSpPr>
        <p:spPr>
          <a:xfrm>
            <a:off x="563499" y="4524791"/>
            <a:ext cx="3648075" cy="215444"/>
          </a:xfrm>
        </p:spPr>
        <p:txBody>
          <a:bodyPr/>
          <a:lstStyle>
            <a:lvl1pPr marL="0" indent="0">
              <a:buNone/>
              <a:defRPr sz="1400">
                <a:solidFill>
                  <a:schemeClr val="bg1"/>
                </a:solidFill>
              </a:defRPr>
            </a:lvl1pPr>
          </a:lstStyle>
          <a:p>
            <a:pPr lvl="0"/>
            <a:r>
              <a:rPr lang="en-US"/>
              <a:t>MCAPS Academy Presents</a:t>
            </a:r>
          </a:p>
        </p:txBody>
      </p:sp>
    </p:spTree>
    <p:extLst>
      <p:ext uri="{BB962C8B-B14F-4D97-AF65-F5344CB8AC3E}">
        <p14:creationId xmlns:p14="http://schemas.microsoft.com/office/powerpoint/2010/main" val="32573113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COVER BACKGROUN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F8120D6-8347-794E-B139-F37EEA261A46}"/>
              </a:ext>
            </a:extLst>
          </p:cNvPr>
          <p:cNvSpPr/>
          <p:nvPr userDrawn="1"/>
        </p:nvSpPr>
        <p:spPr>
          <a:xfrm>
            <a:off x="0" y="1"/>
            <a:ext cx="12192000" cy="6857999"/>
          </a:xfrm>
          <a:prstGeom prst="rect">
            <a:avLst/>
          </a:prstGeom>
          <a:gradFill flip="none" rotWithShape="1">
            <a:gsLst>
              <a:gs pos="67000">
                <a:srgbClr val="1B1D30">
                  <a:alpha val="58000"/>
                </a:srgbClr>
              </a:gs>
              <a:gs pos="100000">
                <a:srgbClr val="2E3252">
                  <a:alpha val="0"/>
                </a:srgbClr>
              </a:gs>
              <a:gs pos="15000">
                <a:srgbClr val="161828"/>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125"/>
          </a:p>
        </p:txBody>
      </p:sp>
      <p:cxnSp>
        <p:nvCxnSpPr>
          <p:cNvPr id="3" name="Straight Connector 2">
            <a:extLst>
              <a:ext uri="{FF2B5EF4-FFF2-40B4-BE49-F238E27FC236}">
                <a16:creationId xmlns:a16="http://schemas.microsoft.com/office/drawing/2014/main" id="{4208A27C-250D-5645-8D7F-C2C259BD6246}"/>
              </a:ext>
            </a:extLst>
          </p:cNvPr>
          <p:cNvCxnSpPr>
            <a:cxnSpLocks/>
          </p:cNvCxnSpPr>
          <p:nvPr userDrawn="1"/>
        </p:nvCxnSpPr>
        <p:spPr>
          <a:xfrm>
            <a:off x="840270" y="6377214"/>
            <a:ext cx="11350923" cy="0"/>
          </a:xfrm>
          <a:prstGeom prst="line">
            <a:avLst/>
          </a:prstGeom>
          <a:ln w="12700">
            <a:solidFill>
              <a:srgbClr val="627597"/>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B4EF941-4A5E-7648-8DB6-246D20227A32}"/>
              </a:ext>
            </a:extLst>
          </p:cNvPr>
          <p:cNvSpPr/>
          <p:nvPr userDrawn="1"/>
        </p:nvSpPr>
        <p:spPr>
          <a:xfrm>
            <a:off x="789258" y="6534431"/>
            <a:ext cx="4794455" cy="197170"/>
          </a:xfrm>
          <a:prstGeom prst="rect">
            <a:avLst/>
          </a:prstGeom>
        </p:spPr>
        <p:txBody>
          <a:bodyPr wrap="square">
            <a:spAutoFit/>
          </a:bodyPr>
          <a:lstStyle/>
          <a:p>
            <a:pPr marL="0" algn="l" defTabSz="285750" rtl="0" eaLnBrk="1" latinLnBrk="0" hangingPunct="1">
              <a:lnSpc>
                <a:spcPct val="120000"/>
              </a:lnSpc>
            </a:pPr>
            <a:r>
              <a:rPr lang="en-US" sz="625" kern="1200" spc="375">
                <a:solidFill>
                  <a:srgbClr val="627597"/>
                </a:solidFill>
                <a:latin typeface="Helvetica" pitchFamily="2" charset="0"/>
                <a:ea typeface="+mn-ea"/>
                <a:cs typeface="Segoe UI Light" panose="020B0502040204020203" pitchFamily="34" charset="0"/>
              </a:rPr>
              <a:t>DEVSECOPS with GitHub and Azure</a:t>
            </a:r>
          </a:p>
        </p:txBody>
      </p:sp>
      <p:sp>
        <p:nvSpPr>
          <p:cNvPr id="5" name="Rectangle 4">
            <a:extLst>
              <a:ext uri="{FF2B5EF4-FFF2-40B4-BE49-F238E27FC236}">
                <a16:creationId xmlns:a16="http://schemas.microsoft.com/office/drawing/2014/main" id="{DE2E1DFE-61BD-AD43-94CE-AE6DD4A62E89}"/>
              </a:ext>
            </a:extLst>
          </p:cNvPr>
          <p:cNvSpPr/>
          <p:nvPr userDrawn="1"/>
        </p:nvSpPr>
        <p:spPr>
          <a:xfrm>
            <a:off x="7266884" y="6534431"/>
            <a:ext cx="4794455" cy="197170"/>
          </a:xfrm>
          <a:prstGeom prst="rect">
            <a:avLst/>
          </a:prstGeom>
        </p:spPr>
        <p:txBody>
          <a:bodyPr wrap="square">
            <a:spAutoFit/>
          </a:bodyPr>
          <a:lstStyle/>
          <a:p>
            <a:pPr algn="r">
              <a:lnSpc>
                <a:spcPct val="120000"/>
              </a:lnSpc>
            </a:pPr>
            <a:fld id="{D4F9CC37-649C-A24D-8487-AF6F4FDCA213}" type="slidenum">
              <a:rPr lang="en-US" sz="625" spc="375" smtClean="0">
                <a:solidFill>
                  <a:schemeClr val="bg1"/>
                </a:solidFill>
                <a:latin typeface="Helvetica" pitchFamily="2" charset="0"/>
                <a:cs typeface="Segoe UI Light" panose="020B0502040204020203" pitchFamily="34" charset="0"/>
              </a:rPr>
              <a:t>‹#›</a:t>
            </a:fld>
            <a:endParaRPr lang="en-US" sz="625" spc="375">
              <a:solidFill>
                <a:schemeClr val="bg1"/>
              </a:solidFill>
              <a:latin typeface="Helvetica" pitchFamily="2" charset="0"/>
              <a:cs typeface="Segoe UI Light" panose="020B0502040204020203" pitchFamily="34" charset="0"/>
            </a:endParaRPr>
          </a:p>
        </p:txBody>
      </p:sp>
      <p:sp>
        <p:nvSpPr>
          <p:cNvPr id="2" name="Title 1">
            <a:extLst>
              <a:ext uri="{FF2B5EF4-FFF2-40B4-BE49-F238E27FC236}">
                <a16:creationId xmlns:a16="http://schemas.microsoft.com/office/drawing/2014/main" id="{EF2E0AC5-6457-47B1-ADA9-40298FA07A33}"/>
              </a:ext>
            </a:extLst>
          </p:cNvPr>
          <p:cNvSpPr>
            <a:spLocks noGrp="1"/>
          </p:cNvSpPr>
          <p:nvPr>
            <p:ph type="title"/>
          </p:nvPr>
        </p:nvSpPr>
        <p:spPr>
          <a:xfrm>
            <a:off x="751256" y="553357"/>
            <a:ext cx="10678558" cy="705304"/>
          </a:xfrm>
          <a:prstGeom prst="rect">
            <a:avLst/>
          </a:prstGeom>
        </p:spPr>
        <p:txBody>
          <a:bodyPr anchor="ctr"/>
          <a:lstStyle>
            <a:lvl1pPr marL="0" indent="0" algn="l" defTabSz="912971" rtl="0" eaLnBrk="1" latinLnBrk="0" hangingPunct="1">
              <a:lnSpc>
                <a:spcPct val="90000"/>
              </a:lnSpc>
              <a:spcBef>
                <a:spcPts val="999"/>
              </a:spcBef>
              <a:buFont typeface="Arial" panose="020B0604020202020204" pitchFamily="34" charset="0"/>
              <a:buNone/>
              <a:defRPr lang="en-US" sz="4500" b="1" kern="1200" dirty="0">
                <a:solidFill>
                  <a:schemeClr val="bg1"/>
                </a:solidFill>
                <a:effectLst>
                  <a:outerShdw blurRad="1270000" dist="914400" dir="8100000" algn="tr" rotWithShape="0">
                    <a:prstClr val="black">
                      <a:alpha val="40000"/>
                    </a:prstClr>
                  </a:outerShdw>
                </a:effectLst>
                <a:latin typeface="Helvetica" pitchFamily="2" charset="0"/>
                <a:ea typeface="+mn-ea"/>
                <a:cs typeface="+mn-cs"/>
              </a:defRPr>
            </a:lvl1pPr>
          </a:lstStyle>
          <a:p>
            <a:r>
              <a:rPr lang="en-US"/>
              <a:t>Click to edit Master title style</a:t>
            </a:r>
          </a:p>
        </p:txBody>
      </p:sp>
    </p:spTree>
    <p:extLst>
      <p:ext uri="{BB962C8B-B14F-4D97-AF65-F5344CB8AC3E}">
        <p14:creationId xmlns:p14="http://schemas.microsoft.com/office/powerpoint/2010/main" val="2619933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05089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3" name="MS logo white - EMF" descr="Microsoft logo white text version">
            <a:extLst>
              <a:ext uri="{FF2B5EF4-FFF2-40B4-BE49-F238E27FC236}">
                <a16:creationId xmlns:a16="http://schemas.microsoft.com/office/drawing/2014/main" id="{93E329B9-3D6B-43EA-8364-331D930A2D0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2826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1D6238D3-5FC8-43DB-80C8-88185901CE0B}"/>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29962275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DAA9C95A-0B98-4EC3-8525-FE9CC92B75B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erial photo of an office building lobby.">
            <a:extLst>
              <a:ext uri="{FF2B5EF4-FFF2-40B4-BE49-F238E27FC236}">
                <a16:creationId xmlns:a16="http://schemas.microsoft.com/office/drawing/2014/main" id="{01F32239-DB17-4457-A0D2-E18F3721E07A}"/>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1294901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3468339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2"/>
          <a:srcRect l="21845" r="1145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2B831541-4B5B-4173-87A6-72B1E3CC884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16278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7984404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E968866A-BD6F-4C62-B509-394496BF80A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2243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12290418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_Divider_Gradient_Dark">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0AFE213B-CCE9-B788-5455-93262CAB1BC7}"/>
              </a:ext>
            </a:extLst>
          </p:cNvPr>
          <p:cNvPicPr>
            <a:picLocks noChangeAspect="1"/>
          </p:cNvPicPr>
          <p:nvPr userDrawn="1"/>
        </p:nvPicPr>
        <p:blipFill rotWithShape="1">
          <a:blip r:embed="rId2"/>
          <a:srcRect l="-3" r="6"/>
          <a:stretch/>
        </p:blipFill>
        <p:spPr>
          <a:xfrm>
            <a:off x="0" y="0"/>
            <a:ext cx="12192000" cy="6858000"/>
          </a:xfrm>
          <a:prstGeom prst="rect">
            <a:avLst/>
          </a:prstGeom>
        </p:spPr>
      </p:pic>
      <p:sp>
        <p:nvSpPr>
          <p:cNvPr id="8" name="Text Placeholder 2">
            <a:extLst>
              <a:ext uri="{FF2B5EF4-FFF2-40B4-BE49-F238E27FC236}">
                <a16:creationId xmlns:a16="http://schemas.microsoft.com/office/drawing/2014/main" id="{0DB922C2-73CE-35BB-D875-2696454B8FCF}"/>
              </a:ext>
            </a:extLst>
          </p:cNvPr>
          <p:cNvSpPr>
            <a:spLocks noGrp="1"/>
          </p:cNvSpPr>
          <p:nvPr>
            <p:ph type="body" sz="quarter" idx="11" hasCustomPrompt="1"/>
          </p:nvPr>
        </p:nvSpPr>
        <p:spPr>
          <a:xfrm>
            <a:off x="584201" y="3646980"/>
            <a:ext cx="10480421" cy="1477328"/>
          </a:xfrm>
        </p:spPr>
        <p:txBody>
          <a:bodyPr anchor="b">
            <a:noAutofit/>
          </a:bodyPr>
          <a:lstStyle>
            <a:lvl1pPr marL="0" indent="0">
              <a:buNone/>
              <a:defRPr sz="4800" b="0"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Section Divider Title</a:t>
            </a:r>
          </a:p>
        </p:txBody>
      </p:sp>
      <p:sp>
        <p:nvSpPr>
          <p:cNvPr id="9" name="Text Placeholder 2">
            <a:extLst>
              <a:ext uri="{FF2B5EF4-FFF2-40B4-BE49-F238E27FC236}">
                <a16:creationId xmlns:a16="http://schemas.microsoft.com/office/drawing/2014/main" id="{78210DB2-5758-3D51-0A08-A1174E40B4A2}"/>
              </a:ext>
            </a:extLst>
          </p:cNvPr>
          <p:cNvSpPr>
            <a:spLocks noGrp="1"/>
          </p:cNvSpPr>
          <p:nvPr>
            <p:ph type="body" sz="quarter" idx="12" hasCustomPrompt="1"/>
          </p:nvPr>
        </p:nvSpPr>
        <p:spPr>
          <a:xfrm>
            <a:off x="584200" y="5252490"/>
            <a:ext cx="10480421" cy="369332"/>
          </a:xfrm>
        </p:spPr>
        <p:txBody>
          <a:bodyPr/>
          <a:lstStyle>
            <a:lvl1pPr marL="0" indent="0">
              <a:buNone/>
              <a:defRPr sz="2400">
                <a:solidFill>
                  <a:schemeClr val="bg1"/>
                </a:solidFill>
                <a:latin typeface="+mn-lt"/>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Subtitle</a:t>
            </a:r>
          </a:p>
        </p:txBody>
      </p:sp>
      <p:sp>
        <p:nvSpPr>
          <p:cNvPr id="2" name="Footer Placeholder 1">
            <a:extLst>
              <a:ext uri="{FF2B5EF4-FFF2-40B4-BE49-F238E27FC236}">
                <a16:creationId xmlns:a16="http://schemas.microsoft.com/office/drawing/2014/main" id="{C12CD1D4-CC7A-60B6-3AEB-CF4E2F7571C4}"/>
              </a:ext>
            </a:extLst>
          </p:cNvPr>
          <p:cNvSpPr>
            <a:spLocks noGrp="1"/>
          </p:cNvSpPr>
          <p:nvPr>
            <p:ph type="ftr" sz="quarter" idx="13"/>
          </p:nvPr>
        </p:nvSpPr>
        <p:spPr/>
        <p:txBody>
          <a:bodyPr/>
          <a:lstStyle>
            <a:lvl1pPr>
              <a:defRPr>
                <a:solidFill>
                  <a:schemeClr val="bg1"/>
                </a:solidFill>
              </a:defRPr>
            </a:lvl1pPr>
          </a:lstStyle>
          <a:p>
            <a:r>
              <a:rPr lang="en-US"/>
              <a:t>Microsoft Confidential</a:t>
            </a:r>
          </a:p>
        </p:txBody>
      </p:sp>
    </p:spTree>
    <p:extLst>
      <p:ext uri="{BB962C8B-B14F-4D97-AF65-F5344CB8AC3E}">
        <p14:creationId xmlns:p14="http://schemas.microsoft.com/office/powerpoint/2010/main" val="36856910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2"/>
          <a:srcRect l="10402" r="22948"/>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4A59EC0E-8AFD-4665-ABD0-22FCD76F606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80220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22415836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2"/>
          <a:srcRect l="22384" r="10867"/>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6FFEB9B2-F157-409B-B83A-CB55E31F134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38435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3056420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2"/>
          <a:srcRect l="10625" r="2270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C6ABB87C-4F6B-4CA0-88CF-0E4E3E27849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45569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37080266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2"/>
          <a:srcRect l="1447" r="31903"/>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330B868F-3663-464B-9FEA-2779820C3336}"/>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15254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156201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2"/>
          <a:srcRect l="36395" t="26971" r="15004"/>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AD945E0B-7E78-40CB-B44B-4DC93BF7A0B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3595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32EAC6F0-4205-479A-AAB2-512F9303F0ED}"/>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3757282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op_Banner_NoTert_Whi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1A58AE2D-FE8F-4803-BB75-F346DCFC59E6}"/>
              </a:ext>
            </a:extLst>
          </p:cNvPr>
          <p:cNvSpPr>
            <a:spLocks noGrp="1"/>
          </p:cNvSpPr>
          <p:nvPr>
            <p:ph type="title" hasCustomPrompt="1"/>
          </p:nvPr>
        </p:nvSpPr>
        <p:spPr>
          <a:xfrm>
            <a:off x="588263" y="457200"/>
            <a:ext cx="11018520" cy="430887"/>
          </a:xfrm>
        </p:spPr>
        <p:txBody>
          <a:bodyPr/>
          <a:lstStyle>
            <a:lvl1pPr>
              <a:defRPr sz="2800" b="0">
                <a:latin typeface="Segoe UI Semibold" panose="020B0702040204020203" pitchFamily="34" charset="0"/>
                <a:cs typeface="Segoe UI Semibold" panose="020B0702040204020203" pitchFamily="34" charset="0"/>
              </a:defRPr>
            </a:lvl1pPr>
          </a:lstStyle>
          <a:p>
            <a:r>
              <a:rPr lang="en-US"/>
              <a:t>Heading Segoe UI </a:t>
            </a:r>
            <a:r>
              <a:rPr lang="en-US" err="1"/>
              <a:t>Semibold</a:t>
            </a:r>
            <a:r>
              <a:rPr lang="en-US"/>
              <a:t> 32</a:t>
            </a:r>
          </a:p>
        </p:txBody>
      </p:sp>
      <p:sp>
        <p:nvSpPr>
          <p:cNvPr id="5" name="Text Placeholder 4">
            <a:extLst>
              <a:ext uri="{FF2B5EF4-FFF2-40B4-BE49-F238E27FC236}">
                <a16:creationId xmlns:a16="http://schemas.microsoft.com/office/drawing/2014/main" id="{47F1AFAB-B8DA-6336-3888-2CC84CF8D82C}"/>
              </a:ext>
            </a:extLst>
          </p:cNvPr>
          <p:cNvSpPr>
            <a:spLocks noGrp="1"/>
          </p:cNvSpPr>
          <p:nvPr>
            <p:ph type="body" sz="quarter" idx="13" hasCustomPrompt="1"/>
          </p:nvPr>
        </p:nvSpPr>
        <p:spPr>
          <a:xfrm>
            <a:off x="563498" y="1125401"/>
            <a:ext cx="11045889" cy="5153053"/>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Tree>
    <p:extLst>
      <p:ext uri="{BB962C8B-B14F-4D97-AF65-F5344CB8AC3E}">
        <p14:creationId xmlns:p14="http://schemas.microsoft.com/office/powerpoint/2010/main" val="7646149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09E2B28A-AA4E-46CE-8F7A-F3088F96A21F}"/>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Woman wearing HoloLens working on an engine.">
            <a:extLst>
              <a:ext uri="{FF2B5EF4-FFF2-40B4-BE49-F238E27FC236}">
                <a16:creationId xmlns:a16="http://schemas.microsoft.com/office/drawing/2014/main" id="{E331A9D4-97A9-494D-A328-96D5F63CEE2A}"/>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168715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2199908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2"/>
          <a:srcRect l="6962" r="2638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D59BA99-58EE-4191-92A6-40DE9237E89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59684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2805376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2"/>
          <a:srcRect l="24645" r="870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BB987B22-7D52-4FB8-9B0B-6BED879C862A}"/>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15996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982859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2"/>
          <a:srcRect l="14983" r="1836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4F78EA6-C415-4F5F-B38D-DA3D72FB9C7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37681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1549880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2"/>
          <a:srcRect l="32882" r="46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899F533A-A26D-490D-8772-90A63E1C935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88999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9928681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_White_NoBreak">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E0D52650-CFB8-55AD-B17F-2D09CAF8EE97}"/>
              </a:ext>
            </a:extLst>
          </p:cNvPr>
          <p:cNvSpPr>
            <a:spLocks noGrp="1"/>
          </p:cNvSpPr>
          <p:nvPr>
            <p:ph type="body" sz="quarter" idx="10" hasCustomPrompt="1"/>
          </p:nvPr>
        </p:nvSpPr>
        <p:spPr>
          <a:xfrm>
            <a:off x="563499" y="4813704"/>
            <a:ext cx="10853054" cy="656291"/>
          </a:xfrm>
        </p:spPr>
        <p:txBody>
          <a:bodyPr anchor="b">
            <a:noAutofit/>
          </a:bodyPr>
          <a:lstStyle>
            <a:lvl1pPr marL="0" indent="0">
              <a:buNone/>
              <a:defRPr sz="36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Event name or presentation title </a:t>
            </a:r>
            <a:endParaRPr lang="en-IN" sz="6600" b="1">
              <a:latin typeface="Segoe UI" panose="020B0502040204020203" pitchFamily="34" charset="0"/>
            </a:endParaRPr>
          </a:p>
        </p:txBody>
      </p:sp>
      <p:sp>
        <p:nvSpPr>
          <p:cNvPr id="13" name="Text Placeholder 2">
            <a:extLst>
              <a:ext uri="{FF2B5EF4-FFF2-40B4-BE49-F238E27FC236}">
                <a16:creationId xmlns:a16="http://schemas.microsoft.com/office/drawing/2014/main" id="{575F8E7A-62E0-4A43-E840-14F5624C584D}"/>
              </a:ext>
            </a:extLst>
          </p:cNvPr>
          <p:cNvSpPr>
            <a:spLocks noGrp="1"/>
          </p:cNvSpPr>
          <p:nvPr>
            <p:ph type="body" sz="quarter" idx="11" hasCustomPrompt="1"/>
          </p:nvPr>
        </p:nvSpPr>
        <p:spPr>
          <a:xfrm>
            <a:off x="563499" y="5651186"/>
            <a:ext cx="3983038" cy="369332"/>
          </a:xfrm>
        </p:spPr>
        <p:txBody>
          <a:bodyPr/>
          <a:lstStyle>
            <a:lvl1pPr marL="0" indent="0">
              <a:buNone/>
              <a:defRPr sz="2400">
                <a:solidFill>
                  <a:schemeClr val="tx1"/>
                </a:solidFill>
                <a:latin typeface="+mn-lt"/>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Speaker name or subtitle</a:t>
            </a:r>
          </a:p>
        </p:txBody>
      </p:sp>
      <p:sp>
        <p:nvSpPr>
          <p:cNvPr id="2" name="Footer Placeholder 1">
            <a:extLst>
              <a:ext uri="{FF2B5EF4-FFF2-40B4-BE49-F238E27FC236}">
                <a16:creationId xmlns:a16="http://schemas.microsoft.com/office/drawing/2014/main" id="{ACF3648A-0E5F-BFC7-4FBF-CF44188DFF4F}"/>
              </a:ext>
            </a:extLst>
          </p:cNvPr>
          <p:cNvSpPr>
            <a:spLocks noGrp="1"/>
          </p:cNvSpPr>
          <p:nvPr>
            <p:ph type="ftr" sz="quarter" idx="12"/>
          </p:nvPr>
        </p:nvSpPr>
        <p:spPr/>
        <p:txBody>
          <a:bodyPr/>
          <a:lstStyle>
            <a:lvl1pPr>
              <a:defRPr>
                <a:solidFill>
                  <a:schemeClr val="tx1"/>
                </a:solidFill>
              </a:defRPr>
            </a:lvl1pPr>
          </a:lstStyle>
          <a:p>
            <a:r>
              <a:rPr lang="en-US"/>
              <a:t>Microsoft Confidential</a:t>
            </a:r>
          </a:p>
        </p:txBody>
      </p:sp>
      <p:pic>
        <p:nvPicPr>
          <p:cNvPr id="9" name="MS logo gray - EMF" descr="Microsoft logo, gray text version">
            <a:extLst>
              <a:ext uri="{FF2B5EF4-FFF2-40B4-BE49-F238E27FC236}">
                <a16:creationId xmlns:a16="http://schemas.microsoft.com/office/drawing/2014/main" id="{F4EC7EC5-3DE3-2CB4-7AB0-8522148E3D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75514"/>
            <a:ext cx="1366440" cy="292608"/>
          </a:xfrm>
          <a:prstGeom prst="rect">
            <a:avLst/>
          </a:prstGeom>
        </p:spPr>
      </p:pic>
      <p:sp>
        <p:nvSpPr>
          <p:cNvPr id="3" name="Text Placeholder 9">
            <a:extLst>
              <a:ext uri="{FF2B5EF4-FFF2-40B4-BE49-F238E27FC236}">
                <a16:creationId xmlns:a16="http://schemas.microsoft.com/office/drawing/2014/main" id="{9AF400F6-F5AC-2B39-EEC9-301A2C740E23}"/>
              </a:ext>
            </a:extLst>
          </p:cNvPr>
          <p:cNvSpPr>
            <a:spLocks noGrp="1"/>
          </p:cNvSpPr>
          <p:nvPr>
            <p:ph type="body" sz="quarter" idx="13" hasCustomPrompt="1"/>
          </p:nvPr>
        </p:nvSpPr>
        <p:spPr>
          <a:xfrm>
            <a:off x="563499" y="4524791"/>
            <a:ext cx="3648075" cy="215444"/>
          </a:xfrm>
        </p:spPr>
        <p:txBody>
          <a:bodyPr/>
          <a:lstStyle>
            <a:lvl1pPr marL="0" indent="0">
              <a:buNone/>
              <a:defRPr sz="1400">
                <a:solidFill>
                  <a:schemeClr val="tx1"/>
                </a:solidFill>
              </a:defRPr>
            </a:lvl1pPr>
          </a:lstStyle>
          <a:p>
            <a:pPr lvl="0"/>
            <a:r>
              <a:rPr lang="en-US"/>
              <a:t>MCAPS Academy Presents</a:t>
            </a:r>
          </a:p>
        </p:txBody>
      </p:sp>
    </p:spTree>
    <p:extLst>
      <p:ext uri="{BB962C8B-B14F-4D97-AF65-F5344CB8AC3E}">
        <p14:creationId xmlns:p14="http://schemas.microsoft.com/office/powerpoint/2010/main" val="10212376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MS logo white - EMF" descr="Microsoft logo white text version">
            <a:extLst>
              <a:ext uri="{FF2B5EF4-FFF2-40B4-BE49-F238E27FC236}">
                <a16:creationId xmlns:a16="http://schemas.microsoft.com/office/drawing/2014/main" id="{9E098FB9-B1FD-485A-9AC7-D9BB7370A21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Two people meeting in a conference room with masks.">
            <a:extLst>
              <a:ext uri="{FF2B5EF4-FFF2-40B4-BE49-F238E27FC236}">
                <a16:creationId xmlns:a16="http://schemas.microsoft.com/office/drawing/2014/main" id="{6AB2B030-363A-4070-93A2-026970BCEE65}"/>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1040909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57373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02443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28825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68015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82116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31468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48488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98531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860152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_Divider_Gradient_Dark">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0AFE213B-CCE9-B788-5455-93262CAB1BC7}"/>
              </a:ext>
            </a:extLst>
          </p:cNvPr>
          <p:cNvPicPr>
            <a:picLocks noChangeAspect="1"/>
          </p:cNvPicPr>
          <p:nvPr userDrawn="1"/>
        </p:nvPicPr>
        <p:blipFill rotWithShape="1">
          <a:blip r:embed="rId2"/>
          <a:srcRect l="-3" r="6"/>
          <a:stretch/>
        </p:blipFill>
        <p:spPr>
          <a:xfrm>
            <a:off x="0" y="0"/>
            <a:ext cx="12192000" cy="6858000"/>
          </a:xfrm>
          <a:prstGeom prst="rect">
            <a:avLst/>
          </a:prstGeom>
        </p:spPr>
      </p:pic>
      <p:sp>
        <p:nvSpPr>
          <p:cNvPr id="8" name="Text Placeholder 2">
            <a:extLst>
              <a:ext uri="{FF2B5EF4-FFF2-40B4-BE49-F238E27FC236}">
                <a16:creationId xmlns:a16="http://schemas.microsoft.com/office/drawing/2014/main" id="{0DB922C2-73CE-35BB-D875-2696454B8FCF}"/>
              </a:ext>
            </a:extLst>
          </p:cNvPr>
          <p:cNvSpPr>
            <a:spLocks noGrp="1"/>
          </p:cNvSpPr>
          <p:nvPr>
            <p:ph type="body" sz="quarter" idx="11" hasCustomPrompt="1"/>
          </p:nvPr>
        </p:nvSpPr>
        <p:spPr>
          <a:xfrm>
            <a:off x="584201" y="3646980"/>
            <a:ext cx="10480421" cy="1477328"/>
          </a:xfrm>
        </p:spPr>
        <p:txBody>
          <a:bodyPr anchor="b">
            <a:noAutofit/>
          </a:bodyPr>
          <a:lstStyle>
            <a:lvl1pPr marL="0" indent="0">
              <a:buNone/>
              <a:defRPr sz="48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Section Divider Title</a:t>
            </a:r>
          </a:p>
        </p:txBody>
      </p:sp>
      <p:sp>
        <p:nvSpPr>
          <p:cNvPr id="9" name="Text Placeholder 2">
            <a:extLst>
              <a:ext uri="{FF2B5EF4-FFF2-40B4-BE49-F238E27FC236}">
                <a16:creationId xmlns:a16="http://schemas.microsoft.com/office/drawing/2014/main" id="{78210DB2-5758-3D51-0A08-A1174E40B4A2}"/>
              </a:ext>
            </a:extLst>
          </p:cNvPr>
          <p:cNvSpPr>
            <a:spLocks noGrp="1"/>
          </p:cNvSpPr>
          <p:nvPr>
            <p:ph type="body" sz="quarter" idx="12" hasCustomPrompt="1"/>
          </p:nvPr>
        </p:nvSpPr>
        <p:spPr>
          <a:xfrm>
            <a:off x="584200" y="5252490"/>
            <a:ext cx="10480421" cy="369332"/>
          </a:xfrm>
        </p:spPr>
        <p:txBody>
          <a:bodyPr/>
          <a:lstStyle>
            <a:lvl1pPr marL="0" indent="0">
              <a:buNone/>
              <a:defRPr sz="2400">
                <a:solidFill>
                  <a:schemeClr val="bg1"/>
                </a:solidFill>
                <a:latin typeface="+mn-lt"/>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Subtitle</a:t>
            </a:r>
          </a:p>
        </p:txBody>
      </p:sp>
      <p:sp>
        <p:nvSpPr>
          <p:cNvPr id="2" name="Footer Placeholder 1">
            <a:extLst>
              <a:ext uri="{FF2B5EF4-FFF2-40B4-BE49-F238E27FC236}">
                <a16:creationId xmlns:a16="http://schemas.microsoft.com/office/drawing/2014/main" id="{C12CD1D4-CC7A-60B6-3AEB-CF4E2F7571C4}"/>
              </a:ext>
            </a:extLst>
          </p:cNvPr>
          <p:cNvSpPr>
            <a:spLocks noGrp="1"/>
          </p:cNvSpPr>
          <p:nvPr>
            <p:ph type="ftr" sz="quarter" idx="13"/>
          </p:nvPr>
        </p:nvSpPr>
        <p:spPr/>
        <p:txBody>
          <a:bodyPr/>
          <a:lstStyle>
            <a:lvl1pPr>
              <a:defRPr>
                <a:solidFill>
                  <a:schemeClr val="bg1"/>
                </a:solidFill>
              </a:defRPr>
            </a:lvl1pPr>
          </a:lstStyle>
          <a:p>
            <a:r>
              <a:rPr lang="en-US"/>
              <a:t>Microsoft Confidential</a:t>
            </a:r>
          </a:p>
        </p:txBody>
      </p:sp>
    </p:spTree>
    <p:extLst>
      <p:ext uri="{BB962C8B-B14F-4D97-AF65-F5344CB8AC3E}">
        <p14:creationId xmlns:p14="http://schemas.microsoft.com/office/powerpoint/2010/main" val="36856910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401029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324633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20078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570183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106045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17258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1229264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036772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38245967"/>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85469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Gradient_Dark">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1DCD9B43-714C-2FF2-432D-9FD044DC4EDF}"/>
              </a:ext>
            </a:extLst>
          </p:cNvPr>
          <p:cNvSpPr/>
          <p:nvPr userDrawn="1"/>
        </p:nvSpPr>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CA712EDF-3A9B-23E2-ACC4-CAAFBD2EF6FC}"/>
              </a:ext>
            </a:extLst>
          </p:cNvPr>
          <p:cNvSpPr>
            <a:spLocks noGrp="1"/>
          </p:cNvSpPr>
          <p:nvPr>
            <p:ph type="body" sz="quarter" idx="11" hasCustomPrompt="1"/>
          </p:nvPr>
        </p:nvSpPr>
        <p:spPr>
          <a:xfrm>
            <a:off x="584201" y="675179"/>
            <a:ext cx="11128187" cy="763655"/>
          </a:xfrm>
        </p:spPr>
        <p:txBody>
          <a:bodyPr anchor="b">
            <a:noAutofit/>
          </a:bodyPr>
          <a:lstStyle>
            <a:lvl1pPr marL="0" indent="0">
              <a:buNone/>
              <a:defRPr sz="48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title</a:t>
            </a:r>
          </a:p>
        </p:txBody>
      </p:sp>
    </p:spTree>
    <p:extLst>
      <p:ext uri="{BB962C8B-B14F-4D97-AF65-F5344CB8AC3E}">
        <p14:creationId xmlns:p14="http://schemas.microsoft.com/office/powerpoint/2010/main" val="22957201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1264478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946344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597086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556872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89454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01743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81965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798611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490014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455029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ags" Target="../tags/tag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oleObject" Target="../embeddings/oleObject1.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66.xml"/><Relationship Id="rId21" Type="http://schemas.openxmlformats.org/officeDocument/2006/relationships/slideLayout" Target="../slideLayouts/slideLayout61.xml"/><Relationship Id="rId42" Type="http://schemas.openxmlformats.org/officeDocument/2006/relationships/slideLayout" Target="../slideLayouts/slideLayout82.xml"/><Relationship Id="rId47" Type="http://schemas.openxmlformats.org/officeDocument/2006/relationships/slideLayout" Target="../slideLayouts/slideLayout87.xml"/><Relationship Id="rId63" Type="http://schemas.openxmlformats.org/officeDocument/2006/relationships/slideLayout" Target="../slideLayouts/slideLayout103.xml"/><Relationship Id="rId68" Type="http://schemas.openxmlformats.org/officeDocument/2006/relationships/slideLayout" Target="../slideLayouts/slideLayout108.xml"/><Relationship Id="rId84" Type="http://schemas.openxmlformats.org/officeDocument/2006/relationships/image" Target="../media/image9.emf"/><Relationship Id="rId16" Type="http://schemas.openxmlformats.org/officeDocument/2006/relationships/slideLayout" Target="../slideLayouts/slideLayout56.xml"/><Relationship Id="rId11" Type="http://schemas.openxmlformats.org/officeDocument/2006/relationships/slideLayout" Target="../slideLayouts/slideLayout51.xml"/><Relationship Id="rId32" Type="http://schemas.openxmlformats.org/officeDocument/2006/relationships/slideLayout" Target="../slideLayouts/slideLayout72.xml"/><Relationship Id="rId37" Type="http://schemas.openxmlformats.org/officeDocument/2006/relationships/slideLayout" Target="../slideLayouts/slideLayout77.xml"/><Relationship Id="rId53" Type="http://schemas.openxmlformats.org/officeDocument/2006/relationships/slideLayout" Target="../slideLayouts/slideLayout93.xml"/><Relationship Id="rId58" Type="http://schemas.openxmlformats.org/officeDocument/2006/relationships/slideLayout" Target="../slideLayouts/slideLayout98.xml"/><Relationship Id="rId74" Type="http://schemas.openxmlformats.org/officeDocument/2006/relationships/slideLayout" Target="../slideLayouts/slideLayout114.xml"/><Relationship Id="rId79" Type="http://schemas.openxmlformats.org/officeDocument/2006/relationships/slideLayout" Target="../slideLayouts/slideLayout119.xml"/><Relationship Id="rId5" Type="http://schemas.openxmlformats.org/officeDocument/2006/relationships/slideLayout" Target="../slideLayouts/slideLayout45.xml"/><Relationship Id="rId61" Type="http://schemas.openxmlformats.org/officeDocument/2006/relationships/slideLayout" Target="../slideLayouts/slideLayout101.xml"/><Relationship Id="rId82" Type="http://schemas.openxmlformats.org/officeDocument/2006/relationships/slideLayout" Target="../slideLayouts/slideLayout122.xml"/><Relationship Id="rId19" Type="http://schemas.openxmlformats.org/officeDocument/2006/relationships/slideLayout" Target="../slideLayouts/slideLayout5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35" Type="http://schemas.openxmlformats.org/officeDocument/2006/relationships/slideLayout" Target="../slideLayouts/slideLayout75.xml"/><Relationship Id="rId43" Type="http://schemas.openxmlformats.org/officeDocument/2006/relationships/slideLayout" Target="../slideLayouts/slideLayout83.xml"/><Relationship Id="rId48" Type="http://schemas.openxmlformats.org/officeDocument/2006/relationships/slideLayout" Target="../slideLayouts/slideLayout88.xml"/><Relationship Id="rId56" Type="http://schemas.openxmlformats.org/officeDocument/2006/relationships/slideLayout" Target="../slideLayouts/slideLayout96.xml"/><Relationship Id="rId64" Type="http://schemas.openxmlformats.org/officeDocument/2006/relationships/slideLayout" Target="../slideLayouts/slideLayout104.xml"/><Relationship Id="rId69" Type="http://schemas.openxmlformats.org/officeDocument/2006/relationships/slideLayout" Target="../slideLayouts/slideLayout109.xml"/><Relationship Id="rId77" Type="http://schemas.openxmlformats.org/officeDocument/2006/relationships/slideLayout" Target="../slideLayouts/slideLayout117.xml"/><Relationship Id="rId8" Type="http://schemas.openxmlformats.org/officeDocument/2006/relationships/slideLayout" Target="../slideLayouts/slideLayout48.xml"/><Relationship Id="rId51" Type="http://schemas.openxmlformats.org/officeDocument/2006/relationships/slideLayout" Target="../slideLayouts/slideLayout91.xml"/><Relationship Id="rId72" Type="http://schemas.openxmlformats.org/officeDocument/2006/relationships/slideLayout" Target="../slideLayouts/slideLayout112.xml"/><Relationship Id="rId80" Type="http://schemas.openxmlformats.org/officeDocument/2006/relationships/slideLayout" Target="../slideLayouts/slideLayout120.xml"/><Relationship Id="rId3" Type="http://schemas.openxmlformats.org/officeDocument/2006/relationships/slideLayout" Target="../slideLayouts/slideLayout43.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slideLayout" Target="../slideLayouts/slideLayout73.xml"/><Relationship Id="rId38" Type="http://schemas.openxmlformats.org/officeDocument/2006/relationships/slideLayout" Target="../slideLayouts/slideLayout78.xml"/><Relationship Id="rId46" Type="http://schemas.openxmlformats.org/officeDocument/2006/relationships/slideLayout" Target="../slideLayouts/slideLayout86.xml"/><Relationship Id="rId59" Type="http://schemas.openxmlformats.org/officeDocument/2006/relationships/slideLayout" Target="../slideLayouts/slideLayout99.xml"/><Relationship Id="rId67" Type="http://schemas.openxmlformats.org/officeDocument/2006/relationships/slideLayout" Target="../slideLayouts/slideLayout107.xml"/><Relationship Id="rId20" Type="http://schemas.openxmlformats.org/officeDocument/2006/relationships/slideLayout" Target="../slideLayouts/slideLayout60.xml"/><Relationship Id="rId41" Type="http://schemas.openxmlformats.org/officeDocument/2006/relationships/slideLayout" Target="../slideLayouts/slideLayout81.xml"/><Relationship Id="rId54" Type="http://schemas.openxmlformats.org/officeDocument/2006/relationships/slideLayout" Target="../slideLayouts/slideLayout94.xml"/><Relationship Id="rId62" Type="http://schemas.openxmlformats.org/officeDocument/2006/relationships/slideLayout" Target="../slideLayouts/slideLayout102.xml"/><Relationship Id="rId70" Type="http://schemas.openxmlformats.org/officeDocument/2006/relationships/slideLayout" Target="../slideLayouts/slideLayout110.xml"/><Relationship Id="rId75" Type="http://schemas.openxmlformats.org/officeDocument/2006/relationships/slideLayout" Target="../slideLayouts/slideLayout115.xml"/><Relationship Id="rId83" Type="http://schemas.openxmlformats.org/officeDocument/2006/relationships/theme" Target="../theme/theme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36" Type="http://schemas.openxmlformats.org/officeDocument/2006/relationships/slideLayout" Target="../slideLayouts/slideLayout76.xml"/><Relationship Id="rId49" Type="http://schemas.openxmlformats.org/officeDocument/2006/relationships/slideLayout" Target="../slideLayouts/slideLayout89.xml"/><Relationship Id="rId57" Type="http://schemas.openxmlformats.org/officeDocument/2006/relationships/slideLayout" Target="../slideLayouts/slideLayout97.xml"/><Relationship Id="rId10" Type="http://schemas.openxmlformats.org/officeDocument/2006/relationships/slideLayout" Target="../slideLayouts/slideLayout50.xml"/><Relationship Id="rId31" Type="http://schemas.openxmlformats.org/officeDocument/2006/relationships/slideLayout" Target="../slideLayouts/slideLayout71.xml"/><Relationship Id="rId44" Type="http://schemas.openxmlformats.org/officeDocument/2006/relationships/slideLayout" Target="../slideLayouts/slideLayout84.xml"/><Relationship Id="rId52" Type="http://schemas.openxmlformats.org/officeDocument/2006/relationships/slideLayout" Target="../slideLayouts/slideLayout92.xml"/><Relationship Id="rId60" Type="http://schemas.openxmlformats.org/officeDocument/2006/relationships/slideLayout" Target="../slideLayouts/slideLayout100.xml"/><Relationship Id="rId65" Type="http://schemas.openxmlformats.org/officeDocument/2006/relationships/slideLayout" Target="../slideLayouts/slideLayout105.xml"/><Relationship Id="rId73" Type="http://schemas.openxmlformats.org/officeDocument/2006/relationships/slideLayout" Target="../slideLayouts/slideLayout113.xml"/><Relationship Id="rId78" Type="http://schemas.openxmlformats.org/officeDocument/2006/relationships/slideLayout" Target="../slideLayouts/slideLayout118.xml"/><Relationship Id="rId81" Type="http://schemas.openxmlformats.org/officeDocument/2006/relationships/slideLayout" Target="../slideLayouts/slideLayout12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39" Type="http://schemas.openxmlformats.org/officeDocument/2006/relationships/slideLayout" Target="../slideLayouts/slideLayout79.xml"/><Relationship Id="rId34" Type="http://schemas.openxmlformats.org/officeDocument/2006/relationships/slideLayout" Target="../slideLayouts/slideLayout74.xml"/><Relationship Id="rId50" Type="http://schemas.openxmlformats.org/officeDocument/2006/relationships/slideLayout" Target="../slideLayouts/slideLayout90.xml"/><Relationship Id="rId55" Type="http://schemas.openxmlformats.org/officeDocument/2006/relationships/slideLayout" Target="../slideLayouts/slideLayout95.xml"/><Relationship Id="rId76" Type="http://schemas.openxmlformats.org/officeDocument/2006/relationships/slideLayout" Target="../slideLayouts/slideLayout116.xml"/><Relationship Id="rId7" Type="http://schemas.openxmlformats.org/officeDocument/2006/relationships/slideLayout" Target="../slideLayouts/slideLayout47.xml"/><Relationship Id="rId71" Type="http://schemas.openxmlformats.org/officeDocument/2006/relationships/slideLayout" Target="../slideLayouts/slideLayout111.xml"/><Relationship Id="rId2" Type="http://schemas.openxmlformats.org/officeDocument/2006/relationships/slideLayout" Target="../slideLayouts/slideLayout42.xml"/><Relationship Id="rId29" Type="http://schemas.openxmlformats.org/officeDocument/2006/relationships/slideLayout" Target="../slideLayouts/slideLayout69.xml"/><Relationship Id="rId24" Type="http://schemas.openxmlformats.org/officeDocument/2006/relationships/slideLayout" Target="../slideLayouts/slideLayout64.xml"/><Relationship Id="rId40" Type="http://schemas.openxmlformats.org/officeDocument/2006/relationships/slideLayout" Target="../slideLayouts/slideLayout80.xml"/><Relationship Id="rId45" Type="http://schemas.openxmlformats.org/officeDocument/2006/relationships/slideLayout" Target="../slideLayouts/slideLayout85.xml"/><Relationship Id="rId66" Type="http://schemas.openxmlformats.org/officeDocument/2006/relationships/slideLayout" Target="../slideLayouts/slideLayout10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9" Type="http://schemas.openxmlformats.org/officeDocument/2006/relationships/slideLayout" Target="../slideLayouts/slideLayout161.xml"/><Relationship Id="rId21" Type="http://schemas.openxmlformats.org/officeDocument/2006/relationships/slideLayout" Target="../slideLayouts/slideLayout143.xml"/><Relationship Id="rId34" Type="http://schemas.openxmlformats.org/officeDocument/2006/relationships/slideLayout" Target="../slideLayouts/slideLayout156.xml"/><Relationship Id="rId42" Type="http://schemas.openxmlformats.org/officeDocument/2006/relationships/slideLayout" Target="../slideLayouts/slideLayout164.xml"/><Relationship Id="rId7" Type="http://schemas.openxmlformats.org/officeDocument/2006/relationships/slideLayout" Target="../slideLayouts/slideLayout129.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9" Type="http://schemas.openxmlformats.org/officeDocument/2006/relationships/slideLayout" Target="../slideLayouts/slideLayout151.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32" Type="http://schemas.openxmlformats.org/officeDocument/2006/relationships/slideLayout" Target="../slideLayouts/slideLayout154.xml"/><Relationship Id="rId37" Type="http://schemas.openxmlformats.org/officeDocument/2006/relationships/slideLayout" Target="../slideLayouts/slideLayout159.xml"/><Relationship Id="rId40" Type="http://schemas.openxmlformats.org/officeDocument/2006/relationships/slideLayout" Target="../slideLayouts/slideLayout162.xml"/><Relationship Id="rId45" Type="http://schemas.openxmlformats.org/officeDocument/2006/relationships/image" Target="../media/image9.emf"/><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36" Type="http://schemas.openxmlformats.org/officeDocument/2006/relationships/slideLayout" Target="../slideLayouts/slideLayout158.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slideLayout" Target="../slideLayouts/slideLayout153.xml"/><Relationship Id="rId44" Type="http://schemas.openxmlformats.org/officeDocument/2006/relationships/theme" Target="../theme/theme3.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 Id="rId35" Type="http://schemas.openxmlformats.org/officeDocument/2006/relationships/slideLayout" Target="../slideLayouts/slideLayout157.xml"/><Relationship Id="rId43" Type="http://schemas.openxmlformats.org/officeDocument/2006/relationships/slideLayout" Target="../slideLayouts/slideLayout165.xml"/><Relationship Id="rId8" Type="http://schemas.openxmlformats.org/officeDocument/2006/relationships/slideLayout" Target="../slideLayouts/slideLayout130.xml"/><Relationship Id="rId3" Type="http://schemas.openxmlformats.org/officeDocument/2006/relationships/slideLayout" Target="../slideLayouts/slideLayout125.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33" Type="http://schemas.openxmlformats.org/officeDocument/2006/relationships/slideLayout" Target="../slideLayouts/slideLayout155.xml"/><Relationship Id="rId38" Type="http://schemas.openxmlformats.org/officeDocument/2006/relationships/slideLayout" Target="../slideLayouts/slideLayout160.xml"/><Relationship Id="rId20" Type="http://schemas.openxmlformats.org/officeDocument/2006/relationships/slideLayout" Target="../slideLayouts/slideLayout142.xml"/><Relationship Id="rId41" Type="http://schemas.openxmlformats.org/officeDocument/2006/relationships/slideLayout" Target="../slideLayouts/slideLayout16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26" Type="http://schemas.openxmlformats.org/officeDocument/2006/relationships/slideLayout" Target="../slideLayouts/slideLayout191.xml"/><Relationship Id="rId3" Type="http://schemas.openxmlformats.org/officeDocument/2006/relationships/slideLayout" Target="../slideLayouts/slideLayout168.xml"/><Relationship Id="rId21" Type="http://schemas.openxmlformats.org/officeDocument/2006/relationships/slideLayout" Target="../slideLayouts/slideLayout186.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5" Type="http://schemas.openxmlformats.org/officeDocument/2006/relationships/slideLayout" Target="../slideLayouts/slideLayout190.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0" Type="http://schemas.openxmlformats.org/officeDocument/2006/relationships/slideLayout" Target="../slideLayouts/slideLayout185.xml"/><Relationship Id="rId29" Type="http://schemas.openxmlformats.org/officeDocument/2006/relationships/slideLayout" Target="../slideLayouts/slideLayout194.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24" Type="http://schemas.openxmlformats.org/officeDocument/2006/relationships/slideLayout" Target="../slideLayouts/slideLayout189.xml"/><Relationship Id="rId32" Type="http://schemas.openxmlformats.org/officeDocument/2006/relationships/image" Target="../media/image9.emf"/><Relationship Id="rId5" Type="http://schemas.openxmlformats.org/officeDocument/2006/relationships/slideLayout" Target="../slideLayouts/slideLayout170.xml"/><Relationship Id="rId15" Type="http://schemas.openxmlformats.org/officeDocument/2006/relationships/slideLayout" Target="../slideLayouts/slideLayout180.xml"/><Relationship Id="rId23" Type="http://schemas.openxmlformats.org/officeDocument/2006/relationships/slideLayout" Target="../slideLayouts/slideLayout188.xml"/><Relationship Id="rId28" Type="http://schemas.openxmlformats.org/officeDocument/2006/relationships/slideLayout" Target="../slideLayouts/slideLayout193.xml"/><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31" Type="http://schemas.openxmlformats.org/officeDocument/2006/relationships/theme" Target="../theme/theme4.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 Id="rId22" Type="http://schemas.openxmlformats.org/officeDocument/2006/relationships/slideLayout" Target="../slideLayouts/slideLayout187.xml"/><Relationship Id="rId27" Type="http://schemas.openxmlformats.org/officeDocument/2006/relationships/slideLayout" Target="../slideLayouts/slideLayout192.xml"/><Relationship Id="rId30" Type="http://schemas.openxmlformats.org/officeDocument/2006/relationships/slideLayout" Target="../slideLayouts/slideLayout195.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198.xml"/><Relationship Id="rId7" Type="http://schemas.openxmlformats.org/officeDocument/2006/relationships/slideLayout" Target="../slideLayouts/slideLayout202.xml"/><Relationship Id="rId2" Type="http://schemas.openxmlformats.org/officeDocument/2006/relationships/slideLayout" Target="../slideLayouts/slideLayout197.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image" Target="../media/image1.emf"/><Relationship Id="rId5" Type="http://schemas.openxmlformats.org/officeDocument/2006/relationships/slideLayout" Target="../slideLayouts/slideLayout200.xml"/><Relationship Id="rId10" Type="http://schemas.openxmlformats.org/officeDocument/2006/relationships/oleObject" Target="../embeddings/oleObject2.bin"/><Relationship Id="rId4" Type="http://schemas.openxmlformats.org/officeDocument/2006/relationships/slideLayout" Target="../slideLayouts/slideLayout199.xml"/><Relationship Id="rId9" Type="http://schemas.openxmlformats.org/officeDocument/2006/relationships/tags" Target="../tags/tag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15.xml"/><Relationship Id="rId18" Type="http://schemas.openxmlformats.org/officeDocument/2006/relationships/slideLayout" Target="../slideLayouts/slideLayout220.xml"/><Relationship Id="rId26" Type="http://schemas.openxmlformats.org/officeDocument/2006/relationships/slideLayout" Target="../slideLayouts/slideLayout228.xml"/><Relationship Id="rId39" Type="http://schemas.openxmlformats.org/officeDocument/2006/relationships/slideLayout" Target="../slideLayouts/slideLayout241.xml"/><Relationship Id="rId21" Type="http://schemas.openxmlformats.org/officeDocument/2006/relationships/slideLayout" Target="../slideLayouts/slideLayout223.xml"/><Relationship Id="rId34" Type="http://schemas.openxmlformats.org/officeDocument/2006/relationships/slideLayout" Target="../slideLayouts/slideLayout236.xml"/><Relationship Id="rId42" Type="http://schemas.openxmlformats.org/officeDocument/2006/relationships/slideLayout" Target="../slideLayouts/slideLayout244.xml"/><Relationship Id="rId7" Type="http://schemas.openxmlformats.org/officeDocument/2006/relationships/slideLayout" Target="../slideLayouts/slideLayout209.xml"/><Relationship Id="rId2" Type="http://schemas.openxmlformats.org/officeDocument/2006/relationships/slideLayout" Target="../slideLayouts/slideLayout204.xml"/><Relationship Id="rId16" Type="http://schemas.openxmlformats.org/officeDocument/2006/relationships/slideLayout" Target="../slideLayouts/slideLayout218.xml"/><Relationship Id="rId29" Type="http://schemas.openxmlformats.org/officeDocument/2006/relationships/slideLayout" Target="../slideLayouts/slideLayout231.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slideLayout" Target="../slideLayouts/slideLayout213.xml"/><Relationship Id="rId24" Type="http://schemas.openxmlformats.org/officeDocument/2006/relationships/slideLayout" Target="../slideLayouts/slideLayout226.xml"/><Relationship Id="rId32" Type="http://schemas.openxmlformats.org/officeDocument/2006/relationships/slideLayout" Target="../slideLayouts/slideLayout234.xml"/><Relationship Id="rId37" Type="http://schemas.openxmlformats.org/officeDocument/2006/relationships/slideLayout" Target="../slideLayouts/slideLayout239.xml"/><Relationship Id="rId40" Type="http://schemas.openxmlformats.org/officeDocument/2006/relationships/slideLayout" Target="../slideLayouts/slideLayout242.xml"/><Relationship Id="rId45" Type="http://schemas.openxmlformats.org/officeDocument/2006/relationships/oleObject" Target="../embeddings/oleObject1.bin"/><Relationship Id="rId5" Type="http://schemas.openxmlformats.org/officeDocument/2006/relationships/slideLayout" Target="../slideLayouts/slideLayout207.xml"/><Relationship Id="rId15" Type="http://schemas.openxmlformats.org/officeDocument/2006/relationships/slideLayout" Target="../slideLayouts/slideLayout217.xml"/><Relationship Id="rId23" Type="http://schemas.openxmlformats.org/officeDocument/2006/relationships/slideLayout" Target="../slideLayouts/slideLayout225.xml"/><Relationship Id="rId28" Type="http://schemas.openxmlformats.org/officeDocument/2006/relationships/slideLayout" Target="../slideLayouts/slideLayout230.xml"/><Relationship Id="rId36" Type="http://schemas.openxmlformats.org/officeDocument/2006/relationships/slideLayout" Target="../slideLayouts/slideLayout238.xml"/><Relationship Id="rId10" Type="http://schemas.openxmlformats.org/officeDocument/2006/relationships/slideLayout" Target="../slideLayouts/slideLayout212.xml"/><Relationship Id="rId19" Type="http://schemas.openxmlformats.org/officeDocument/2006/relationships/slideLayout" Target="../slideLayouts/slideLayout221.xml"/><Relationship Id="rId31" Type="http://schemas.openxmlformats.org/officeDocument/2006/relationships/slideLayout" Target="../slideLayouts/slideLayout233.xml"/><Relationship Id="rId44" Type="http://schemas.openxmlformats.org/officeDocument/2006/relationships/tags" Target="../tags/tag6.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4" Type="http://schemas.openxmlformats.org/officeDocument/2006/relationships/slideLayout" Target="../slideLayouts/slideLayout216.xml"/><Relationship Id="rId22" Type="http://schemas.openxmlformats.org/officeDocument/2006/relationships/slideLayout" Target="../slideLayouts/slideLayout224.xml"/><Relationship Id="rId27" Type="http://schemas.openxmlformats.org/officeDocument/2006/relationships/slideLayout" Target="../slideLayouts/slideLayout229.xml"/><Relationship Id="rId30" Type="http://schemas.openxmlformats.org/officeDocument/2006/relationships/slideLayout" Target="../slideLayouts/slideLayout232.xml"/><Relationship Id="rId35" Type="http://schemas.openxmlformats.org/officeDocument/2006/relationships/slideLayout" Target="../slideLayouts/slideLayout237.xml"/><Relationship Id="rId43" Type="http://schemas.openxmlformats.org/officeDocument/2006/relationships/theme" Target="../theme/theme6.xml"/><Relationship Id="rId8" Type="http://schemas.openxmlformats.org/officeDocument/2006/relationships/slideLayout" Target="../slideLayouts/slideLayout210.xml"/><Relationship Id="rId3" Type="http://schemas.openxmlformats.org/officeDocument/2006/relationships/slideLayout" Target="../slideLayouts/slideLayout205.xml"/><Relationship Id="rId12" Type="http://schemas.openxmlformats.org/officeDocument/2006/relationships/slideLayout" Target="../slideLayouts/slideLayout214.xml"/><Relationship Id="rId17" Type="http://schemas.openxmlformats.org/officeDocument/2006/relationships/slideLayout" Target="../slideLayouts/slideLayout219.xml"/><Relationship Id="rId25" Type="http://schemas.openxmlformats.org/officeDocument/2006/relationships/slideLayout" Target="../slideLayouts/slideLayout227.xml"/><Relationship Id="rId33" Type="http://schemas.openxmlformats.org/officeDocument/2006/relationships/slideLayout" Target="../slideLayouts/slideLayout235.xml"/><Relationship Id="rId38" Type="http://schemas.openxmlformats.org/officeDocument/2006/relationships/slideLayout" Target="../slideLayouts/slideLayout240.xml"/><Relationship Id="rId46" Type="http://schemas.openxmlformats.org/officeDocument/2006/relationships/image" Target="../media/image1.emf"/><Relationship Id="rId20" Type="http://schemas.openxmlformats.org/officeDocument/2006/relationships/slideLayout" Target="../slideLayouts/slideLayout222.xml"/><Relationship Id="rId41" Type="http://schemas.openxmlformats.org/officeDocument/2006/relationships/slideLayout" Target="../slideLayouts/slideLayout24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52.xml"/><Relationship Id="rId13" Type="http://schemas.openxmlformats.org/officeDocument/2006/relationships/slideLayout" Target="../slideLayouts/slideLayout257.xml"/><Relationship Id="rId18" Type="http://schemas.openxmlformats.org/officeDocument/2006/relationships/slideLayout" Target="../slideLayouts/slideLayout262.xml"/><Relationship Id="rId26" Type="http://schemas.openxmlformats.org/officeDocument/2006/relationships/slideLayout" Target="../slideLayouts/slideLayout270.xml"/><Relationship Id="rId3" Type="http://schemas.openxmlformats.org/officeDocument/2006/relationships/slideLayout" Target="../slideLayouts/slideLayout247.xml"/><Relationship Id="rId21" Type="http://schemas.openxmlformats.org/officeDocument/2006/relationships/slideLayout" Target="../slideLayouts/slideLayout265.xml"/><Relationship Id="rId7" Type="http://schemas.openxmlformats.org/officeDocument/2006/relationships/slideLayout" Target="../slideLayouts/slideLayout251.xml"/><Relationship Id="rId12" Type="http://schemas.openxmlformats.org/officeDocument/2006/relationships/slideLayout" Target="../slideLayouts/slideLayout256.xml"/><Relationship Id="rId17" Type="http://schemas.openxmlformats.org/officeDocument/2006/relationships/slideLayout" Target="../slideLayouts/slideLayout261.xml"/><Relationship Id="rId25" Type="http://schemas.openxmlformats.org/officeDocument/2006/relationships/slideLayout" Target="../slideLayouts/slideLayout269.xml"/><Relationship Id="rId2" Type="http://schemas.openxmlformats.org/officeDocument/2006/relationships/slideLayout" Target="../slideLayouts/slideLayout246.xml"/><Relationship Id="rId16" Type="http://schemas.openxmlformats.org/officeDocument/2006/relationships/slideLayout" Target="../slideLayouts/slideLayout260.xml"/><Relationship Id="rId20" Type="http://schemas.openxmlformats.org/officeDocument/2006/relationships/slideLayout" Target="../slideLayouts/slideLayout264.xml"/><Relationship Id="rId29" Type="http://schemas.openxmlformats.org/officeDocument/2006/relationships/theme" Target="../theme/theme7.xml"/><Relationship Id="rId1" Type="http://schemas.openxmlformats.org/officeDocument/2006/relationships/slideLayout" Target="../slideLayouts/slideLayout245.xml"/><Relationship Id="rId6" Type="http://schemas.openxmlformats.org/officeDocument/2006/relationships/slideLayout" Target="../slideLayouts/slideLayout250.xml"/><Relationship Id="rId11" Type="http://schemas.openxmlformats.org/officeDocument/2006/relationships/slideLayout" Target="../slideLayouts/slideLayout255.xml"/><Relationship Id="rId24" Type="http://schemas.openxmlformats.org/officeDocument/2006/relationships/slideLayout" Target="../slideLayouts/slideLayout268.xml"/><Relationship Id="rId5" Type="http://schemas.openxmlformats.org/officeDocument/2006/relationships/slideLayout" Target="../slideLayouts/slideLayout249.xml"/><Relationship Id="rId15" Type="http://schemas.openxmlformats.org/officeDocument/2006/relationships/slideLayout" Target="../slideLayouts/slideLayout259.xml"/><Relationship Id="rId23" Type="http://schemas.openxmlformats.org/officeDocument/2006/relationships/slideLayout" Target="../slideLayouts/slideLayout267.xml"/><Relationship Id="rId28" Type="http://schemas.openxmlformats.org/officeDocument/2006/relationships/slideLayout" Target="../slideLayouts/slideLayout272.xml"/><Relationship Id="rId10" Type="http://schemas.openxmlformats.org/officeDocument/2006/relationships/slideLayout" Target="../slideLayouts/slideLayout254.xml"/><Relationship Id="rId19" Type="http://schemas.openxmlformats.org/officeDocument/2006/relationships/slideLayout" Target="../slideLayouts/slideLayout263.xml"/><Relationship Id="rId4" Type="http://schemas.openxmlformats.org/officeDocument/2006/relationships/slideLayout" Target="../slideLayouts/slideLayout248.xml"/><Relationship Id="rId9" Type="http://schemas.openxmlformats.org/officeDocument/2006/relationships/slideLayout" Target="../slideLayouts/slideLayout253.xml"/><Relationship Id="rId14" Type="http://schemas.openxmlformats.org/officeDocument/2006/relationships/slideLayout" Target="../slideLayouts/slideLayout258.xml"/><Relationship Id="rId22" Type="http://schemas.openxmlformats.org/officeDocument/2006/relationships/slideLayout" Target="../slideLayouts/slideLayout266.xml"/><Relationship Id="rId27" Type="http://schemas.openxmlformats.org/officeDocument/2006/relationships/slideLayout" Target="../slideLayouts/slideLayout27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80.xml"/><Relationship Id="rId13" Type="http://schemas.openxmlformats.org/officeDocument/2006/relationships/slideLayout" Target="../slideLayouts/slideLayout285.xml"/><Relationship Id="rId18" Type="http://schemas.openxmlformats.org/officeDocument/2006/relationships/slideLayout" Target="../slideLayouts/slideLayout290.xml"/><Relationship Id="rId26" Type="http://schemas.openxmlformats.org/officeDocument/2006/relationships/slideLayout" Target="../slideLayouts/slideLayout298.xml"/><Relationship Id="rId3" Type="http://schemas.openxmlformats.org/officeDocument/2006/relationships/slideLayout" Target="../slideLayouts/slideLayout275.xml"/><Relationship Id="rId21" Type="http://schemas.openxmlformats.org/officeDocument/2006/relationships/slideLayout" Target="../slideLayouts/slideLayout293.xml"/><Relationship Id="rId7" Type="http://schemas.openxmlformats.org/officeDocument/2006/relationships/slideLayout" Target="../slideLayouts/slideLayout279.xml"/><Relationship Id="rId12" Type="http://schemas.openxmlformats.org/officeDocument/2006/relationships/slideLayout" Target="../slideLayouts/slideLayout284.xml"/><Relationship Id="rId17" Type="http://schemas.openxmlformats.org/officeDocument/2006/relationships/slideLayout" Target="../slideLayouts/slideLayout289.xml"/><Relationship Id="rId25" Type="http://schemas.openxmlformats.org/officeDocument/2006/relationships/slideLayout" Target="../slideLayouts/slideLayout297.xml"/><Relationship Id="rId2" Type="http://schemas.openxmlformats.org/officeDocument/2006/relationships/slideLayout" Target="../slideLayouts/slideLayout274.xml"/><Relationship Id="rId16" Type="http://schemas.openxmlformats.org/officeDocument/2006/relationships/slideLayout" Target="../slideLayouts/slideLayout288.xml"/><Relationship Id="rId20" Type="http://schemas.openxmlformats.org/officeDocument/2006/relationships/slideLayout" Target="../slideLayouts/slideLayout292.xml"/><Relationship Id="rId29" Type="http://schemas.openxmlformats.org/officeDocument/2006/relationships/slideLayout" Target="../slideLayouts/slideLayout301.xml"/><Relationship Id="rId1" Type="http://schemas.openxmlformats.org/officeDocument/2006/relationships/slideLayout" Target="../slideLayouts/slideLayout273.xml"/><Relationship Id="rId6" Type="http://schemas.openxmlformats.org/officeDocument/2006/relationships/slideLayout" Target="../slideLayouts/slideLayout278.xml"/><Relationship Id="rId11" Type="http://schemas.openxmlformats.org/officeDocument/2006/relationships/slideLayout" Target="../slideLayouts/slideLayout283.xml"/><Relationship Id="rId24" Type="http://schemas.openxmlformats.org/officeDocument/2006/relationships/slideLayout" Target="../slideLayouts/slideLayout296.xml"/><Relationship Id="rId5" Type="http://schemas.openxmlformats.org/officeDocument/2006/relationships/slideLayout" Target="../slideLayouts/slideLayout277.xml"/><Relationship Id="rId15" Type="http://schemas.openxmlformats.org/officeDocument/2006/relationships/slideLayout" Target="../slideLayouts/slideLayout287.xml"/><Relationship Id="rId23" Type="http://schemas.openxmlformats.org/officeDocument/2006/relationships/slideLayout" Target="../slideLayouts/slideLayout295.xml"/><Relationship Id="rId28" Type="http://schemas.openxmlformats.org/officeDocument/2006/relationships/slideLayout" Target="../slideLayouts/slideLayout300.xml"/><Relationship Id="rId10" Type="http://schemas.openxmlformats.org/officeDocument/2006/relationships/slideLayout" Target="../slideLayouts/slideLayout282.xml"/><Relationship Id="rId19" Type="http://schemas.openxmlformats.org/officeDocument/2006/relationships/slideLayout" Target="../slideLayouts/slideLayout291.xml"/><Relationship Id="rId31" Type="http://schemas.openxmlformats.org/officeDocument/2006/relationships/theme" Target="../theme/theme8.xml"/><Relationship Id="rId4" Type="http://schemas.openxmlformats.org/officeDocument/2006/relationships/slideLayout" Target="../slideLayouts/slideLayout276.xml"/><Relationship Id="rId9" Type="http://schemas.openxmlformats.org/officeDocument/2006/relationships/slideLayout" Target="../slideLayouts/slideLayout281.xml"/><Relationship Id="rId14" Type="http://schemas.openxmlformats.org/officeDocument/2006/relationships/slideLayout" Target="../slideLayouts/slideLayout286.xml"/><Relationship Id="rId22" Type="http://schemas.openxmlformats.org/officeDocument/2006/relationships/slideLayout" Target="../slideLayouts/slideLayout294.xml"/><Relationship Id="rId27" Type="http://schemas.openxmlformats.org/officeDocument/2006/relationships/slideLayout" Target="../slideLayouts/slideLayout299.xml"/><Relationship Id="rId30" Type="http://schemas.openxmlformats.org/officeDocument/2006/relationships/slideLayout" Target="../slideLayouts/slideLayout30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310.xml"/><Relationship Id="rId13" Type="http://schemas.openxmlformats.org/officeDocument/2006/relationships/slideLayout" Target="../slideLayouts/slideLayout315.xml"/><Relationship Id="rId18" Type="http://schemas.openxmlformats.org/officeDocument/2006/relationships/slideLayout" Target="../slideLayouts/slideLayout320.xml"/><Relationship Id="rId26" Type="http://schemas.openxmlformats.org/officeDocument/2006/relationships/slideLayout" Target="../slideLayouts/slideLayout328.xml"/><Relationship Id="rId3" Type="http://schemas.openxmlformats.org/officeDocument/2006/relationships/slideLayout" Target="../slideLayouts/slideLayout305.xml"/><Relationship Id="rId21" Type="http://schemas.openxmlformats.org/officeDocument/2006/relationships/slideLayout" Target="../slideLayouts/slideLayout323.xml"/><Relationship Id="rId7" Type="http://schemas.openxmlformats.org/officeDocument/2006/relationships/slideLayout" Target="../slideLayouts/slideLayout309.xml"/><Relationship Id="rId12" Type="http://schemas.openxmlformats.org/officeDocument/2006/relationships/slideLayout" Target="../slideLayouts/slideLayout314.xml"/><Relationship Id="rId17" Type="http://schemas.openxmlformats.org/officeDocument/2006/relationships/slideLayout" Target="../slideLayouts/slideLayout319.xml"/><Relationship Id="rId25" Type="http://schemas.openxmlformats.org/officeDocument/2006/relationships/slideLayout" Target="../slideLayouts/slideLayout327.xml"/><Relationship Id="rId2" Type="http://schemas.openxmlformats.org/officeDocument/2006/relationships/slideLayout" Target="../slideLayouts/slideLayout304.xml"/><Relationship Id="rId16" Type="http://schemas.openxmlformats.org/officeDocument/2006/relationships/slideLayout" Target="../slideLayouts/slideLayout318.xml"/><Relationship Id="rId20" Type="http://schemas.openxmlformats.org/officeDocument/2006/relationships/slideLayout" Target="../slideLayouts/slideLayout322.xml"/><Relationship Id="rId1" Type="http://schemas.openxmlformats.org/officeDocument/2006/relationships/slideLayout" Target="../slideLayouts/slideLayout303.xml"/><Relationship Id="rId6" Type="http://schemas.openxmlformats.org/officeDocument/2006/relationships/slideLayout" Target="../slideLayouts/slideLayout308.xml"/><Relationship Id="rId11" Type="http://schemas.openxmlformats.org/officeDocument/2006/relationships/slideLayout" Target="../slideLayouts/slideLayout313.xml"/><Relationship Id="rId24" Type="http://schemas.openxmlformats.org/officeDocument/2006/relationships/slideLayout" Target="../slideLayouts/slideLayout326.xml"/><Relationship Id="rId5" Type="http://schemas.openxmlformats.org/officeDocument/2006/relationships/slideLayout" Target="../slideLayouts/slideLayout307.xml"/><Relationship Id="rId15" Type="http://schemas.openxmlformats.org/officeDocument/2006/relationships/slideLayout" Target="../slideLayouts/slideLayout317.xml"/><Relationship Id="rId23" Type="http://schemas.openxmlformats.org/officeDocument/2006/relationships/slideLayout" Target="../slideLayouts/slideLayout325.xml"/><Relationship Id="rId28" Type="http://schemas.openxmlformats.org/officeDocument/2006/relationships/theme" Target="../theme/theme9.xml"/><Relationship Id="rId10" Type="http://schemas.openxmlformats.org/officeDocument/2006/relationships/slideLayout" Target="../slideLayouts/slideLayout312.xml"/><Relationship Id="rId19" Type="http://schemas.openxmlformats.org/officeDocument/2006/relationships/slideLayout" Target="../slideLayouts/slideLayout321.xml"/><Relationship Id="rId4" Type="http://schemas.openxmlformats.org/officeDocument/2006/relationships/slideLayout" Target="../slideLayouts/slideLayout306.xml"/><Relationship Id="rId9" Type="http://schemas.openxmlformats.org/officeDocument/2006/relationships/slideLayout" Target="../slideLayouts/slideLayout311.xml"/><Relationship Id="rId14" Type="http://schemas.openxmlformats.org/officeDocument/2006/relationships/slideLayout" Target="../slideLayouts/slideLayout316.xml"/><Relationship Id="rId22" Type="http://schemas.openxmlformats.org/officeDocument/2006/relationships/slideLayout" Target="../slideLayouts/slideLayout324.xml"/><Relationship Id="rId27" Type="http://schemas.openxmlformats.org/officeDocument/2006/relationships/slideLayout" Target="../slideLayouts/slideLayout3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graphicFrame>
        <p:nvGraphicFramePr>
          <p:cNvPr id="34" name="Object 33" hidden="1">
            <a:extLst>
              <a:ext uri="{FF2B5EF4-FFF2-40B4-BE49-F238E27FC236}">
                <a16:creationId xmlns:a16="http://schemas.microsoft.com/office/drawing/2014/main" id="{63B9B4A0-3C23-6AD4-9BFC-DB58761D479A}"/>
              </a:ext>
            </a:extLst>
          </p:cNvPr>
          <p:cNvGraphicFramePr>
            <a:graphicFrameLocks noChangeAspect="1"/>
          </p:cNvGraphicFramePr>
          <p:nvPr userDrawn="1">
            <p:custDataLst>
              <p:tags r:id="rId42"/>
            </p:custDataLst>
            <p:extLst>
              <p:ext uri="{D42A27DB-BD31-4B8C-83A1-F6EECF244321}">
                <p14:modId xmlns:p14="http://schemas.microsoft.com/office/powerpoint/2010/main" val="26163566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3" imgW="425" imgH="424" progId="TCLayout.ActiveDocument.1">
                  <p:embed/>
                </p:oleObj>
              </mc:Choice>
              <mc:Fallback>
                <p:oleObj name="think-cell Slide" r:id="rId43" imgW="425" imgH="424" progId="TCLayout.ActiveDocument.1">
                  <p:embed/>
                  <p:pic>
                    <p:nvPicPr>
                      <p:cNvPr id="34" name="Object 33" hidden="1">
                        <a:extLst>
                          <a:ext uri="{FF2B5EF4-FFF2-40B4-BE49-F238E27FC236}">
                            <a16:creationId xmlns:a16="http://schemas.microsoft.com/office/drawing/2014/main" id="{63B9B4A0-3C23-6AD4-9BFC-DB58761D479A}"/>
                          </a:ext>
                        </a:extLst>
                      </p:cNvPr>
                      <p:cNvPicPr/>
                      <p:nvPr/>
                    </p:nvPicPr>
                    <p:blipFill>
                      <a:blip r:embed="rId44"/>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0" name="Text Placeholder 3">
            <a:extLst>
              <a:ext uri="{FF2B5EF4-FFF2-40B4-BE49-F238E27FC236}">
                <a16:creationId xmlns:a16="http://schemas.microsoft.com/office/drawing/2014/main" id="{82F42317-AD13-1C64-2F94-CC80297B169C}"/>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1" name="GRID" hidden="1">
            <a:extLst>
              <a:ext uri="{FF2B5EF4-FFF2-40B4-BE49-F238E27FC236}">
                <a16:creationId xmlns:a16="http://schemas.microsoft.com/office/drawing/2014/main" id="{34E461C4-0667-0C35-3228-98017FD82325}"/>
              </a:ext>
            </a:extLst>
          </p:cNvPr>
          <p:cNvGrpSpPr/>
          <p:nvPr userDrawn="1"/>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BADC934D-23F7-24DF-DA08-BEED8647C31E}"/>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B651D8E-25A1-B58B-9598-5A8422966065}"/>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B07EE53-9283-9473-8207-DF782B094AC4}"/>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DC5D870-4275-37F9-5E2F-AC6CB02AD5C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2226E0C-79A0-F1D6-6F7F-BF9171D12ACD}"/>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3F51624-73F7-B41C-75D1-49A2FE0B09DA}"/>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B5FD0EA-DCAF-9FEA-94B4-AD26C40410F7}"/>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CCEA043-FEA7-153C-1EE1-84DA54FC45CC}"/>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F48A40E-B71A-D448-08EB-8A94C01AC2D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2DA704C-4918-7420-5D28-C99391980175}"/>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40B726C-16E4-7DE7-05E4-A46BF2935659}"/>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72B0F9E-1234-CD25-3FA7-773FFE9B718E}"/>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91C184D-2B61-C803-B22F-114E3FD8117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4C9E8B1-31B4-CFE5-EAF7-C12F90583EF6}"/>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176893B-08AD-FD98-2169-1961BD17DFAB}"/>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AFBFDD-BEAD-44DE-9095-21C0402B430E}"/>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1D5E0BA-151A-147B-7A08-DE99D1B25713}"/>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E3295D0-69FC-C8EB-0CAE-3696160B889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2B4FD60-EADD-5FED-F719-F17301CB1286}"/>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2AB595E-B74B-CB33-2F53-2BEEF67E6AA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0714933-FDFB-B2A2-07E5-4ACFE0E56D97}"/>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B10ABBA-69D6-1325-CA6D-5DF00A4985FA}"/>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F05DFB8-8E12-10A9-7FBB-8444BB364888}"/>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096A70B-C0BA-DCFF-8B1A-FE9957587B5F}"/>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D6D9D50-AEE9-0173-9EBD-26D63D6AA106}"/>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792BC17-F8B1-F663-5537-67FB640A1CAC}"/>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1FB88C8-B103-6711-56E8-BEF86644781F}"/>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F08A7A5-CFE8-1E97-E179-6C1C6ACCD40B}"/>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C6ED779-2104-E72D-1B39-90FC1189FF8B}"/>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15A26F0-D4F9-1FF2-6A81-073ED526CE78}"/>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541F0A8-B2FD-1DCA-EA4F-3170BA770A83}"/>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E1FEC50-7C2D-21B2-2778-4F80B684835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C906BB8-2690-3905-35DE-BB2E3AEF604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C2B3ED0-49E0-09A2-8C2D-8B4E525A91D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66650E58-D3B3-4B0D-DCB9-EB501F0DFB1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7" name=".32 square" hidden="1">
            <a:extLst>
              <a:ext uri="{FF2B5EF4-FFF2-40B4-BE49-F238E27FC236}">
                <a16:creationId xmlns:a16="http://schemas.microsoft.com/office/drawing/2014/main" id="{3A24154E-FD9E-71DE-640D-BF95D5440D8F}"/>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Footer Placeholder 4">
            <a:extLst>
              <a:ext uri="{FF2B5EF4-FFF2-40B4-BE49-F238E27FC236}">
                <a16:creationId xmlns:a16="http://schemas.microsoft.com/office/drawing/2014/main" id="{9E292CDA-3036-7D1C-B851-7A5EB15FA1C0}"/>
              </a:ext>
            </a:extLst>
          </p:cNvPr>
          <p:cNvSpPr>
            <a:spLocks noGrp="1"/>
          </p:cNvSpPr>
          <p:nvPr>
            <p:ph type="ftr" sz="quarter" idx="3"/>
          </p:nvPr>
        </p:nvSpPr>
        <p:spPr>
          <a:xfrm>
            <a:off x="584200" y="6477356"/>
            <a:ext cx="4114800" cy="123111"/>
          </a:xfrm>
          <a:prstGeom prst="rect">
            <a:avLst/>
          </a:prstGeom>
        </p:spPr>
        <p:txBody>
          <a:bodyPr vert="horz" lIns="0" tIns="0" rIns="0" bIns="0" rtlCol="0" anchor="ctr">
            <a:spAutoFit/>
          </a:bodyPr>
          <a:lstStyle>
            <a:lvl1pPr algn="l">
              <a:defRPr sz="800">
                <a:solidFill>
                  <a:schemeClr val="tx1"/>
                </a:solidFill>
              </a:defRPr>
            </a:lvl1pPr>
          </a:lstStyle>
          <a:p>
            <a:r>
              <a:rPr lang="en-US"/>
              <a:t>Microsoft Confidential</a:t>
            </a:r>
          </a:p>
        </p:txBody>
      </p:sp>
      <p:sp>
        <p:nvSpPr>
          <p:cNvPr id="6" name="Slide Number Placeholder 5">
            <a:extLst>
              <a:ext uri="{FF2B5EF4-FFF2-40B4-BE49-F238E27FC236}">
                <a16:creationId xmlns:a16="http://schemas.microsoft.com/office/drawing/2014/main" id="{5D5F60D1-9CD4-1377-F479-CA37B83380D2}"/>
              </a:ext>
            </a:extLst>
          </p:cNvPr>
          <p:cNvSpPr>
            <a:spLocks noGrp="1"/>
          </p:cNvSpPr>
          <p:nvPr>
            <p:ph type="sldNum" sz="quarter" idx="4"/>
          </p:nvPr>
        </p:nvSpPr>
        <p:spPr>
          <a:xfrm>
            <a:off x="8866633" y="6477356"/>
            <a:ext cx="2743200" cy="123111"/>
          </a:xfrm>
          <a:prstGeom prst="rect">
            <a:avLst/>
          </a:prstGeom>
        </p:spPr>
        <p:txBody>
          <a:bodyPr vert="horz" lIns="0" tIns="0" rIns="0" bIns="0" rtlCol="0" anchor="ctr">
            <a:spAutoFit/>
          </a:bodyPr>
          <a:lstStyle>
            <a:lvl1pPr algn="r">
              <a:defRPr sz="800">
                <a:solidFill>
                  <a:schemeClr val="tx1"/>
                </a:solidFill>
              </a:defRPr>
            </a:lvl1pPr>
          </a:lstStyle>
          <a:p>
            <a:fld id="{F126207E-29C7-4F9F-8309-C6BAAD6BC8C8}" type="slidenum">
              <a:rPr lang="en-US" smtClean="0"/>
              <a:pPr/>
              <a:t>‹#›</a:t>
            </a:fld>
            <a:endParaRPr lang="en-US"/>
          </a:p>
        </p:txBody>
      </p:sp>
    </p:spTree>
    <p:extLst>
      <p:ext uri="{BB962C8B-B14F-4D97-AF65-F5344CB8AC3E}">
        <p14:creationId xmlns:p14="http://schemas.microsoft.com/office/powerpoint/2010/main" val="1263763055"/>
      </p:ext>
    </p:extLst>
  </p:cSld>
  <p:clrMap bg1="lt1" tx1="dk1" bg2="lt2" tx2="dk2" accent1="accent1" accent2="accent2" accent3="accent3" accent4="accent4" accent5="accent5" accent6="accent6" hlink="hlink" folHlink="folHlink"/>
  <p:sldLayoutIdLst>
    <p:sldLayoutId id="2147484007" r:id="rId1"/>
    <p:sldLayoutId id="2147483894" r:id="rId2"/>
    <p:sldLayoutId id="2147483895" r:id="rId3"/>
    <p:sldLayoutId id="2147483896" r:id="rId4"/>
    <p:sldLayoutId id="2147484008" r:id="rId5"/>
    <p:sldLayoutId id="2147484009"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 id="2147483907" r:id="rId17"/>
    <p:sldLayoutId id="2147483908" r:id="rId18"/>
    <p:sldLayoutId id="2147483909" r:id="rId19"/>
    <p:sldLayoutId id="2147483910" r:id="rId20"/>
    <p:sldLayoutId id="2147483911" r:id="rId21"/>
    <p:sldLayoutId id="2147483912" r:id="rId22"/>
    <p:sldLayoutId id="2147483913" r:id="rId23"/>
    <p:sldLayoutId id="2147483914" r:id="rId24"/>
    <p:sldLayoutId id="2147483915" r:id="rId25"/>
    <p:sldLayoutId id="2147483916" r:id="rId26"/>
    <p:sldLayoutId id="2147483917" r:id="rId27"/>
    <p:sldLayoutId id="2147483918" r:id="rId28"/>
    <p:sldLayoutId id="2147483919" r:id="rId29"/>
    <p:sldLayoutId id="2147483920" r:id="rId30"/>
    <p:sldLayoutId id="2147484010" r:id="rId31"/>
    <p:sldLayoutId id="2147484011" r:id="rId32"/>
    <p:sldLayoutId id="2147483988" r:id="rId33"/>
    <p:sldLayoutId id="2147484132" r:id="rId34"/>
    <p:sldLayoutId id="2147483990" r:id="rId35"/>
    <p:sldLayoutId id="2147483991" r:id="rId36"/>
    <p:sldLayoutId id="2147483992" r:id="rId37"/>
    <p:sldLayoutId id="2147483995" r:id="rId38"/>
    <p:sldLayoutId id="2147483997" r:id="rId39"/>
    <p:sldLayoutId id="2147484239" r:id="rId40"/>
  </p:sldLayoutIdLst>
  <p:transition>
    <p:fade/>
  </p:transition>
  <p:hf hdr="0" dt="0"/>
  <p:txStyles>
    <p:titleStyle>
      <a:lvl1pPr algn="l" defTabSz="932742" rtl="0" eaLnBrk="1" latinLnBrk="0" hangingPunct="1">
        <a:lnSpc>
          <a:spcPct val="100000"/>
        </a:lnSpc>
        <a:spcBef>
          <a:spcPct val="0"/>
        </a:spcBef>
        <a:buNone/>
        <a:defRPr lang="en-US" sz="3600" b="1" kern="1200" cap="none" spc="-50" baseline="0" dirty="0" smtClean="0">
          <a:ln w="3175">
            <a:noFill/>
          </a:ln>
          <a:solidFill>
            <a:schemeClr val="tx1"/>
          </a:solidFill>
          <a:effectLst/>
          <a:latin typeface="+mn-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368">
          <p15:clr>
            <a:srgbClr val="C35EA4"/>
          </p15:clr>
        </p15:guide>
        <p15:guide id="32" pos="7313">
          <p15:clr>
            <a:srgbClr val="C35EA4"/>
          </p15:clr>
        </p15:guide>
        <p15:guide id="33" orient="horz" pos="369">
          <p15:clr>
            <a:srgbClr val="C35EA4"/>
          </p15:clr>
        </p15:guide>
        <p15:guide id="34" orient="horz" pos="3949">
          <p15:clr>
            <a:srgbClr val="C35EA4"/>
          </p15:clr>
        </p15:guide>
        <p15:guide id="35" orient="horz" pos="184">
          <p15:clr>
            <a:srgbClr val="A4A3A4"/>
          </p15:clr>
        </p15:guide>
        <p15:guide id="36" pos="185">
          <p15:clr>
            <a:srgbClr val="A4A3A4"/>
          </p15:clr>
        </p15:guide>
        <p15:guide id="37" orient="horz" pos="4135">
          <p15:clr>
            <a:srgbClr val="A4A3A4"/>
          </p15:clr>
        </p15:guide>
        <p15:guide id="38" pos="7495">
          <p15:clr>
            <a:srgbClr val="A4A3A4"/>
          </p15:clr>
        </p15:guide>
        <p15:guide id="39" orient="horz" pos="76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865609483"/>
      </p:ext>
    </p:extLst>
  </p:cSld>
  <p:clrMap bg1="dk1" tx1="lt1" bg2="dk2" tx2="lt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 id="2147483728" r:id="rId24"/>
    <p:sldLayoutId id="2147483729" r:id="rId25"/>
    <p:sldLayoutId id="2147483730" r:id="rId26"/>
    <p:sldLayoutId id="2147483731" r:id="rId27"/>
    <p:sldLayoutId id="2147483732" r:id="rId28"/>
    <p:sldLayoutId id="2147483733" r:id="rId29"/>
    <p:sldLayoutId id="2147483734" r:id="rId30"/>
    <p:sldLayoutId id="2147483735" r:id="rId31"/>
    <p:sldLayoutId id="2147483736" r:id="rId32"/>
    <p:sldLayoutId id="2147483737" r:id="rId33"/>
    <p:sldLayoutId id="2147483738" r:id="rId34"/>
    <p:sldLayoutId id="2147483739" r:id="rId35"/>
    <p:sldLayoutId id="2147483740" r:id="rId36"/>
    <p:sldLayoutId id="2147483741" r:id="rId37"/>
    <p:sldLayoutId id="2147483742" r:id="rId38"/>
    <p:sldLayoutId id="2147483743" r:id="rId39"/>
    <p:sldLayoutId id="2147483744" r:id="rId40"/>
    <p:sldLayoutId id="2147483745" r:id="rId41"/>
    <p:sldLayoutId id="2147483746" r:id="rId42"/>
    <p:sldLayoutId id="2147483747" r:id="rId43"/>
    <p:sldLayoutId id="2147483748" r:id="rId44"/>
    <p:sldLayoutId id="2147483749" r:id="rId45"/>
    <p:sldLayoutId id="2147483750" r:id="rId46"/>
    <p:sldLayoutId id="2147483751" r:id="rId47"/>
    <p:sldLayoutId id="2147483752" r:id="rId48"/>
    <p:sldLayoutId id="2147483753" r:id="rId49"/>
    <p:sldLayoutId id="2147483754" r:id="rId50"/>
    <p:sldLayoutId id="2147483755" r:id="rId51"/>
    <p:sldLayoutId id="2147483756" r:id="rId52"/>
    <p:sldLayoutId id="2147483757" r:id="rId53"/>
    <p:sldLayoutId id="2147483758" r:id="rId54"/>
    <p:sldLayoutId id="2147483759" r:id="rId55"/>
    <p:sldLayoutId id="2147483760" r:id="rId56"/>
    <p:sldLayoutId id="2147483761" r:id="rId57"/>
    <p:sldLayoutId id="2147483762" r:id="rId58"/>
    <p:sldLayoutId id="2147483763" r:id="rId59"/>
    <p:sldLayoutId id="2147483764" r:id="rId60"/>
    <p:sldLayoutId id="2147483765" r:id="rId61"/>
    <p:sldLayoutId id="2147483766" r:id="rId62"/>
    <p:sldLayoutId id="2147483767" r:id="rId63"/>
    <p:sldLayoutId id="2147483768" r:id="rId64"/>
    <p:sldLayoutId id="2147483769" r:id="rId65"/>
    <p:sldLayoutId id="2147483770" r:id="rId66"/>
    <p:sldLayoutId id="2147483771" r:id="rId67"/>
    <p:sldLayoutId id="2147483772" r:id="rId68"/>
    <p:sldLayoutId id="2147483773" r:id="rId69"/>
    <p:sldLayoutId id="2147483774" r:id="rId70"/>
    <p:sldLayoutId id="2147483775" r:id="rId71"/>
    <p:sldLayoutId id="2147483776" r:id="rId72"/>
    <p:sldLayoutId id="2147483777" r:id="rId73"/>
    <p:sldLayoutId id="2147483778" r:id="rId74"/>
    <p:sldLayoutId id="2147483779" r:id="rId75"/>
    <p:sldLayoutId id="2147483780" r:id="rId76"/>
    <p:sldLayoutId id="2147483781" r:id="rId77"/>
    <p:sldLayoutId id="2147483782" r:id="rId78"/>
    <p:sldLayoutId id="2147483783" r:id="rId79"/>
    <p:sldLayoutId id="2147483784" r:id="rId80"/>
    <p:sldLayoutId id="2147483785" r:id="rId81"/>
    <p:sldLayoutId id="2147483817" r:id="rId8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48109719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Segoe UI Light" panose="020B0502040204020203" pitchFamily="34" charset="0"/>
          <a:ea typeface="+mn-ea"/>
          <a:cs typeface="Segoe UI Light" panose="020B0502040204020203"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245041358"/>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 id="2147483804" r:id="rId18"/>
    <p:sldLayoutId id="2147483805" r:id="rId19"/>
    <p:sldLayoutId id="2147483806" r:id="rId20"/>
    <p:sldLayoutId id="2147483807" r:id="rId21"/>
    <p:sldLayoutId id="2147483808" r:id="rId22"/>
    <p:sldLayoutId id="2147483809" r:id="rId23"/>
    <p:sldLayoutId id="2147483810" r:id="rId24"/>
    <p:sldLayoutId id="2147483811" r:id="rId25"/>
    <p:sldLayoutId id="2147483812" r:id="rId26"/>
    <p:sldLayoutId id="2147483813" r:id="rId27"/>
    <p:sldLayoutId id="2147483814" r:id="rId28"/>
    <p:sldLayoutId id="2147483815" r:id="rId29"/>
    <p:sldLayoutId id="2147483816"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graphicFrame>
        <p:nvGraphicFramePr>
          <p:cNvPr id="34" name="Object 33" hidden="1">
            <a:extLst>
              <a:ext uri="{FF2B5EF4-FFF2-40B4-BE49-F238E27FC236}">
                <a16:creationId xmlns:a16="http://schemas.microsoft.com/office/drawing/2014/main" id="{63B9B4A0-3C23-6AD4-9BFC-DB58761D479A}"/>
              </a:ext>
            </a:extLst>
          </p:cNvPr>
          <p:cNvGraphicFramePr>
            <a:graphicFrameLocks noChangeAspect="1"/>
          </p:cNvGraphicFramePr>
          <p:nvPr userDrawn="1">
            <p:custDataLst>
              <p:tags r:id="rId9"/>
            </p:custDataLst>
            <p:extLst>
              <p:ext uri="{D42A27DB-BD31-4B8C-83A1-F6EECF244321}">
                <p14:modId xmlns:p14="http://schemas.microsoft.com/office/powerpoint/2010/main" val="26163566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25" imgH="424" progId="TCLayout.ActiveDocument.1">
                  <p:embed/>
                </p:oleObj>
              </mc:Choice>
              <mc:Fallback>
                <p:oleObj name="think-cell Slide" r:id="rId10" imgW="425" imgH="424" progId="TCLayout.ActiveDocument.1">
                  <p:embed/>
                  <p:pic>
                    <p:nvPicPr>
                      <p:cNvPr id="34" name="Object 33" hidden="1">
                        <a:extLst>
                          <a:ext uri="{FF2B5EF4-FFF2-40B4-BE49-F238E27FC236}">
                            <a16:creationId xmlns:a16="http://schemas.microsoft.com/office/drawing/2014/main" id="{63B9B4A0-3C23-6AD4-9BFC-DB58761D479A}"/>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0" name="Text Placeholder 3">
            <a:extLst>
              <a:ext uri="{FF2B5EF4-FFF2-40B4-BE49-F238E27FC236}">
                <a16:creationId xmlns:a16="http://schemas.microsoft.com/office/drawing/2014/main" id="{82F42317-AD13-1C64-2F94-CC80297B169C}"/>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1" name="GRID" hidden="1">
            <a:extLst>
              <a:ext uri="{FF2B5EF4-FFF2-40B4-BE49-F238E27FC236}">
                <a16:creationId xmlns:a16="http://schemas.microsoft.com/office/drawing/2014/main" id="{34E461C4-0667-0C35-3228-98017FD82325}"/>
              </a:ext>
            </a:extLst>
          </p:cNvPr>
          <p:cNvGrpSpPr/>
          <p:nvPr userDrawn="1"/>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BADC934D-23F7-24DF-DA08-BEED8647C31E}"/>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B651D8E-25A1-B58B-9598-5A8422966065}"/>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B07EE53-9283-9473-8207-DF782B094AC4}"/>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DC5D870-4275-37F9-5E2F-AC6CB02AD5C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2226E0C-79A0-F1D6-6F7F-BF9171D12ACD}"/>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3F51624-73F7-B41C-75D1-49A2FE0B09DA}"/>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B5FD0EA-DCAF-9FEA-94B4-AD26C40410F7}"/>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CCEA043-FEA7-153C-1EE1-84DA54FC45CC}"/>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F48A40E-B71A-D448-08EB-8A94C01AC2D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2DA704C-4918-7420-5D28-C99391980175}"/>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40B726C-16E4-7DE7-05E4-A46BF2935659}"/>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72B0F9E-1234-CD25-3FA7-773FFE9B718E}"/>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91C184D-2B61-C803-B22F-114E3FD8117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4C9E8B1-31B4-CFE5-EAF7-C12F90583EF6}"/>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176893B-08AD-FD98-2169-1961BD17DFAB}"/>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AFBFDD-BEAD-44DE-9095-21C0402B430E}"/>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1D5E0BA-151A-147B-7A08-DE99D1B25713}"/>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E3295D0-69FC-C8EB-0CAE-3696160B889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2B4FD60-EADD-5FED-F719-F17301CB1286}"/>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2AB595E-B74B-CB33-2F53-2BEEF67E6AA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0714933-FDFB-B2A2-07E5-4ACFE0E56D97}"/>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B10ABBA-69D6-1325-CA6D-5DF00A4985FA}"/>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F05DFB8-8E12-10A9-7FBB-8444BB364888}"/>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096A70B-C0BA-DCFF-8B1A-FE9957587B5F}"/>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D6D9D50-AEE9-0173-9EBD-26D63D6AA106}"/>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792BC17-F8B1-F663-5537-67FB640A1CAC}"/>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1FB88C8-B103-6711-56E8-BEF86644781F}"/>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F08A7A5-CFE8-1E97-E179-6C1C6ACCD40B}"/>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C6ED779-2104-E72D-1B39-90FC1189FF8B}"/>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15A26F0-D4F9-1FF2-6A81-073ED526CE78}"/>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541F0A8-B2FD-1DCA-EA4F-3170BA770A83}"/>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E1FEC50-7C2D-21B2-2778-4F80B684835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C906BB8-2690-3905-35DE-BB2E3AEF604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C2B3ED0-49E0-09A2-8C2D-8B4E525A91D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66650E58-D3B3-4B0D-DCB9-EB501F0DFB1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7" name=".32 square" hidden="1">
            <a:extLst>
              <a:ext uri="{FF2B5EF4-FFF2-40B4-BE49-F238E27FC236}">
                <a16:creationId xmlns:a16="http://schemas.microsoft.com/office/drawing/2014/main" id="{3A24154E-FD9E-71DE-640D-BF95D5440D8F}"/>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Footer Placeholder 4">
            <a:extLst>
              <a:ext uri="{FF2B5EF4-FFF2-40B4-BE49-F238E27FC236}">
                <a16:creationId xmlns:a16="http://schemas.microsoft.com/office/drawing/2014/main" id="{9E292CDA-3036-7D1C-B851-7A5EB15FA1C0}"/>
              </a:ext>
            </a:extLst>
          </p:cNvPr>
          <p:cNvSpPr>
            <a:spLocks noGrp="1"/>
          </p:cNvSpPr>
          <p:nvPr>
            <p:ph type="ftr" sz="quarter" idx="3"/>
          </p:nvPr>
        </p:nvSpPr>
        <p:spPr>
          <a:xfrm>
            <a:off x="584200" y="6477356"/>
            <a:ext cx="4114800" cy="123111"/>
          </a:xfrm>
          <a:prstGeom prst="rect">
            <a:avLst/>
          </a:prstGeom>
        </p:spPr>
        <p:txBody>
          <a:bodyPr vert="horz" lIns="0" tIns="0" rIns="0" bIns="0" rtlCol="0" anchor="ctr">
            <a:spAutoFit/>
          </a:bodyPr>
          <a:lstStyle>
            <a:lvl1pPr algn="l">
              <a:defRPr sz="800">
                <a:solidFill>
                  <a:schemeClr val="tx1"/>
                </a:solidFill>
              </a:defRPr>
            </a:lvl1pPr>
          </a:lstStyle>
          <a:p>
            <a:r>
              <a:rPr lang="en-US"/>
              <a:t>Microsoft Confidential</a:t>
            </a:r>
          </a:p>
        </p:txBody>
      </p:sp>
      <p:sp>
        <p:nvSpPr>
          <p:cNvPr id="6" name="Slide Number Placeholder 5">
            <a:extLst>
              <a:ext uri="{FF2B5EF4-FFF2-40B4-BE49-F238E27FC236}">
                <a16:creationId xmlns:a16="http://schemas.microsoft.com/office/drawing/2014/main" id="{5D5F60D1-9CD4-1377-F479-CA37B83380D2}"/>
              </a:ext>
            </a:extLst>
          </p:cNvPr>
          <p:cNvSpPr>
            <a:spLocks noGrp="1"/>
          </p:cNvSpPr>
          <p:nvPr>
            <p:ph type="sldNum" sz="quarter" idx="4"/>
          </p:nvPr>
        </p:nvSpPr>
        <p:spPr>
          <a:xfrm>
            <a:off x="8866633" y="6477356"/>
            <a:ext cx="2743200" cy="123111"/>
          </a:xfrm>
          <a:prstGeom prst="rect">
            <a:avLst/>
          </a:prstGeom>
        </p:spPr>
        <p:txBody>
          <a:bodyPr vert="horz" lIns="0" tIns="0" rIns="0" bIns="0" rtlCol="0" anchor="ctr">
            <a:spAutoFit/>
          </a:bodyPr>
          <a:lstStyle>
            <a:lvl1pPr algn="r">
              <a:defRPr sz="800">
                <a:solidFill>
                  <a:schemeClr val="tx1"/>
                </a:solidFill>
              </a:defRPr>
            </a:lvl1pPr>
          </a:lstStyle>
          <a:p>
            <a:fld id="{F126207E-29C7-4F9F-8309-C6BAAD6BC8C8}" type="slidenum">
              <a:rPr lang="en-US" smtClean="0"/>
              <a:pPr/>
              <a:t>‹#›</a:t>
            </a:fld>
            <a:endParaRPr lang="en-US"/>
          </a:p>
        </p:txBody>
      </p:sp>
    </p:spTree>
    <p:extLst>
      <p:ext uri="{BB962C8B-B14F-4D97-AF65-F5344CB8AC3E}">
        <p14:creationId xmlns:p14="http://schemas.microsoft.com/office/powerpoint/2010/main" val="1959853757"/>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6" r:id="rId7"/>
  </p:sldLayoutIdLst>
  <p:transition>
    <p:fade/>
  </p:transition>
  <p:hf hd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Segoe UI Semibold" panose="020B0702040204020203" pitchFamily="34" charset="0"/>
          <a:ea typeface="+mn-ea"/>
          <a:cs typeface="Segoe UI Semibold" panose="020B0702040204020203"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368">
          <p15:clr>
            <a:srgbClr val="C35EA4"/>
          </p15:clr>
        </p15:guide>
        <p15:guide id="32" pos="7313">
          <p15:clr>
            <a:srgbClr val="C35EA4"/>
          </p15:clr>
        </p15:guide>
        <p15:guide id="33" orient="horz" pos="369">
          <p15:clr>
            <a:srgbClr val="C35EA4"/>
          </p15:clr>
        </p15:guide>
        <p15:guide id="34" orient="horz" pos="3949">
          <p15:clr>
            <a:srgbClr val="C35EA4"/>
          </p15:clr>
        </p15:guide>
        <p15:guide id="35" orient="horz" pos="184">
          <p15:clr>
            <a:srgbClr val="A4A3A4"/>
          </p15:clr>
        </p15:guide>
        <p15:guide id="36" pos="185">
          <p15:clr>
            <a:srgbClr val="A4A3A4"/>
          </p15:clr>
        </p15:guide>
        <p15:guide id="37" orient="horz" pos="4135">
          <p15:clr>
            <a:srgbClr val="A4A3A4"/>
          </p15:clr>
        </p15:guide>
        <p15:guide id="38" pos="7495">
          <p15:clr>
            <a:srgbClr val="A4A3A4"/>
          </p15:clr>
        </p15:guide>
        <p15:guide id="39" orient="horz" pos="76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graphicFrame>
        <p:nvGraphicFramePr>
          <p:cNvPr id="34" name="Object 33" hidden="1">
            <a:extLst>
              <a:ext uri="{FF2B5EF4-FFF2-40B4-BE49-F238E27FC236}">
                <a16:creationId xmlns:a16="http://schemas.microsoft.com/office/drawing/2014/main" id="{63B9B4A0-3C23-6AD4-9BFC-DB58761D479A}"/>
              </a:ext>
            </a:extLst>
          </p:cNvPr>
          <p:cNvGraphicFramePr>
            <a:graphicFrameLocks noChangeAspect="1"/>
          </p:cNvGraphicFramePr>
          <p:nvPr userDrawn="1">
            <p:custDataLst>
              <p:tags r:id="rId44"/>
            </p:custDataLst>
            <p:extLst>
              <p:ext uri="{D42A27DB-BD31-4B8C-83A1-F6EECF244321}">
                <p14:modId xmlns:p14="http://schemas.microsoft.com/office/powerpoint/2010/main" val="26163566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5" imgW="425" imgH="424" progId="TCLayout.ActiveDocument.1">
                  <p:embed/>
                </p:oleObj>
              </mc:Choice>
              <mc:Fallback>
                <p:oleObj name="think-cell Slide" r:id="rId45" imgW="425" imgH="424" progId="TCLayout.ActiveDocument.1">
                  <p:embed/>
                  <p:pic>
                    <p:nvPicPr>
                      <p:cNvPr id="34" name="Object 33" hidden="1">
                        <a:extLst>
                          <a:ext uri="{FF2B5EF4-FFF2-40B4-BE49-F238E27FC236}">
                            <a16:creationId xmlns:a16="http://schemas.microsoft.com/office/drawing/2014/main" id="{63B9B4A0-3C23-6AD4-9BFC-DB58761D479A}"/>
                          </a:ext>
                        </a:extLst>
                      </p:cNvPr>
                      <p:cNvPicPr/>
                      <p:nvPr/>
                    </p:nvPicPr>
                    <p:blipFill>
                      <a:blip r:embed="rId46"/>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0" name="Text Placeholder 3">
            <a:extLst>
              <a:ext uri="{FF2B5EF4-FFF2-40B4-BE49-F238E27FC236}">
                <a16:creationId xmlns:a16="http://schemas.microsoft.com/office/drawing/2014/main" id="{82F42317-AD13-1C64-2F94-CC80297B169C}"/>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1" name="GRID" hidden="1">
            <a:extLst>
              <a:ext uri="{FF2B5EF4-FFF2-40B4-BE49-F238E27FC236}">
                <a16:creationId xmlns:a16="http://schemas.microsoft.com/office/drawing/2014/main" id="{34E461C4-0667-0C35-3228-98017FD82325}"/>
              </a:ext>
            </a:extLst>
          </p:cNvPr>
          <p:cNvGrpSpPr/>
          <p:nvPr userDrawn="1"/>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BADC934D-23F7-24DF-DA08-BEED8647C31E}"/>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B651D8E-25A1-B58B-9598-5A8422966065}"/>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B07EE53-9283-9473-8207-DF782B094AC4}"/>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DC5D870-4275-37F9-5E2F-AC6CB02AD5C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2226E0C-79A0-F1D6-6F7F-BF9171D12ACD}"/>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3F51624-73F7-B41C-75D1-49A2FE0B09DA}"/>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B5FD0EA-DCAF-9FEA-94B4-AD26C40410F7}"/>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CCEA043-FEA7-153C-1EE1-84DA54FC45CC}"/>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F48A40E-B71A-D448-08EB-8A94C01AC2D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2DA704C-4918-7420-5D28-C99391980175}"/>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40B726C-16E4-7DE7-05E4-A46BF2935659}"/>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72B0F9E-1234-CD25-3FA7-773FFE9B718E}"/>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91C184D-2B61-C803-B22F-114E3FD8117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4C9E8B1-31B4-CFE5-EAF7-C12F90583EF6}"/>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176893B-08AD-FD98-2169-1961BD17DFAB}"/>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AFBFDD-BEAD-44DE-9095-21C0402B430E}"/>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1D5E0BA-151A-147B-7A08-DE99D1B25713}"/>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E3295D0-69FC-C8EB-0CAE-3696160B889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2B4FD60-EADD-5FED-F719-F17301CB1286}"/>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2AB595E-B74B-CB33-2F53-2BEEF67E6AA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0714933-FDFB-B2A2-07E5-4ACFE0E56D97}"/>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B10ABBA-69D6-1325-CA6D-5DF00A4985FA}"/>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F05DFB8-8E12-10A9-7FBB-8444BB364888}"/>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096A70B-C0BA-DCFF-8B1A-FE9957587B5F}"/>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D6D9D50-AEE9-0173-9EBD-26D63D6AA106}"/>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792BC17-F8B1-F663-5537-67FB640A1CAC}"/>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1FB88C8-B103-6711-56E8-BEF86644781F}"/>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F08A7A5-CFE8-1E97-E179-6C1C6ACCD40B}"/>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C6ED779-2104-E72D-1B39-90FC1189FF8B}"/>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15A26F0-D4F9-1FF2-6A81-073ED526CE78}"/>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541F0A8-B2FD-1DCA-EA4F-3170BA770A83}"/>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E1FEC50-7C2D-21B2-2778-4F80B684835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C906BB8-2690-3905-35DE-BB2E3AEF604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C2B3ED0-49E0-09A2-8C2D-8B4E525A91D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66650E58-D3B3-4B0D-DCB9-EB501F0DFB1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7" name=".32 square" hidden="1">
            <a:extLst>
              <a:ext uri="{FF2B5EF4-FFF2-40B4-BE49-F238E27FC236}">
                <a16:creationId xmlns:a16="http://schemas.microsoft.com/office/drawing/2014/main" id="{3A24154E-FD9E-71DE-640D-BF95D5440D8F}"/>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Footer Placeholder 4">
            <a:extLst>
              <a:ext uri="{FF2B5EF4-FFF2-40B4-BE49-F238E27FC236}">
                <a16:creationId xmlns:a16="http://schemas.microsoft.com/office/drawing/2014/main" id="{9E292CDA-3036-7D1C-B851-7A5EB15FA1C0}"/>
              </a:ext>
            </a:extLst>
          </p:cNvPr>
          <p:cNvSpPr>
            <a:spLocks noGrp="1"/>
          </p:cNvSpPr>
          <p:nvPr>
            <p:ph type="ftr" sz="quarter" idx="3"/>
          </p:nvPr>
        </p:nvSpPr>
        <p:spPr>
          <a:xfrm>
            <a:off x="584200" y="6477356"/>
            <a:ext cx="4114800" cy="123111"/>
          </a:xfrm>
          <a:prstGeom prst="rect">
            <a:avLst/>
          </a:prstGeom>
        </p:spPr>
        <p:txBody>
          <a:bodyPr vert="horz" lIns="0" tIns="0" rIns="0" bIns="0" rtlCol="0" anchor="ctr">
            <a:spAutoFit/>
          </a:bodyPr>
          <a:lstStyle>
            <a:lvl1pPr algn="l">
              <a:defRPr sz="800">
                <a:solidFill>
                  <a:schemeClr val="tx1"/>
                </a:solidFill>
              </a:defRPr>
            </a:lvl1pPr>
          </a:lstStyle>
          <a:p>
            <a:r>
              <a:rPr lang="en-US"/>
              <a:t>Microsoft Confidential</a:t>
            </a:r>
          </a:p>
        </p:txBody>
      </p:sp>
      <p:sp>
        <p:nvSpPr>
          <p:cNvPr id="6" name="Slide Number Placeholder 5">
            <a:extLst>
              <a:ext uri="{FF2B5EF4-FFF2-40B4-BE49-F238E27FC236}">
                <a16:creationId xmlns:a16="http://schemas.microsoft.com/office/drawing/2014/main" id="{5D5F60D1-9CD4-1377-F479-CA37B83380D2}"/>
              </a:ext>
            </a:extLst>
          </p:cNvPr>
          <p:cNvSpPr>
            <a:spLocks noGrp="1"/>
          </p:cNvSpPr>
          <p:nvPr>
            <p:ph type="sldNum" sz="quarter" idx="4"/>
          </p:nvPr>
        </p:nvSpPr>
        <p:spPr>
          <a:xfrm>
            <a:off x="8866633" y="6477356"/>
            <a:ext cx="2743200" cy="123111"/>
          </a:xfrm>
          <a:prstGeom prst="rect">
            <a:avLst/>
          </a:prstGeom>
        </p:spPr>
        <p:txBody>
          <a:bodyPr vert="horz" lIns="0" tIns="0" rIns="0" bIns="0" rtlCol="0" anchor="ctr">
            <a:spAutoFit/>
          </a:bodyPr>
          <a:lstStyle>
            <a:lvl1pPr algn="r">
              <a:defRPr sz="800">
                <a:solidFill>
                  <a:schemeClr val="tx1"/>
                </a:solidFill>
              </a:defRPr>
            </a:lvl1pPr>
          </a:lstStyle>
          <a:p>
            <a:fld id="{F126207E-29C7-4F9F-8309-C6BAAD6BC8C8}" type="slidenum">
              <a:rPr lang="en-US" smtClean="0"/>
              <a:pPr/>
              <a:t>‹#›</a:t>
            </a:fld>
            <a:endParaRPr lang="en-US"/>
          </a:p>
        </p:txBody>
      </p:sp>
    </p:spTree>
    <p:extLst>
      <p:ext uri="{BB962C8B-B14F-4D97-AF65-F5344CB8AC3E}">
        <p14:creationId xmlns:p14="http://schemas.microsoft.com/office/powerpoint/2010/main" val="949902528"/>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 id="2147484101" r:id="rId12"/>
    <p:sldLayoutId id="2147484102" r:id="rId13"/>
    <p:sldLayoutId id="2147484103" r:id="rId14"/>
    <p:sldLayoutId id="2147484104" r:id="rId15"/>
    <p:sldLayoutId id="2147484105" r:id="rId16"/>
    <p:sldLayoutId id="2147484106" r:id="rId17"/>
    <p:sldLayoutId id="2147484107" r:id="rId18"/>
    <p:sldLayoutId id="2147484108" r:id="rId19"/>
    <p:sldLayoutId id="2147484109" r:id="rId20"/>
    <p:sldLayoutId id="2147484110" r:id="rId21"/>
    <p:sldLayoutId id="2147484111" r:id="rId22"/>
    <p:sldLayoutId id="2147484112" r:id="rId23"/>
    <p:sldLayoutId id="2147484113" r:id="rId24"/>
    <p:sldLayoutId id="2147484114" r:id="rId25"/>
    <p:sldLayoutId id="2147484115" r:id="rId26"/>
    <p:sldLayoutId id="2147484116" r:id="rId27"/>
    <p:sldLayoutId id="2147484117" r:id="rId28"/>
    <p:sldLayoutId id="2147484118" r:id="rId29"/>
    <p:sldLayoutId id="2147484119" r:id="rId30"/>
    <p:sldLayoutId id="2147484120" r:id="rId31"/>
    <p:sldLayoutId id="2147484121" r:id="rId32"/>
    <p:sldLayoutId id="2147484122" r:id="rId33"/>
    <p:sldLayoutId id="2147484123" r:id="rId34"/>
    <p:sldLayoutId id="2147484124" r:id="rId35"/>
    <p:sldLayoutId id="2147484125" r:id="rId36"/>
    <p:sldLayoutId id="2147484126" r:id="rId37"/>
    <p:sldLayoutId id="2147484127" r:id="rId38"/>
    <p:sldLayoutId id="2147484128" r:id="rId39"/>
    <p:sldLayoutId id="2147484129" r:id="rId40"/>
    <p:sldLayoutId id="2147484130" r:id="rId41"/>
    <p:sldLayoutId id="2147484131" r:id="rId42"/>
  </p:sldLayoutIdLst>
  <p:transition>
    <p:fade/>
  </p:transition>
  <p:hf hdr="0" dt="0"/>
  <p:txStyles>
    <p:titleStyle>
      <a:lvl1pPr algn="l" defTabSz="932742" rtl="0" eaLnBrk="1" latinLnBrk="0" hangingPunct="1">
        <a:lnSpc>
          <a:spcPct val="100000"/>
        </a:lnSpc>
        <a:spcBef>
          <a:spcPct val="0"/>
        </a:spcBef>
        <a:buNone/>
        <a:defRPr lang="en-US" sz="3600" b="1" kern="1200" cap="none" spc="-50" baseline="0" dirty="0" smtClean="0">
          <a:ln w="3175">
            <a:noFill/>
          </a:ln>
          <a:solidFill>
            <a:schemeClr val="tx1"/>
          </a:solidFill>
          <a:effectLst/>
          <a:latin typeface="+mn-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368">
          <p15:clr>
            <a:srgbClr val="C35EA4"/>
          </p15:clr>
        </p15:guide>
        <p15:guide id="32" pos="7313">
          <p15:clr>
            <a:srgbClr val="C35EA4"/>
          </p15:clr>
        </p15:guide>
        <p15:guide id="33" orient="horz" pos="369">
          <p15:clr>
            <a:srgbClr val="C35EA4"/>
          </p15:clr>
        </p15:guide>
        <p15:guide id="34" orient="horz" pos="3949">
          <p15:clr>
            <a:srgbClr val="C35EA4"/>
          </p15:clr>
        </p15:guide>
        <p15:guide id="35" orient="horz" pos="184">
          <p15:clr>
            <a:srgbClr val="A4A3A4"/>
          </p15:clr>
        </p15:guide>
        <p15:guide id="36" pos="185">
          <p15:clr>
            <a:srgbClr val="A4A3A4"/>
          </p15:clr>
        </p15:guide>
        <p15:guide id="37" orient="horz" pos="4135">
          <p15:clr>
            <a:srgbClr val="A4A3A4"/>
          </p15:clr>
        </p15:guide>
        <p15:guide id="38" pos="7495">
          <p15:clr>
            <a:srgbClr val="A4A3A4"/>
          </p15:clr>
        </p15:guide>
        <p15:guide id="39" orient="horz" pos="76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507432"/>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Footer Placeholder 4">
            <a:extLst>
              <a:ext uri="{FF2B5EF4-FFF2-40B4-BE49-F238E27FC236}">
                <a16:creationId xmlns:a16="http://schemas.microsoft.com/office/drawing/2014/main" id="{771C3853-B766-4422-BD2B-65A999523B3C}"/>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US"/>
              <a:t>Microsoft Confidential - Internal Only</a:t>
            </a:r>
          </a:p>
        </p:txBody>
      </p:sp>
      <p:sp>
        <p:nvSpPr>
          <p:cNvPr id="6" name="Slide Number Placeholder 5">
            <a:extLst>
              <a:ext uri="{FF2B5EF4-FFF2-40B4-BE49-F238E27FC236}">
                <a16:creationId xmlns:a16="http://schemas.microsoft.com/office/drawing/2014/main" id="{6AB66A86-D476-4B82-BD63-F20B61D610B4}"/>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fld id="{8F881BB8-5469-4299-99B9-578BE3320A80}" type="slidenum">
              <a:rPr lang="en-US" smtClean="0"/>
              <a:pPr/>
              <a:t>‹#›</a:t>
            </a:fld>
            <a:endParaRPr lang="en-US"/>
          </a:p>
        </p:txBody>
      </p:sp>
    </p:spTree>
    <p:extLst>
      <p:ext uri="{BB962C8B-B14F-4D97-AF65-F5344CB8AC3E}">
        <p14:creationId xmlns:p14="http://schemas.microsoft.com/office/powerpoint/2010/main" val="1165713999"/>
      </p:ext>
    </p:extLst>
  </p:cSld>
  <p:clrMap bg1="lt1" tx1="dk1" bg2="lt2" tx2="dk2" accent1="accent1" accent2="accent2" accent3="accent3" accent4="accent4" accent5="accent5" accent6="accent6" hlink="hlink" folHlink="folHlink"/>
  <p:sldLayoutIdLst>
    <p:sldLayoutId id="2147484144" r:id="rId1"/>
    <p:sldLayoutId id="2147484145" r:id="rId2"/>
    <p:sldLayoutId id="2147484146" r:id="rId3"/>
    <p:sldLayoutId id="2147484147" r:id="rId4"/>
    <p:sldLayoutId id="2147484148" r:id="rId5"/>
    <p:sldLayoutId id="2147484149" r:id="rId6"/>
    <p:sldLayoutId id="2147484150" r:id="rId7"/>
    <p:sldLayoutId id="2147484151" r:id="rId8"/>
    <p:sldLayoutId id="2147484152" r:id="rId9"/>
    <p:sldLayoutId id="2147484153" r:id="rId10"/>
    <p:sldLayoutId id="2147484154" r:id="rId11"/>
    <p:sldLayoutId id="2147484155" r:id="rId12"/>
    <p:sldLayoutId id="2147484156" r:id="rId13"/>
    <p:sldLayoutId id="2147484157" r:id="rId14"/>
    <p:sldLayoutId id="2147484158" r:id="rId15"/>
    <p:sldLayoutId id="2147484159" r:id="rId16"/>
    <p:sldLayoutId id="2147484160" r:id="rId17"/>
    <p:sldLayoutId id="2147484161" r:id="rId18"/>
    <p:sldLayoutId id="2147484162" r:id="rId19"/>
    <p:sldLayoutId id="2147484163" r:id="rId20"/>
    <p:sldLayoutId id="2147484164" r:id="rId21"/>
    <p:sldLayoutId id="2147484165" r:id="rId22"/>
    <p:sldLayoutId id="2147484166" r:id="rId23"/>
    <p:sldLayoutId id="2147484167" r:id="rId24"/>
    <p:sldLayoutId id="2147484168" r:id="rId25"/>
    <p:sldLayoutId id="2147484169" r:id="rId26"/>
    <p:sldLayoutId id="2147484170" r:id="rId27"/>
    <p:sldLayoutId id="2147484171" r:id="rId28"/>
  </p:sldLayoutIdLst>
  <p:transition>
    <p:fade/>
  </p:transition>
  <p:hf hdr="0" dt="0"/>
  <p:txStyles>
    <p:title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1464">
          <p15:clr>
            <a:srgbClr val="F26B43"/>
          </p15:clr>
        </p15:guide>
        <p15:guide id="32" pos="1536">
          <p15:clr>
            <a:srgbClr val="F26B43"/>
          </p15:clr>
        </p15:guide>
        <p15:guide id="33" pos="2640">
          <p15:clr>
            <a:srgbClr val="F26B43"/>
          </p15:clr>
        </p15:guide>
        <p15:guide id="34" pos="2712">
          <p15:clr>
            <a:srgbClr val="F26B43"/>
          </p15:clr>
        </p15:guide>
        <p15:guide id="35" pos="3792">
          <p15:clr>
            <a:srgbClr val="F26B43"/>
          </p15:clr>
        </p15:guide>
        <p15:guide id="36" pos="4968">
          <p15:clr>
            <a:srgbClr val="F26B43"/>
          </p15:clr>
        </p15:guide>
        <p15:guide id="37" pos="3864">
          <p15:clr>
            <a:srgbClr val="F26B43"/>
          </p15:clr>
        </p15:guide>
        <p15:guide id="38" pos="5040">
          <p15:clr>
            <a:srgbClr val="F26B43"/>
          </p15:clr>
        </p15:guide>
        <p15:guide id="39" pos="6144">
          <p15:clr>
            <a:srgbClr val="F26B43"/>
          </p15:clr>
        </p15:guide>
        <p15:guide id="40" pos="6216">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2E3252"/>
            </a:gs>
            <a:gs pos="2000">
              <a:srgbClr val="2E3252"/>
            </a:gs>
            <a:gs pos="100000">
              <a:srgbClr val="161828"/>
            </a:gs>
          </a:gsLst>
          <a:path path="circle">
            <a:fillToRect l="50000" t="50000" r="50000" b="50000"/>
          </a:path>
          <a:tileRect/>
        </a:gradFill>
        <a:effectLst/>
      </p:bgPr>
    </p:bg>
    <p:spTree>
      <p:nvGrpSpPr>
        <p:cNvPr id="1" name="Shape 50"/>
        <p:cNvGrpSpPr/>
        <p:nvPr/>
      </p:nvGrpSpPr>
      <p:grpSpPr>
        <a:xfrm>
          <a:off x="0" y="0"/>
          <a:ext cx="0" cy="0"/>
          <a:chOff x="0" y="0"/>
          <a:chExt cx="0" cy="0"/>
        </a:xfrm>
      </p:grpSpPr>
      <p:sp>
        <p:nvSpPr>
          <p:cNvPr id="52" name="Google Shape;52;p13"/>
          <p:cNvSpPr txBox="1">
            <a:spLocks noGrp="1"/>
          </p:cNvSpPr>
          <p:nvPr>
            <p:ph type="title"/>
          </p:nvPr>
        </p:nvSpPr>
        <p:spPr>
          <a:xfrm>
            <a:off x="1202966" y="869700"/>
            <a:ext cx="8339200" cy="796400"/>
          </a:xfrm>
          <a:prstGeom prst="rect">
            <a:avLst/>
          </a:prstGeom>
          <a:noFill/>
          <a:ln>
            <a:noFill/>
          </a:ln>
        </p:spPr>
        <p:txBody>
          <a:bodyPr spcFirstLastPara="1" wrap="square" lIns="91425" tIns="91425" rIns="91425" bIns="91425" anchor="t" anchorCtr="0">
            <a:noAutofit/>
          </a:bodyPr>
          <a:lstStyle>
            <a:lvl1pPr lvl="0" rtl="0">
              <a:lnSpc>
                <a:spcPct val="90000"/>
              </a:lnSpc>
              <a:spcBef>
                <a:spcPts val="0"/>
              </a:spcBef>
              <a:spcAft>
                <a:spcPts val="0"/>
              </a:spcAft>
              <a:buClr>
                <a:schemeClr val="lt1"/>
              </a:buClr>
              <a:buSzPts val="3400"/>
              <a:buFont typeface="Helvetica Neue"/>
              <a:buNone/>
              <a:defRPr sz="3400" b="1">
                <a:solidFill>
                  <a:schemeClr val="lt1"/>
                </a:solidFill>
                <a:latin typeface="Helvetica Neue"/>
                <a:ea typeface="Helvetica Neue"/>
                <a:cs typeface="Helvetica Neue"/>
                <a:sym typeface="Helvetica Neue"/>
              </a:defRPr>
            </a:lvl1pPr>
            <a:lvl2pPr lvl="1" rtl="0">
              <a:lnSpc>
                <a:spcPct val="90000"/>
              </a:lnSpc>
              <a:spcBef>
                <a:spcPts val="0"/>
              </a:spcBef>
              <a:spcAft>
                <a:spcPts val="0"/>
              </a:spcAft>
              <a:buSzPts val="1400"/>
              <a:buNone/>
              <a:defRPr/>
            </a:lvl2pPr>
            <a:lvl3pPr lvl="2" rtl="0">
              <a:lnSpc>
                <a:spcPct val="90000"/>
              </a:lnSpc>
              <a:spcBef>
                <a:spcPts val="0"/>
              </a:spcBef>
              <a:spcAft>
                <a:spcPts val="0"/>
              </a:spcAft>
              <a:buSzPts val="1400"/>
              <a:buNone/>
              <a:defRPr/>
            </a:lvl3pPr>
            <a:lvl4pPr lvl="3" rtl="0">
              <a:lnSpc>
                <a:spcPct val="90000"/>
              </a:lnSpc>
              <a:spcBef>
                <a:spcPts val="0"/>
              </a:spcBef>
              <a:spcAft>
                <a:spcPts val="0"/>
              </a:spcAft>
              <a:buSzPts val="1400"/>
              <a:buNone/>
              <a:defRPr/>
            </a:lvl4pPr>
            <a:lvl5pPr lvl="4" rtl="0">
              <a:lnSpc>
                <a:spcPct val="90000"/>
              </a:lnSpc>
              <a:spcBef>
                <a:spcPts val="0"/>
              </a:spcBef>
              <a:spcAft>
                <a:spcPts val="0"/>
              </a:spcAft>
              <a:buSzPts val="1400"/>
              <a:buNone/>
              <a:defRPr/>
            </a:lvl5pPr>
            <a:lvl6pPr lvl="5" rtl="0">
              <a:lnSpc>
                <a:spcPct val="90000"/>
              </a:lnSpc>
              <a:spcBef>
                <a:spcPts val="0"/>
              </a:spcBef>
              <a:spcAft>
                <a:spcPts val="0"/>
              </a:spcAft>
              <a:buSzPts val="1400"/>
              <a:buNone/>
              <a:defRPr/>
            </a:lvl6pPr>
            <a:lvl7pPr lvl="6" rtl="0">
              <a:lnSpc>
                <a:spcPct val="90000"/>
              </a:lnSpc>
              <a:spcBef>
                <a:spcPts val="0"/>
              </a:spcBef>
              <a:spcAft>
                <a:spcPts val="0"/>
              </a:spcAft>
              <a:buSzPts val="1400"/>
              <a:buNone/>
              <a:defRPr/>
            </a:lvl7pPr>
            <a:lvl8pPr lvl="7" rtl="0">
              <a:lnSpc>
                <a:spcPct val="90000"/>
              </a:lnSpc>
              <a:spcBef>
                <a:spcPts val="0"/>
              </a:spcBef>
              <a:spcAft>
                <a:spcPts val="0"/>
              </a:spcAft>
              <a:buSzPts val="1400"/>
              <a:buNone/>
              <a:defRPr/>
            </a:lvl8pPr>
            <a:lvl9pPr lvl="8" rtl="0">
              <a:lnSpc>
                <a:spcPct val="90000"/>
              </a:lnSpc>
              <a:spcBef>
                <a:spcPts val="0"/>
              </a:spcBef>
              <a:spcAft>
                <a:spcPts val="0"/>
              </a:spcAft>
              <a:buSzPts val="1400"/>
              <a:buNone/>
              <a:defRPr/>
            </a:lvl9pPr>
          </a:lstStyle>
          <a:p>
            <a:endParaRPr dirty="0"/>
          </a:p>
        </p:txBody>
      </p:sp>
      <p:sp>
        <p:nvSpPr>
          <p:cNvPr id="51" name="Google Shape;51;p13"/>
          <p:cNvSpPr txBox="1">
            <a:spLocks noGrp="1"/>
          </p:cNvSpPr>
          <p:nvPr>
            <p:ph type="body" idx="1"/>
          </p:nvPr>
        </p:nvSpPr>
        <p:spPr>
          <a:xfrm>
            <a:off x="1202967" y="2252867"/>
            <a:ext cx="8869200" cy="3316000"/>
          </a:xfrm>
          <a:prstGeom prst="rect">
            <a:avLst/>
          </a:prstGeom>
          <a:noFill/>
          <a:ln>
            <a:noFill/>
          </a:ln>
        </p:spPr>
        <p:txBody>
          <a:bodyPr spcFirstLastPara="1" wrap="square" lIns="91425" tIns="91425" rIns="91425" bIns="91425" anchor="t" anchorCtr="0">
            <a:noAutofit/>
          </a:bodyPr>
          <a:lstStyle>
            <a:lvl1pPr marL="457200" lvl="0" indent="-292100" rtl="0">
              <a:lnSpc>
                <a:spcPct val="120000"/>
              </a:lnSpc>
              <a:spcBef>
                <a:spcPts val="0"/>
              </a:spcBef>
              <a:spcAft>
                <a:spcPts val="0"/>
              </a:spcAft>
              <a:buClr>
                <a:srgbClr val="BFE8F6"/>
              </a:buClr>
              <a:buSzPts val="1000"/>
              <a:buFont typeface="Helvetica Neue"/>
              <a:buChar char="●"/>
              <a:defRPr sz="1000">
                <a:solidFill>
                  <a:srgbClr val="BFE8F6"/>
                </a:solidFill>
                <a:latin typeface="Helvetica Neue"/>
                <a:ea typeface="Helvetica Neue"/>
                <a:cs typeface="Helvetica Neue"/>
                <a:sym typeface="Helvetica Neue"/>
              </a:defRPr>
            </a:lvl1pPr>
            <a:lvl2pPr marL="914400" lvl="1" indent="-292100" rtl="0">
              <a:lnSpc>
                <a:spcPct val="120000"/>
              </a:lnSpc>
              <a:spcBef>
                <a:spcPts val="0"/>
              </a:spcBef>
              <a:spcAft>
                <a:spcPts val="0"/>
              </a:spcAft>
              <a:buClr>
                <a:srgbClr val="BFE8F6"/>
              </a:buClr>
              <a:buSzPts val="1000"/>
              <a:buFont typeface="Helvetica Neue"/>
              <a:buChar char="○"/>
              <a:defRPr sz="1000">
                <a:solidFill>
                  <a:srgbClr val="BFE8F6"/>
                </a:solidFill>
                <a:latin typeface="Helvetica Neue"/>
                <a:ea typeface="Helvetica Neue"/>
                <a:cs typeface="Helvetica Neue"/>
                <a:sym typeface="Helvetica Neue"/>
              </a:defRPr>
            </a:lvl2pPr>
            <a:lvl3pPr marL="1371600" lvl="2" indent="-292100" rtl="0">
              <a:lnSpc>
                <a:spcPct val="120000"/>
              </a:lnSpc>
              <a:spcBef>
                <a:spcPts val="0"/>
              </a:spcBef>
              <a:spcAft>
                <a:spcPts val="0"/>
              </a:spcAft>
              <a:buClr>
                <a:srgbClr val="BFE8F6"/>
              </a:buClr>
              <a:buSzPts val="1000"/>
              <a:buFont typeface="Helvetica Neue"/>
              <a:buChar char="■"/>
              <a:defRPr sz="1000">
                <a:solidFill>
                  <a:srgbClr val="BFE8F6"/>
                </a:solidFill>
                <a:latin typeface="Helvetica Neue"/>
                <a:ea typeface="Helvetica Neue"/>
                <a:cs typeface="Helvetica Neue"/>
                <a:sym typeface="Helvetica Neue"/>
              </a:defRPr>
            </a:lvl3pPr>
            <a:lvl4pPr marL="1828800" lvl="3" indent="-292100" rtl="0">
              <a:lnSpc>
                <a:spcPct val="120000"/>
              </a:lnSpc>
              <a:spcBef>
                <a:spcPts val="0"/>
              </a:spcBef>
              <a:spcAft>
                <a:spcPts val="0"/>
              </a:spcAft>
              <a:buClr>
                <a:srgbClr val="BFE8F6"/>
              </a:buClr>
              <a:buSzPts val="1000"/>
              <a:buFont typeface="Helvetica Neue"/>
              <a:buChar char="●"/>
              <a:defRPr sz="1000">
                <a:solidFill>
                  <a:srgbClr val="BFE8F6"/>
                </a:solidFill>
                <a:latin typeface="Helvetica Neue"/>
                <a:ea typeface="Helvetica Neue"/>
                <a:cs typeface="Helvetica Neue"/>
                <a:sym typeface="Helvetica Neue"/>
              </a:defRPr>
            </a:lvl4pPr>
            <a:lvl5pPr marL="2286000" lvl="4" indent="-292100" rtl="0">
              <a:lnSpc>
                <a:spcPct val="120000"/>
              </a:lnSpc>
              <a:spcBef>
                <a:spcPts val="0"/>
              </a:spcBef>
              <a:spcAft>
                <a:spcPts val="0"/>
              </a:spcAft>
              <a:buClr>
                <a:srgbClr val="BFE8F6"/>
              </a:buClr>
              <a:buSzPts val="1000"/>
              <a:buFont typeface="Helvetica Neue"/>
              <a:buChar char="○"/>
              <a:defRPr sz="1000">
                <a:solidFill>
                  <a:srgbClr val="BFE8F6"/>
                </a:solidFill>
                <a:latin typeface="Helvetica Neue"/>
                <a:ea typeface="Helvetica Neue"/>
                <a:cs typeface="Helvetica Neue"/>
                <a:sym typeface="Helvetica Neue"/>
              </a:defRPr>
            </a:lvl5pPr>
            <a:lvl6pPr marL="2743200" lvl="5" indent="-292100" rtl="0">
              <a:lnSpc>
                <a:spcPct val="120000"/>
              </a:lnSpc>
              <a:spcBef>
                <a:spcPts val="0"/>
              </a:spcBef>
              <a:spcAft>
                <a:spcPts val="0"/>
              </a:spcAft>
              <a:buClr>
                <a:srgbClr val="BFE8F6"/>
              </a:buClr>
              <a:buSzPts val="1000"/>
              <a:buFont typeface="Helvetica Neue"/>
              <a:buChar char="■"/>
              <a:defRPr sz="1000">
                <a:solidFill>
                  <a:srgbClr val="BFE8F6"/>
                </a:solidFill>
                <a:latin typeface="Helvetica Neue"/>
                <a:ea typeface="Helvetica Neue"/>
                <a:cs typeface="Helvetica Neue"/>
                <a:sym typeface="Helvetica Neue"/>
              </a:defRPr>
            </a:lvl6pPr>
            <a:lvl7pPr marL="3200400" lvl="6" indent="-292100" rtl="0">
              <a:lnSpc>
                <a:spcPct val="120000"/>
              </a:lnSpc>
              <a:spcBef>
                <a:spcPts val="0"/>
              </a:spcBef>
              <a:spcAft>
                <a:spcPts val="0"/>
              </a:spcAft>
              <a:buClr>
                <a:srgbClr val="BFE8F6"/>
              </a:buClr>
              <a:buSzPts val="1000"/>
              <a:buFont typeface="Helvetica Neue"/>
              <a:buChar char="●"/>
              <a:defRPr sz="1000">
                <a:solidFill>
                  <a:srgbClr val="BFE8F6"/>
                </a:solidFill>
                <a:latin typeface="Helvetica Neue"/>
                <a:ea typeface="Helvetica Neue"/>
                <a:cs typeface="Helvetica Neue"/>
                <a:sym typeface="Helvetica Neue"/>
              </a:defRPr>
            </a:lvl7pPr>
            <a:lvl8pPr marL="3657600" lvl="7" indent="-292100" rtl="0">
              <a:lnSpc>
                <a:spcPct val="120000"/>
              </a:lnSpc>
              <a:spcBef>
                <a:spcPts val="0"/>
              </a:spcBef>
              <a:spcAft>
                <a:spcPts val="0"/>
              </a:spcAft>
              <a:buClr>
                <a:srgbClr val="BFE8F6"/>
              </a:buClr>
              <a:buSzPts val="1000"/>
              <a:buFont typeface="Helvetica Neue"/>
              <a:buChar char="○"/>
              <a:defRPr sz="1000">
                <a:solidFill>
                  <a:srgbClr val="BFE8F6"/>
                </a:solidFill>
                <a:latin typeface="Helvetica Neue"/>
                <a:ea typeface="Helvetica Neue"/>
                <a:cs typeface="Helvetica Neue"/>
                <a:sym typeface="Helvetica Neue"/>
              </a:defRPr>
            </a:lvl8pPr>
            <a:lvl9pPr marL="4114800" lvl="8" indent="-292100" rtl="0">
              <a:lnSpc>
                <a:spcPct val="120000"/>
              </a:lnSpc>
              <a:spcBef>
                <a:spcPts val="0"/>
              </a:spcBef>
              <a:spcAft>
                <a:spcPts val="0"/>
              </a:spcAft>
              <a:buClr>
                <a:srgbClr val="BFE8F6"/>
              </a:buClr>
              <a:buSzPts val="1000"/>
              <a:buFont typeface="Helvetica Neue"/>
              <a:buChar char="■"/>
              <a:defRPr sz="1000">
                <a:solidFill>
                  <a:srgbClr val="BFE8F6"/>
                </a:solidFill>
                <a:latin typeface="Helvetica Neue"/>
                <a:ea typeface="Helvetica Neue"/>
                <a:cs typeface="Helvetica Neue"/>
                <a:sym typeface="Helvetica Neue"/>
              </a:defRPr>
            </a:lvl9pPr>
          </a:lstStyle>
          <a:p>
            <a:endParaRPr/>
          </a:p>
        </p:txBody>
      </p:sp>
    </p:spTree>
    <p:extLst>
      <p:ext uri="{BB962C8B-B14F-4D97-AF65-F5344CB8AC3E}">
        <p14:creationId xmlns:p14="http://schemas.microsoft.com/office/powerpoint/2010/main" val="2444771979"/>
      </p:ext>
    </p:extLst>
  </p:cSld>
  <p:clrMap bg1="lt1" tx1="dk1" bg2="dk2" tx2="lt2" accent1="accent1" accent2="accent2" accent3="accent3" accent4="accent4" accent5="accent5" accent6="accent6" hlink="hlink" folHlink="folHlink"/>
  <p:sldLayoutIdLst>
    <p:sldLayoutId id="2147484173" r:id="rId1"/>
    <p:sldLayoutId id="2147484174" r:id="rId2"/>
    <p:sldLayoutId id="2147484175" r:id="rId3"/>
    <p:sldLayoutId id="2147484176" r:id="rId4"/>
    <p:sldLayoutId id="2147484177" r:id="rId5"/>
    <p:sldLayoutId id="2147484178" r:id="rId6"/>
    <p:sldLayoutId id="2147484179" r:id="rId7"/>
    <p:sldLayoutId id="2147484180" r:id="rId8"/>
    <p:sldLayoutId id="2147484181" r:id="rId9"/>
    <p:sldLayoutId id="2147484182" r:id="rId10"/>
    <p:sldLayoutId id="2147484183" r:id="rId11"/>
    <p:sldLayoutId id="2147484184" r:id="rId12"/>
    <p:sldLayoutId id="2147484185" r:id="rId13"/>
    <p:sldLayoutId id="2147484186" r:id="rId14"/>
    <p:sldLayoutId id="2147484187" r:id="rId15"/>
    <p:sldLayoutId id="2147484188" r:id="rId16"/>
    <p:sldLayoutId id="2147484189" r:id="rId17"/>
    <p:sldLayoutId id="2147484190" r:id="rId18"/>
    <p:sldLayoutId id="2147484191" r:id="rId19"/>
    <p:sldLayoutId id="2147484192" r:id="rId20"/>
    <p:sldLayoutId id="2147484193" r:id="rId21"/>
    <p:sldLayoutId id="2147484194" r:id="rId22"/>
    <p:sldLayoutId id="2147484195" r:id="rId23"/>
    <p:sldLayoutId id="2147484196" r:id="rId24"/>
    <p:sldLayoutId id="2147484197" r:id="rId25"/>
    <p:sldLayoutId id="2147484198" r:id="rId26"/>
    <p:sldLayoutId id="2147484199" r:id="rId27"/>
    <p:sldLayoutId id="2147484200" r:id="rId28"/>
    <p:sldLayoutId id="2147484201" r:id="rId29"/>
    <p:sldLayoutId id="2147484202" r:id="rId3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4" b="0" i="0" u="none" strike="noStrike" cap="none">
          <a:solidFill>
            <a:srgbClr val="000000"/>
          </a:solidFill>
          <a:latin typeface="Helvetica" pitchFamily="2" charset="0"/>
          <a:ea typeface="Helvetica" pitchFamily="2" charset="0"/>
          <a:cs typeface="Arial"/>
          <a:sym typeface="Arial"/>
        </a:defRPr>
      </a:lvl1pPr>
      <a:lvl2pPr marR="0" lvl="1" algn="l" rtl="0">
        <a:lnSpc>
          <a:spcPct val="100000"/>
        </a:lnSpc>
        <a:spcBef>
          <a:spcPts val="0"/>
        </a:spcBef>
        <a:spcAft>
          <a:spcPts val="0"/>
        </a:spcAft>
        <a:buClr>
          <a:srgbClr val="000000"/>
        </a:buClr>
        <a:buFont typeface="Arial"/>
        <a:defRPr sz="186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4"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4" b="0" i="0" u="none" strike="noStrike" cap="none">
          <a:solidFill>
            <a:srgbClr val="000000"/>
          </a:solidFill>
          <a:latin typeface="Helvetica" pitchFamily="2" charset="0"/>
          <a:ea typeface="Helvetica" pitchFamily="2" charset="0"/>
          <a:cs typeface="Arial"/>
          <a:sym typeface="Arial"/>
        </a:defRPr>
      </a:lvl1pPr>
      <a:lvl2pPr marR="0" lvl="1" algn="l" rtl="0">
        <a:lnSpc>
          <a:spcPct val="100000"/>
        </a:lnSpc>
        <a:spcBef>
          <a:spcPts val="0"/>
        </a:spcBef>
        <a:spcAft>
          <a:spcPts val="0"/>
        </a:spcAft>
        <a:buClr>
          <a:srgbClr val="000000"/>
        </a:buClr>
        <a:buFont typeface="Arial"/>
        <a:defRPr sz="186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4"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4"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2E3252"/>
            </a:gs>
            <a:gs pos="2000">
              <a:srgbClr val="2E3252"/>
            </a:gs>
            <a:gs pos="100000">
              <a:srgbClr val="161828"/>
            </a:gs>
          </a:gsLst>
          <a:path path="circle">
            <a:fillToRect l="50000" t="50000" r="50000" b="50000"/>
          </a:path>
          <a:tileRect/>
        </a:gra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body" idx="1"/>
          </p:nvPr>
        </p:nvSpPr>
        <p:spPr>
          <a:xfrm>
            <a:off x="1202967" y="2252867"/>
            <a:ext cx="8869200" cy="3316000"/>
          </a:xfrm>
          <a:prstGeom prst="rect">
            <a:avLst/>
          </a:prstGeom>
          <a:noFill/>
          <a:ln>
            <a:noFill/>
          </a:ln>
        </p:spPr>
        <p:txBody>
          <a:bodyPr spcFirstLastPara="1" wrap="square" lIns="91425" tIns="91425" rIns="91425" bIns="91425" anchor="t" anchorCtr="0">
            <a:noAutofit/>
          </a:bodyPr>
          <a:lstStyle>
            <a:lvl1pPr marL="457200" lvl="0" indent="-292100" rtl="0">
              <a:lnSpc>
                <a:spcPct val="120000"/>
              </a:lnSpc>
              <a:spcBef>
                <a:spcPts val="0"/>
              </a:spcBef>
              <a:spcAft>
                <a:spcPts val="0"/>
              </a:spcAft>
              <a:buClr>
                <a:srgbClr val="BFE8F6"/>
              </a:buClr>
              <a:buSzPts val="1000"/>
              <a:buFont typeface="Helvetica Neue"/>
              <a:buChar char="●"/>
              <a:defRPr sz="1000">
                <a:solidFill>
                  <a:srgbClr val="BFE8F6"/>
                </a:solidFill>
                <a:latin typeface="Helvetica Neue"/>
                <a:ea typeface="Helvetica Neue"/>
                <a:cs typeface="Helvetica Neue"/>
                <a:sym typeface="Helvetica Neue"/>
              </a:defRPr>
            </a:lvl1pPr>
            <a:lvl2pPr marL="914400" lvl="1" indent="-292100" rtl="0">
              <a:lnSpc>
                <a:spcPct val="120000"/>
              </a:lnSpc>
              <a:spcBef>
                <a:spcPts val="0"/>
              </a:spcBef>
              <a:spcAft>
                <a:spcPts val="0"/>
              </a:spcAft>
              <a:buClr>
                <a:srgbClr val="BFE8F6"/>
              </a:buClr>
              <a:buSzPts val="1000"/>
              <a:buFont typeface="Helvetica Neue"/>
              <a:buChar char="○"/>
              <a:defRPr sz="1000">
                <a:solidFill>
                  <a:srgbClr val="BFE8F6"/>
                </a:solidFill>
                <a:latin typeface="Helvetica Neue"/>
                <a:ea typeface="Helvetica Neue"/>
                <a:cs typeface="Helvetica Neue"/>
                <a:sym typeface="Helvetica Neue"/>
              </a:defRPr>
            </a:lvl2pPr>
            <a:lvl3pPr marL="1371600" lvl="2" indent="-292100" rtl="0">
              <a:lnSpc>
                <a:spcPct val="120000"/>
              </a:lnSpc>
              <a:spcBef>
                <a:spcPts val="0"/>
              </a:spcBef>
              <a:spcAft>
                <a:spcPts val="0"/>
              </a:spcAft>
              <a:buClr>
                <a:srgbClr val="BFE8F6"/>
              </a:buClr>
              <a:buSzPts val="1000"/>
              <a:buFont typeface="Helvetica Neue"/>
              <a:buChar char="■"/>
              <a:defRPr sz="1000">
                <a:solidFill>
                  <a:srgbClr val="BFE8F6"/>
                </a:solidFill>
                <a:latin typeface="Helvetica Neue"/>
                <a:ea typeface="Helvetica Neue"/>
                <a:cs typeface="Helvetica Neue"/>
                <a:sym typeface="Helvetica Neue"/>
              </a:defRPr>
            </a:lvl3pPr>
            <a:lvl4pPr marL="1828800" lvl="3" indent="-292100" rtl="0">
              <a:lnSpc>
                <a:spcPct val="120000"/>
              </a:lnSpc>
              <a:spcBef>
                <a:spcPts val="0"/>
              </a:spcBef>
              <a:spcAft>
                <a:spcPts val="0"/>
              </a:spcAft>
              <a:buClr>
                <a:srgbClr val="BFE8F6"/>
              </a:buClr>
              <a:buSzPts val="1000"/>
              <a:buFont typeface="Helvetica Neue"/>
              <a:buChar char="●"/>
              <a:defRPr sz="1000">
                <a:solidFill>
                  <a:srgbClr val="BFE8F6"/>
                </a:solidFill>
                <a:latin typeface="Helvetica Neue"/>
                <a:ea typeface="Helvetica Neue"/>
                <a:cs typeface="Helvetica Neue"/>
                <a:sym typeface="Helvetica Neue"/>
              </a:defRPr>
            </a:lvl4pPr>
            <a:lvl5pPr marL="2286000" lvl="4" indent="-292100" rtl="0">
              <a:lnSpc>
                <a:spcPct val="120000"/>
              </a:lnSpc>
              <a:spcBef>
                <a:spcPts val="0"/>
              </a:spcBef>
              <a:spcAft>
                <a:spcPts val="0"/>
              </a:spcAft>
              <a:buClr>
                <a:srgbClr val="BFE8F6"/>
              </a:buClr>
              <a:buSzPts val="1000"/>
              <a:buFont typeface="Helvetica Neue"/>
              <a:buChar char="○"/>
              <a:defRPr sz="1000">
                <a:solidFill>
                  <a:srgbClr val="BFE8F6"/>
                </a:solidFill>
                <a:latin typeface="Helvetica Neue"/>
                <a:ea typeface="Helvetica Neue"/>
                <a:cs typeface="Helvetica Neue"/>
                <a:sym typeface="Helvetica Neue"/>
              </a:defRPr>
            </a:lvl5pPr>
            <a:lvl6pPr marL="2743200" lvl="5" indent="-292100" rtl="0">
              <a:lnSpc>
                <a:spcPct val="120000"/>
              </a:lnSpc>
              <a:spcBef>
                <a:spcPts val="0"/>
              </a:spcBef>
              <a:spcAft>
                <a:spcPts val="0"/>
              </a:spcAft>
              <a:buClr>
                <a:srgbClr val="BFE8F6"/>
              </a:buClr>
              <a:buSzPts val="1000"/>
              <a:buFont typeface="Helvetica Neue"/>
              <a:buChar char="■"/>
              <a:defRPr sz="1000">
                <a:solidFill>
                  <a:srgbClr val="BFE8F6"/>
                </a:solidFill>
                <a:latin typeface="Helvetica Neue"/>
                <a:ea typeface="Helvetica Neue"/>
                <a:cs typeface="Helvetica Neue"/>
                <a:sym typeface="Helvetica Neue"/>
              </a:defRPr>
            </a:lvl6pPr>
            <a:lvl7pPr marL="3200400" lvl="6" indent="-292100" rtl="0">
              <a:lnSpc>
                <a:spcPct val="120000"/>
              </a:lnSpc>
              <a:spcBef>
                <a:spcPts val="0"/>
              </a:spcBef>
              <a:spcAft>
                <a:spcPts val="0"/>
              </a:spcAft>
              <a:buClr>
                <a:srgbClr val="BFE8F6"/>
              </a:buClr>
              <a:buSzPts val="1000"/>
              <a:buFont typeface="Helvetica Neue"/>
              <a:buChar char="●"/>
              <a:defRPr sz="1000">
                <a:solidFill>
                  <a:srgbClr val="BFE8F6"/>
                </a:solidFill>
                <a:latin typeface="Helvetica Neue"/>
                <a:ea typeface="Helvetica Neue"/>
                <a:cs typeface="Helvetica Neue"/>
                <a:sym typeface="Helvetica Neue"/>
              </a:defRPr>
            </a:lvl7pPr>
            <a:lvl8pPr marL="3657600" lvl="7" indent="-292100" rtl="0">
              <a:lnSpc>
                <a:spcPct val="120000"/>
              </a:lnSpc>
              <a:spcBef>
                <a:spcPts val="0"/>
              </a:spcBef>
              <a:spcAft>
                <a:spcPts val="0"/>
              </a:spcAft>
              <a:buClr>
                <a:srgbClr val="BFE8F6"/>
              </a:buClr>
              <a:buSzPts val="1000"/>
              <a:buFont typeface="Helvetica Neue"/>
              <a:buChar char="○"/>
              <a:defRPr sz="1000">
                <a:solidFill>
                  <a:srgbClr val="BFE8F6"/>
                </a:solidFill>
                <a:latin typeface="Helvetica Neue"/>
                <a:ea typeface="Helvetica Neue"/>
                <a:cs typeface="Helvetica Neue"/>
                <a:sym typeface="Helvetica Neue"/>
              </a:defRPr>
            </a:lvl8pPr>
            <a:lvl9pPr marL="4114800" lvl="8" indent="-292100" rtl="0">
              <a:lnSpc>
                <a:spcPct val="120000"/>
              </a:lnSpc>
              <a:spcBef>
                <a:spcPts val="0"/>
              </a:spcBef>
              <a:spcAft>
                <a:spcPts val="0"/>
              </a:spcAft>
              <a:buClr>
                <a:srgbClr val="BFE8F6"/>
              </a:buClr>
              <a:buSzPts val="1000"/>
              <a:buFont typeface="Helvetica Neue"/>
              <a:buChar char="■"/>
              <a:defRPr sz="1000">
                <a:solidFill>
                  <a:srgbClr val="BFE8F6"/>
                </a:solidFill>
                <a:latin typeface="Helvetica Neue"/>
                <a:ea typeface="Helvetica Neue"/>
                <a:cs typeface="Helvetica Neue"/>
                <a:sym typeface="Helvetica Neue"/>
              </a:defRPr>
            </a:lvl9pPr>
          </a:lstStyle>
          <a:p>
            <a:endParaRPr/>
          </a:p>
        </p:txBody>
      </p:sp>
      <p:sp>
        <p:nvSpPr>
          <p:cNvPr id="52" name="Google Shape;52;p13"/>
          <p:cNvSpPr txBox="1">
            <a:spLocks noGrp="1"/>
          </p:cNvSpPr>
          <p:nvPr>
            <p:ph type="title"/>
          </p:nvPr>
        </p:nvSpPr>
        <p:spPr>
          <a:xfrm>
            <a:off x="1202967" y="869700"/>
            <a:ext cx="8339200" cy="796400"/>
          </a:xfrm>
          <a:prstGeom prst="rect">
            <a:avLst/>
          </a:prstGeom>
          <a:noFill/>
          <a:ln>
            <a:noFill/>
          </a:ln>
        </p:spPr>
        <p:txBody>
          <a:bodyPr spcFirstLastPara="1" wrap="square" lIns="91425" tIns="91425" rIns="91425" bIns="91425" anchor="t" anchorCtr="0">
            <a:noAutofit/>
          </a:bodyPr>
          <a:lstStyle>
            <a:lvl1pPr lvl="0" rtl="0">
              <a:lnSpc>
                <a:spcPct val="90000"/>
              </a:lnSpc>
              <a:spcBef>
                <a:spcPts val="0"/>
              </a:spcBef>
              <a:spcAft>
                <a:spcPts val="0"/>
              </a:spcAft>
              <a:buClr>
                <a:schemeClr val="lt1"/>
              </a:buClr>
              <a:buSzPts val="3400"/>
              <a:buFont typeface="Helvetica Neue"/>
              <a:buNone/>
              <a:defRPr sz="3400" b="1">
                <a:solidFill>
                  <a:schemeClr val="lt1"/>
                </a:solidFill>
                <a:latin typeface="Helvetica Neue"/>
                <a:ea typeface="Helvetica Neue"/>
                <a:cs typeface="Helvetica Neue"/>
                <a:sym typeface="Helvetica Neue"/>
              </a:defRPr>
            </a:lvl1pPr>
            <a:lvl2pPr lvl="1" rtl="0">
              <a:lnSpc>
                <a:spcPct val="90000"/>
              </a:lnSpc>
              <a:spcBef>
                <a:spcPts val="0"/>
              </a:spcBef>
              <a:spcAft>
                <a:spcPts val="0"/>
              </a:spcAft>
              <a:buSzPts val="1400"/>
              <a:buNone/>
              <a:defRPr/>
            </a:lvl2pPr>
            <a:lvl3pPr lvl="2" rtl="0">
              <a:lnSpc>
                <a:spcPct val="90000"/>
              </a:lnSpc>
              <a:spcBef>
                <a:spcPts val="0"/>
              </a:spcBef>
              <a:spcAft>
                <a:spcPts val="0"/>
              </a:spcAft>
              <a:buSzPts val="1400"/>
              <a:buNone/>
              <a:defRPr/>
            </a:lvl3pPr>
            <a:lvl4pPr lvl="3" rtl="0">
              <a:lnSpc>
                <a:spcPct val="90000"/>
              </a:lnSpc>
              <a:spcBef>
                <a:spcPts val="0"/>
              </a:spcBef>
              <a:spcAft>
                <a:spcPts val="0"/>
              </a:spcAft>
              <a:buSzPts val="1400"/>
              <a:buNone/>
              <a:defRPr/>
            </a:lvl4pPr>
            <a:lvl5pPr lvl="4" rtl="0">
              <a:lnSpc>
                <a:spcPct val="90000"/>
              </a:lnSpc>
              <a:spcBef>
                <a:spcPts val="0"/>
              </a:spcBef>
              <a:spcAft>
                <a:spcPts val="0"/>
              </a:spcAft>
              <a:buSzPts val="1400"/>
              <a:buNone/>
              <a:defRPr/>
            </a:lvl5pPr>
            <a:lvl6pPr lvl="5" rtl="0">
              <a:lnSpc>
                <a:spcPct val="90000"/>
              </a:lnSpc>
              <a:spcBef>
                <a:spcPts val="0"/>
              </a:spcBef>
              <a:spcAft>
                <a:spcPts val="0"/>
              </a:spcAft>
              <a:buSzPts val="1400"/>
              <a:buNone/>
              <a:defRPr/>
            </a:lvl6pPr>
            <a:lvl7pPr lvl="6" rtl="0">
              <a:lnSpc>
                <a:spcPct val="90000"/>
              </a:lnSpc>
              <a:spcBef>
                <a:spcPts val="0"/>
              </a:spcBef>
              <a:spcAft>
                <a:spcPts val="0"/>
              </a:spcAft>
              <a:buSzPts val="1400"/>
              <a:buNone/>
              <a:defRPr/>
            </a:lvl7pPr>
            <a:lvl8pPr lvl="7" rtl="0">
              <a:lnSpc>
                <a:spcPct val="90000"/>
              </a:lnSpc>
              <a:spcBef>
                <a:spcPts val="0"/>
              </a:spcBef>
              <a:spcAft>
                <a:spcPts val="0"/>
              </a:spcAft>
              <a:buSzPts val="1400"/>
              <a:buNone/>
              <a:defRPr/>
            </a:lvl8pPr>
            <a:lvl9pPr lvl="8" rtl="0">
              <a:lnSpc>
                <a:spcPct val="90000"/>
              </a:lnSpc>
              <a:spcBef>
                <a:spcPts val="0"/>
              </a:spcBef>
              <a:spcAft>
                <a:spcPts val="0"/>
              </a:spcAft>
              <a:buSzPts val="1400"/>
              <a:buNone/>
              <a:defRPr/>
            </a:lvl9pPr>
          </a:lstStyle>
          <a:p>
            <a:endParaRPr/>
          </a:p>
        </p:txBody>
      </p:sp>
      <p:sp>
        <p:nvSpPr>
          <p:cNvPr id="3" name="TextBox 2">
            <a:extLst>
              <a:ext uri="{FF2B5EF4-FFF2-40B4-BE49-F238E27FC236}">
                <a16:creationId xmlns:a16="http://schemas.microsoft.com/office/drawing/2014/main" id="{16392E88-D908-474C-BF42-F7A49125F259}"/>
              </a:ext>
            </a:extLst>
          </p:cNvPr>
          <p:cNvSpPr txBox="1"/>
          <p:nvPr>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1328788181"/>
      </p:ext>
    </p:extLst>
  </p:cSld>
  <p:clrMap bg1="lt1" tx1="dk1" bg2="dk2" tx2="lt2" accent1="accent1" accent2="accent2" accent3="accent3" accent4="accent4" accent5="accent5" accent6="accent6" hlink="hlink" folHlink="folHlink"/>
  <p:sldLayoutIdLst>
    <p:sldLayoutId id="2147484212" r:id="rId1"/>
    <p:sldLayoutId id="2147484213" r:id="rId2"/>
    <p:sldLayoutId id="2147484214" r:id="rId3"/>
    <p:sldLayoutId id="2147484215" r:id="rId4"/>
    <p:sldLayoutId id="2147484216" r:id="rId5"/>
    <p:sldLayoutId id="2147484217" r:id="rId6"/>
    <p:sldLayoutId id="2147484218" r:id="rId7"/>
    <p:sldLayoutId id="2147484219" r:id="rId8"/>
    <p:sldLayoutId id="2147484220" r:id="rId9"/>
    <p:sldLayoutId id="2147484221" r:id="rId10"/>
    <p:sldLayoutId id="2147484222" r:id="rId11"/>
    <p:sldLayoutId id="2147484223" r:id="rId12"/>
    <p:sldLayoutId id="2147484224" r:id="rId13"/>
    <p:sldLayoutId id="2147484225" r:id="rId14"/>
    <p:sldLayoutId id="2147484226" r:id="rId15"/>
    <p:sldLayoutId id="2147484227" r:id="rId16"/>
    <p:sldLayoutId id="2147484228" r:id="rId17"/>
    <p:sldLayoutId id="2147484229" r:id="rId18"/>
    <p:sldLayoutId id="2147484230" r:id="rId19"/>
    <p:sldLayoutId id="2147484231" r:id="rId20"/>
    <p:sldLayoutId id="2147484232" r:id="rId21"/>
    <p:sldLayoutId id="2147484233" r:id="rId22"/>
    <p:sldLayoutId id="2147484234" r:id="rId23"/>
    <p:sldLayoutId id="2147484235" r:id="rId24"/>
    <p:sldLayoutId id="2147484236" r:id="rId25"/>
    <p:sldLayoutId id="2147484237" r:id="rId26"/>
    <p:sldLayoutId id="2147484238"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Helvetica" pitchFamily="2" charset="0"/>
          <a:ea typeface="Helvetica" pitchFamily="2" charset="0"/>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Helvetica" pitchFamily="2" charset="0"/>
          <a:ea typeface="Helvetica" pitchFamily="2" charset="0"/>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10.xml.rels><?xml version="1.0" encoding="UTF-8" standalone="yes"?>
<Relationships xmlns="http://schemas.openxmlformats.org/package/2006/relationships"><Relationship Id="rId8" Type="http://schemas.openxmlformats.org/officeDocument/2006/relationships/image" Target="../media/image79.emf"/><Relationship Id="rId3" Type="http://schemas.openxmlformats.org/officeDocument/2006/relationships/notesSlide" Target="../notesSlides/notesSlide10.xml"/><Relationship Id="rId7" Type="http://schemas.openxmlformats.org/officeDocument/2006/relationships/image" Target="../media/image78.png"/><Relationship Id="rId2" Type="http://schemas.openxmlformats.org/officeDocument/2006/relationships/slideLayout" Target="../slideLayouts/slideLayout323.xml"/><Relationship Id="rId1" Type="http://schemas.openxmlformats.org/officeDocument/2006/relationships/tags" Target="../tags/tag18.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emf"/><Relationship Id="rId10" Type="http://schemas.openxmlformats.org/officeDocument/2006/relationships/image" Target="../media/image81.jpeg"/><Relationship Id="rId4" Type="http://schemas.openxmlformats.org/officeDocument/2006/relationships/image" Target="../media/image55.png"/><Relationship Id="rId9" Type="http://schemas.openxmlformats.org/officeDocument/2006/relationships/image" Target="../media/image8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23.xml"/><Relationship Id="rId1" Type="http://schemas.openxmlformats.org/officeDocument/2006/relationships/tags" Target="../tags/tag19.xml"/><Relationship Id="rId5" Type="http://schemas.openxmlformats.org/officeDocument/2006/relationships/image" Target="../media/image58.png"/><Relationship Id="rId4" Type="http://schemas.openxmlformats.org/officeDocument/2006/relationships/image" Target="../media/image5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23.xml"/><Relationship Id="rId1" Type="http://schemas.openxmlformats.org/officeDocument/2006/relationships/tags" Target="../tags/tag20.xml"/><Relationship Id="rId4" Type="http://schemas.openxmlformats.org/officeDocument/2006/relationships/image" Target="../media/image6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2.xml"/><Relationship Id="rId1" Type="http://schemas.openxmlformats.org/officeDocument/2006/relationships/tags" Target="../tags/tag21.xml"/><Relationship Id="rId4" Type="http://schemas.openxmlformats.org/officeDocument/2006/relationships/image" Target="../media/image8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2.xml"/><Relationship Id="rId1" Type="http://schemas.openxmlformats.org/officeDocument/2006/relationships/tags" Target="../tags/tag22.xml"/><Relationship Id="rId4" Type="http://schemas.openxmlformats.org/officeDocument/2006/relationships/image" Target="../media/image8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2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2.xml"/><Relationship Id="rId1" Type="http://schemas.openxmlformats.org/officeDocument/2006/relationships/tags" Target="../tags/tag24.xml"/></Relationships>
</file>

<file path=ppt/slides/_rels/slide1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notesSlide" Target="../notesSlides/notesSlide17.xml"/><Relationship Id="rId7" Type="http://schemas.openxmlformats.org/officeDocument/2006/relationships/image" Target="../media/image88.svg"/><Relationship Id="rId2" Type="http://schemas.openxmlformats.org/officeDocument/2006/relationships/slideLayout" Target="../slideLayouts/slideLayout32.xml"/><Relationship Id="rId1" Type="http://schemas.openxmlformats.org/officeDocument/2006/relationships/tags" Target="../tags/tag25.xml"/><Relationship Id="rId6" Type="http://schemas.openxmlformats.org/officeDocument/2006/relationships/image" Target="../media/image87.png"/><Relationship Id="rId11" Type="http://schemas.openxmlformats.org/officeDocument/2006/relationships/image" Target="../media/image92.svg"/><Relationship Id="rId5" Type="http://schemas.openxmlformats.org/officeDocument/2006/relationships/image" Target="../media/image86.sv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sv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2.xml"/><Relationship Id="rId1" Type="http://schemas.openxmlformats.org/officeDocument/2006/relationships/tags" Target="../tags/tag26.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2.xml"/><Relationship Id="rId1" Type="http://schemas.openxmlformats.org/officeDocument/2006/relationships/tags" Target="../tags/tag2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10.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2.xml"/><Relationship Id="rId1" Type="http://schemas.openxmlformats.org/officeDocument/2006/relationships/tags" Target="../tags/tag28.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96.svg"/><Relationship Id="rId2" Type="http://schemas.openxmlformats.org/officeDocument/2006/relationships/slideLayout" Target="../slideLayouts/slideLayout24.xml"/><Relationship Id="rId1" Type="http://schemas.openxmlformats.org/officeDocument/2006/relationships/tags" Target="../tags/tag29.xml"/><Relationship Id="rId6" Type="http://schemas.openxmlformats.org/officeDocument/2006/relationships/image" Target="../media/image95.png"/><Relationship Id="rId5" Type="http://schemas.openxmlformats.org/officeDocument/2006/relationships/image" Target="../media/image94.svg"/><Relationship Id="rId4" Type="http://schemas.openxmlformats.org/officeDocument/2006/relationships/image" Target="../media/image9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tags" Target="../tags/tag30.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2.xml"/><Relationship Id="rId1" Type="http://schemas.openxmlformats.org/officeDocument/2006/relationships/tags" Target="../tags/tag31.xml"/></Relationships>
</file>

<file path=ppt/slides/_rels/slide24.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8.svg"/><Relationship Id="rId3" Type="http://schemas.openxmlformats.org/officeDocument/2006/relationships/notesSlide" Target="../notesSlides/notesSlide24.xml"/><Relationship Id="rId7" Type="http://schemas.openxmlformats.org/officeDocument/2006/relationships/image" Target="../media/image88.svg"/><Relationship Id="rId12" Type="http://schemas.openxmlformats.org/officeDocument/2006/relationships/image" Target="../media/image97.png"/><Relationship Id="rId2" Type="http://schemas.openxmlformats.org/officeDocument/2006/relationships/slideLayout" Target="../slideLayouts/slideLayout32.xml"/><Relationship Id="rId1" Type="http://schemas.openxmlformats.org/officeDocument/2006/relationships/tags" Target="../tags/tag32.xml"/><Relationship Id="rId6" Type="http://schemas.openxmlformats.org/officeDocument/2006/relationships/image" Target="../media/image87.png"/><Relationship Id="rId11" Type="http://schemas.openxmlformats.org/officeDocument/2006/relationships/image" Target="../media/image92.svg"/><Relationship Id="rId5" Type="http://schemas.openxmlformats.org/officeDocument/2006/relationships/image" Target="../media/image86.svg"/><Relationship Id="rId15" Type="http://schemas.openxmlformats.org/officeDocument/2006/relationships/image" Target="../media/image100.sv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svg"/><Relationship Id="rId14" Type="http://schemas.openxmlformats.org/officeDocument/2006/relationships/image" Target="../media/image9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2.xml"/><Relationship Id="rId1" Type="http://schemas.openxmlformats.org/officeDocument/2006/relationships/tags" Target="../tags/tag33.xml"/><Relationship Id="rId4" Type="http://schemas.openxmlformats.org/officeDocument/2006/relationships/image" Target="../media/image10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2.xml"/><Relationship Id="rId1" Type="http://schemas.openxmlformats.org/officeDocument/2006/relationships/tags" Target="../tags/tag34.xml"/><Relationship Id="rId4" Type="http://schemas.openxmlformats.org/officeDocument/2006/relationships/image" Target="../media/image10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2.xml"/><Relationship Id="rId1" Type="http://schemas.openxmlformats.org/officeDocument/2006/relationships/tags" Target="../tags/tag35.xml"/><Relationship Id="rId4" Type="http://schemas.openxmlformats.org/officeDocument/2006/relationships/image" Target="../media/image10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96.svg"/><Relationship Id="rId2" Type="http://schemas.openxmlformats.org/officeDocument/2006/relationships/slideLayout" Target="../slideLayouts/slideLayout24.xml"/><Relationship Id="rId1" Type="http://schemas.openxmlformats.org/officeDocument/2006/relationships/tags" Target="../tags/tag36.xml"/><Relationship Id="rId6" Type="http://schemas.openxmlformats.org/officeDocument/2006/relationships/image" Target="../media/image95.png"/><Relationship Id="rId5" Type="http://schemas.openxmlformats.org/officeDocument/2006/relationships/image" Target="../media/image94.svg"/><Relationship Id="rId4" Type="http://schemas.openxmlformats.org/officeDocument/2006/relationships/image" Target="../media/image9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2.xml"/><Relationship Id="rId1" Type="http://schemas.openxmlformats.org/officeDocument/2006/relationships/tags" Target="../tags/tag3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2.xml"/><Relationship Id="rId1" Type="http://schemas.openxmlformats.org/officeDocument/2006/relationships/tags" Target="../tags/tag1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96.svg"/><Relationship Id="rId2" Type="http://schemas.openxmlformats.org/officeDocument/2006/relationships/slideLayout" Target="../slideLayouts/slideLayout24.xml"/><Relationship Id="rId1" Type="http://schemas.openxmlformats.org/officeDocument/2006/relationships/tags" Target="../tags/tag38.xml"/><Relationship Id="rId6" Type="http://schemas.openxmlformats.org/officeDocument/2006/relationships/image" Target="../media/image95.png"/><Relationship Id="rId5" Type="http://schemas.openxmlformats.org/officeDocument/2006/relationships/image" Target="../media/image94.svg"/><Relationship Id="rId4" Type="http://schemas.openxmlformats.org/officeDocument/2006/relationships/image" Target="../media/image9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tags" Target="../tags/tag39.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2.xml"/><Relationship Id="rId1" Type="http://schemas.openxmlformats.org/officeDocument/2006/relationships/tags" Target="../tags/tag40.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2.xml"/><Relationship Id="rId1" Type="http://schemas.openxmlformats.org/officeDocument/2006/relationships/tags" Target="../tags/tag41.xml"/><Relationship Id="rId4" Type="http://schemas.openxmlformats.org/officeDocument/2006/relationships/image" Target="../media/image10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2.xml"/><Relationship Id="rId1" Type="http://schemas.openxmlformats.org/officeDocument/2006/relationships/tags" Target="../tags/tag42.xml"/><Relationship Id="rId4" Type="http://schemas.openxmlformats.org/officeDocument/2006/relationships/image" Target="../media/image105.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2.xml"/><Relationship Id="rId1" Type="http://schemas.openxmlformats.org/officeDocument/2006/relationships/tags" Target="../tags/tag43.xml"/><Relationship Id="rId4" Type="http://schemas.openxmlformats.org/officeDocument/2006/relationships/image" Target="../media/image106.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2.xml"/><Relationship Id="rId1" Type="http://schemas.openxmlformats.org/officeDocument/2006/relationships/tags" Target="../tags/tag44.xml"/><Relationship Id="rId5" Type="http://schemas.openxmlformats.org/officeDocument/2006/relationships/image" Target="../media/image108.png"/><Relationship Id="rId4" Type="http://schemas.openxmlformats.org/officeDocument/2006/relationships/image" Target="../media/image107.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2.xml"/><Relationship Id="rId1" Type="http://schemas.openxmlformats.org/officeDocument/2006/relationships/tags" Target="../tags/tag45.xml"/><Relationship Id="rId5" Type="http://schemas.openxmlformats.org/officeDocument/2006/relationships/image" Target="../media/image110.png"/><Relationship Id="rId4" Type="http://schemas.openxmlformats.org/officeDocument/2006/relationships/image" Target="../media/image109.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2.xml"/><Relationship Id="rId1" Type="http://schemas.openxmlformats.org/officeDocument/2006/relationships/tags" Target="../tags/tag46.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96.svg"/><Relationship Id="rId2" Type="http://schemas.openxmlformats.org/officeDocument/2006/relationships/slideLayout" Target="../slideLayouts/slideLayout24.xml"/><Relationship Id="rId1" Type="http://schemas.openxmlformats.org/officeDocument/2006/relationships/tags" Target="../tags/tag47.xml"/><Relationship Id="rId6" Type="http://schemas.openxmlformats.org/officeDocument/2006/relationships/image" Target="../media/image95.png"/><Relationship Id="rId5" Type="http://schemas.openxmlformats.org/officeDocument/2006/relationships/image" Target="../media/image94.svg"/><Relationship Id="rId4" Type="http://schemas.openxmlformats.org/officeDocument/2006/relationships/image" Target="../media/image9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2.xml"/><Relationship Id="rId1" Type="http://schemas.openxmlformats.org/officeDocument/2006/relationships/tags" Target="../tags/tag12.xml"/><Relationship Id="rId4" Type="http://schemas.openxmlformats.org/officeDocument/2006/relationships/hyperlink" Target="https://learn.microsoft.com/en-us/azure/load-testing/overview-what-is-azure-load-testing" TargetMode="Externa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96.svg"/><Relationship Id="rId2" Type="http://schemas.openxmlformats.org/officeDocument/2006/relationships/slideLayout" Target="../slideLayouts/slideLayout24.xml"/><Relationship Id="rId1" Type="http://schemas.openxmlformats.org/officeDocument/2006/relationships/tags" Target="../tags/tag48.xml"/><Relationship Id="rId6" Type="http://schemas.openxmlformats.org/officeDocument/2006/relationships/image" Target="../media/image95.png"/><Relationship Id="rId5" Type="http://schemas.openxmlformats.org/officeDocument/2006/relationships/image" Target="../media/image94.svg"/><Relationship Id="rId4" Type="http://schemas.openxmlformats.org/officeDocument/2006/relationships/image" Target="../media/image9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2.xml"/><Relationship Id="rId1" Type="http://schemas.openxmlformats.org/officeDocument/2006/relationships/tags" Target="../tags/tag1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2.xml"/><Relationship Id="rId1" Type="http://schemas.openxmlformats.org/officeDocument/2006/relationships/tags" Target="../tags/tag1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2.xml"/><Relationship Id="rId1" Type="http://schemas.openxmlformats.org/officeDocument/2006/relationships/tags" Target="../tags/tag15.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hyperlink" Target="https://github.com/microsoft/TechExcel-Implementing-DevOps-practices-to-accelerate-developer-productivity/blob/2c93ecf8091d807ff2164d7fd6e6a9bb3f7cb1f0/Coach/Solution/Exercise-04/Task-2/Exercise%204%20Task%202%20Steps%201-2%20Video%20Demonstration.mp4"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1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75.emf"/><Relationship Id="rId2" Type="http://schemas.openxmlformats.org/officeDocument/2006/relationships/slideLayout" Target="../slideLayouts/slideLayout323.xml"/><Relationship Id="rId1" Type="http://schemas.openxmlformats.org/officeDocument/2006/relationships/tags" Target="../tags/tag17.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859BDD3-BADD-7266-4C01-246DC0D1A100}"/>
              </a:ext>
            </a:extLst>
          </p:cNvPr>
          <p:cNvSpPr>
            <a:spLocks noGrp="1"/>
          </p:cNvSpPr>
          <p:nvPr>
            <p:ph type="title" idx="4294967295"/>
          </p:nvPr>
        </p:nvSpPr>
        <p:spPr>
          <a:xfrm>
            <a:off x="563563" y="4813300"/>
            <a:ext cx="10853737" cy="657225"/>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spcBef>
                <a:spcPct val="20000"/>
              </a:spcBef>
              <a:buFont typeface="Wingdings" panose="05000000000000000000" pitchFamily="2" charset="2"/>
              <a:defRPr/>
            </a:pPr>
            <a:r>
              <a:rPr lang="en-US" spc="0" dirty="0">
                <a:ln>
                  <a:noFill/>
                </a:ln>
                <a:solidFill>
                  <a:schemeClr val="bg1"/>
                </a:solidFill>
                <a:ea typeface="+mn-lt"/>
                <a:cs typeface="Segoe UI"/>
              </a:rPr>
              <a:t>TechExcel: Implementing DevOps practices to accelerate developer productivity</a:t>
            </a:r>
          </a:p>
        </p:txBody>
      </p:sp>
      <p:sp>
        <p:nvSpPr>
          <p:cNvPr id="2" name="Text Placeholder 7">
            <a:extLst>
              <a:ext uri="{FF2B5EF4-FFF2-40B4-BE49-F238E27FC236}">
                <a16:creationId xmlns:a16="http://schemas.microsoft.com/office/drawing/2014/main" id="{F22BD4A7-6CCB-093D-A9B3-2EB8855D17DC}"/>
              </a:ext>
            </a:extLst>
          </p:cNvPr>
          <p:cNvSpPr>
            <a:spLocks noGrp="1"/>
          </p:cNvSpPr>
          <p:nvPr>
            <p:ph type="body" sz="quarter" idx="11"/>
          </p:nvPr>
        </p:nvSpPr>
        <p:spPr>
          <a:xfrm>
            <a:off x="563498" y="5651186"/>
            <a:ext cx="6485001" cy="369332"/>
          </a:xfrm>
        </p:spPr>
        <p:txBody>
          <a:bodyPr/>
          <a:lstStyle/>
          <a:p>
            <a:r>
              <a:rPr lang="en-US"/>
              <a:t>Day Two</a:t>
            </a:r>
            <a:endParaRPr lang="en-US" noProof="0" dirty="0"/>
          </a:p>
        </p:txBody>
      </p:sp>
    </p:spTree>
    <p:custDataLst>
      <p:tags r:id="rId1"/>
    </p:custDataLst>
    <p:extLst>
      <p:ext uri="{BB962C8B-B14F-4D97-AF65-F5344CB8AC3E}">
        <p14:creationId xmlns:p14="http://schemas.microsoft.com/office/powerpoint/2010/main" val="404688548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43E59-3182-47FB-8426-072C1D1AC0C0}"/>
              </a:ext>
            </a:extLst>
          </p:cNvPr>
          <p:cNvSpPr>
            <a:spLocks noGrp="1"/>
          </p:cNvSpPr>
          <p:nvPr>
            <p:ph type="title"/>
          </p:nvPr>
        </p:nvSpPr>
        <p:spPr>
          <a:xfrm>
            <a:off x="759520" y="553357"/>
            <a:ext cx="10662047" cy="705304"/>
          </a:xfrm>
        </p:spPr>
        <p:txBody>
          <a:bodyPr/>
          <a:lstStyle/>
          <a:p>
            <a:r>
              <a:rPr lang="en-US"/>
              <a:t>Develop apps securely with a unified solution from Microsoft</a:t>
            </a:r>
          </a:p>
        </p:txBody>
      </p:sp>
      <p:grpSp>
        <p:nvGrpSpPr>
          <p:cNvPr id="6" name="Group 5">
            <a:extLst>
              <a:ext uri="{FF2B5EF4-FFF2-40B4-BE49-F238E27FC236}">
                <a16:creationId xmlns:a16="http://schemas.microsoft.com/office/drawing/2014/main" id="{4CBCB3FF-3D55-4236-A72A-43E21AF0C586}"/>
              </a:ext>
              <a:ext uri="{C183D7F6-B498-43B3-948B-1728B52AA6E4}">
                <adec:decorative xmlns:adec="http://schemas.microsoft.com/office/drawing/2017/decorative" val="1"/>
              </a:ext>
            </a:extLst>
          </p:cNvPr>
          <p:cNvGrpSpPr/>
          <p:nvPr/>
        </p:nvGrpSpPr>
        <p:grpSpPr>
          <a:xfrm>
            <a:off x="9426" y="-3437"/>
            <a:ext cx="12173149" cy="6861437"/>
            <a:chOff x="9426" y="-3437"/>
            <a:chExt cx="12173149" cy="6861437"/>
          </a:xfrm>
        </p:grpSpPr>
        <p:cxnSp>
          <p:nvCxnSpPr>
            <p:cNvPr id="128" name="Straight Connector 127">
              <a:extLst>
                <a:ext uri="{FF2B5EF4-FFF2-40B4-BE49-F238E27FC236}">
                  <a16:creationId xmlns:a16="http://schemas.microsoft.com/office/drawing/2014/main" id="{F910FD47-616A-4BED-BABD-1B50E1633F11}"/>
                </a:ext>
                <a:ext uri="{C183D7F6-B498-43B3-948B-1728B52AA6E4}">
                  <adec:decorative xmlns:adec="http://schemas.microsoft.com/office/drawing/2017/decorative" val="1"/>
                </a:ext>
              </a:extLst>
            </p:cNvPr>
            <p:cNvCxnSpPr>
              <a:cxnSpLocks/>
            </p:cNvCxnSpPr>
            <p:nvPr/>
          </p:nvCxnSpPr>
          <p:spPr>
            <a:xfrm>
              <a:off x="576254" y="-3437"/>
              <a:ext cx="0" cy="1491718"/>
            </a:xfrm>
            <a:prstGeom prst="line">
              <a:avLst/>
            </a:prstGeom>
            <a:ln w="127000">
              <a:gradFill flip="none" rotWithShape="1">
                <a:gsLst>
                  <a:gs pos="5000">
                    <a:srgbClr val="1F9CF0"/>
                  </a:gs>
                  <a:gs pos="100000">
                    <a:srgbClr val="D59DFF"/>
                  </a:gs>
                </a:gsLst>
                <a:lin ang="5400000" scaled="1"/>
                <a:tileRect/>
              </a:gradFill>
            </a:ln>
          </p:spPr>
          <p:style>
            <a:lnRef idx="1">
              <a:schemeClr val="accent1"/>
            </a:lnRef>
            <a:fillRef idx="0">
              <a:schemeClr val="accent1"/>
            </a:fillRef>
            <a:effectRef idx="0">
              <a:schemeClr val="accent1"/>
            </a:effectRef>
            <a:fontRef idx="minor">
              <a:schemeClr val="tx1"/>
            </a:fontRef>
          </p:style>
        </p:cxnSp>
        <p:pic>
          <p:nvPicPr>
            <p:cNvPr id="132" name="Picture 131">
              <a:extLst>
                <a:ext uri="{FF2B5EF4-FFF2-40B4-BE49-F238E27FC236}">
                  <a16:creationId xmlns:a16="http://schemas.microsoft.com/office/drawing/2014/main" id="{B9BF75D2-7C35-4B76-9120-FE7BC83A8416}"/>
                </a:ext>
                <a:ext uri="{C183D7F6-B498-43B3-948B-1728B52AA6E4}">
                  <adec:decorative xmlns:adec="http://schemas.microsoft.com/office/drawing/2017/decorative" val="1"/>
                </a:ext>
              </a:extLst>
            </p:cNvPr>
            <p:cNvPicPr>
              <a:picLocks noChangeAspect="1"/>
            </p:cNvPicPr>
            <p:nvPr/>
          </p:nvPicPr>
          <p:blipFill rotWithShape="1">
            <a:blip r:embed="rId4">
              <a:alphaModFix amt="30000"/>
              <a:extLst>
                <a:ext uri="{28A0092B-C50C-407E-A947-70E740481C1C}">
                  <a14:useLocalDpi xmlns:a14="http://schemas.microsoft.com/office/drawing/2010/main" val="0"/>
                </a:ext>
              </a:extLst>
            </a:blip>
            <a:srcRect r="85570"/>
            <a:stretch/>
          </p:blipFill>
          <p:spPr>
            <a:xfrm>
              <a:off x="11458711" y="0"/>
              <a:ext cx="723864" cy="4881348"/>
            </a:xfrm>
            <a:prstGeom prst="rect">
              <a:avLst/>
            </a:prstGeom>
          </p:spPr>
        </p:pic>
        <p:pic>
          <p:nvPicPr>
            <p:cNvPr id="133" name="Picture 132">
              <a:extLst>
                <a:ext uri="{FF2B5EF4-FFF2-40B4-BE49-F238E27FC236}">
                  <a16:creationId xmlns:a16="http://schemas.microsoft.com/office/drawing/2014/main" id="{73DD2F60-A822-4C62-8957-308999F70DF7}"/>
                </a:ext>
                <a:ext uri="{C183D7F6-B498-43B3-948B-1728B52AA6E4}">
                  <adec:decorative xmlns:adec="http://schemas.microsoft.com/office/drawing/2017/decorative" val="1"/>
                </a:ext>
              </a:extLst>
            </p:cNvPr>
            <p:cNvPicPr>
              <a:picLocks noChangeAspect="1"/>
            </p:cNvPicPr>
            <p:nvPr/>
          </p:nvPicPr>
          <p:blipFill rotWithShape="1">
            <a:blip r:embed="rId4">
              <a:alphaModFix amt="30000"/>
              <a:extLst>
                <a:ext uri="{28A0092B-C50C-407E-A947-70E740481C1C}">
                  <a14:useLocalDpi xmlns:a14="http://schemas.microsoft.com/office/drawing/2010/main" val="0"/>
                </a:ext>
              </a:extLst>
            </a:blip>
            <a:srcRect r="85570"/>
            <a:stretch/>
          </p:blipFill>
          <p:spPr>
            <a:xfrm rot="10800000">
              <a:off x="9426" y="1976652"/>
              <a:ext cx="723864" cy="4881348"/>
            </a:xfrm>
            <a:prstGeom prst="rect">
              <a:avLst/>
            </a:prstGeom>
          </p:spPr>
        </p:pic>
      </p:grpSp>
      <p:sp>
        <p:nvSpPr>
          <p:cNvPr id="198" name="Rectangle 197">
            <a:extLst>
              <a:ext uri="{FF2B5EF4-FFF2-40B4-BE49-F238E27FC236}">
                <a16:creationId xmlns:a16="http://schemas.microsoft.com/office/drawing/2014/main" id="{04BB47C7-B4D6-45DB-B055-3EC08E12EE40}"/>
              </a:ext>
            </a:extLst>
          </p:cNvPr>
          <p:cNvSpPr/>
          <p:nvPr/>
        </p:nvSpPr>
        <p:spPr>
          <a:xfrm>
            <a:off x="841162" y="1779122"/>
            <a:ext cx="516857" cy="2053077"/>
          </a:xfrm>
          <a:prstGeom prst="rect">
            <a:avLst/>
          </a:prstGeom>
          <a:gradFill flip="none" rotWithShape="1">
            <a:gsLst>
              <a:gs pos="0">
                <a:schemeClr val="accent3">
                  <a:alpha val="40000"/>
                </a:schemeClr>
              </a:gs>
              <a:gs pos="100000">
                <a:srgbClr val="0070C0">
                  <a:alpha val="4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prstClr val="white"/>
                </a:solidFill>
                <a:effectLst/>
                <a:uLnTx/>
                <a:uFillTx/>
                <a:latin typeface="Helvetica"/>
                <a:ea typeface="+mn-ea"/>
                <a:cs typeface="+mn-cs"/>
              </a:rPr>
              <a:t>Dev</a:t>
            </a:r>
          </a:p>
        </p:txBody>
      </p:sp>
      <p:grpSp>
        <p:nvGrpSpPr>
          <p:cNvPr id="267" name="Group 266">
            <a:extLst>
              <a:ext uri="{FF2B5EF4-FFF2-40B4-BE49-F238E27FC236}">
                <a16:creationId xmlns:a16="http://schemas.microsoft.com/office/drawing/2014/main" id="{F95D4093-594F-42FE-80D7-8048512A0831}"/>
              </a:ext>
              <a:ext uri="{C183D7F6-B498-43B3-948B-1728B52AA6E4}">
                <adec:decorative xmlns:adec="http://schemas.microsoft.com/office/drawing/2017/decorative" val="1"/>
              </a:ext>
            </a:extLst>
          </p:cNvPr>
          <p:cNvGrpSpPr/>
          <p:nvPr/>
        </p:nvGrpSpPr>
        <p:grpSpPr>
          <a:xfrm>
            <a:off x="1358018" y="1793875"/>
            <a:ext cx="9986157" cy="2031913"/>
            <a:chOff x="1358018" y="1793875"/>
            <a:chExt cx="9986157" cy="2031913"/>
          </a:xfrm>
        </p:grpSpPr>
        <p:grpSp>
          <p:nvGrpSpPr>
            <p:cNvPr id="268" name="Group 267">
              <a:extLst>
                <a:ext uri="{FF2B5EF4-FFF2-40B4-BE49-F238E27FC236}">
                  <a16:creationId xmlns:a16="http://schemas.microsoft.com/office/drawing/2014/main" id="{A3A17BB7-67F6-4DC8-B983-FB733105A037}"/>
                </a:ext>
                <a:ext uri="{C183D7F6-B498-43B3-948B-1728B52AA6E4}">
                  <adec:decorative xmlns:adec="http://schemas.microsoft.com/office/drawing/2017/decorative" val="1"/>
                </a:ext>
              </a:extLst>
            </p:cNvPr>
            <p:cNvGrpSpPr/>
            <p:nvPr/>
          </p:nvGrpSpPr>
          <p:grpSpPr>
            <a:xfrm>
              <a:off x="1358018" y="1793875"/>
              <a:ext cx="9986157" cy="2031913"/>
              <a:chOff x="1358018" y="1793875"/>
              <a:chExt cx="9986157" cy="2031913"/>
            </a:xfrm>
          </p:grpSpPr>
          <p:sp>
            <p:nvSpPr>
              <p:cNvPr id="275" name="Rounded Rectangle 32">
                <a:extLst>
                  <a:ext uri="{FF2B5EF4-FFF2-40B4-BE49-F238E27FC236}">
                    <a16:creationId xmlns:a16="http://schemas.microsoft.com/office/drawing/2014/main" id="{133FEE02-8327-4F50-8A72-4C28C4E2DCF9}"/>
                  </a:ext>
                  <a:ext uri="{C183D7F6-B498-43B3-948B-1728B52AA6E4}">
                    <adec:decorative xmlns:adec="http://schemas.microsoft.com/office/drawing/2017/decorative" val="1"/>
                  </a:ext>
                </a:extLst>
              </p:cNvPr>
              <p:cNvSpPr/>
              <p:nvPr/>
            </p:nvSpPr>
            <p:spPr bwMode="auto">
              <a:xfrm>
                <a:off x="1476529" y="2078809"/>
                <a:ext cx="2015416" cy="709238"/>
              </a:xfrm>
              <a:prstGeom prst="rect">
                <a:avLst/>
              </a:prstGeom>
              <a:solidFill>
                <a:schemeClr val="bg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598" tIns="146078" rIns="182598" bIns="146078" numCol="1" spcCol="0" rtlCol="0" fromWordArt="0" anchor="b" anchorCtr="0" forceAA="0" compatLnSpc="1">
                <a:prstTxWarp prst="textNoShape">
                  <a:avLst/>
                </a:prstTxWarp>
                <a:noAutofit/>
              </a:bodyPr>
              <a:lstStyle/>
              <a:p>
                <a:pPr marL="0" marR="0" lvl="0" indent="0" algn="ctr" defTabSz="931015" rtl="0" eaLnBrk="1" fontAlgn="base" latinLnBrk="0" hangingPunct="1">
                  <a:lnSpc>
                    <a:spcPct val="100000"/>
                  </a:lnSpc>
                  <a:spcBef>
                    <a:spcPct val="0"/>
                  </a:spcBef>
                  <a:spcAft>
                    <a:spcPct val="0"/>
                  </a:spcAft>
                  <a:buClrTx/>
                  <a:buSzTx/>
                  <a:buFontTx/>
                  <a:buNone/>
                  <a:tabLst/>
                  <a:defRPr/>
                </a:pPr>
                <a:endParaRPr kumimoji="0" lang="en-US" sz="1198" b="0" i="0" u="none" strike="noStrike" kern="1200" cap="none" spc="0" normalizeH="0" baseline="0" noProof="0">
                  <a:ln>
                    <a:noFill/>
                  </a:ln>
                  <a:gradFill>
                    <a:gsLst>
                      <a:gs pos="0">
                        <a:srgbClr val="FFFFFF"/>
                      </a:gs>
                      <a:gs pos="100000">
                        <a:srgbClr val="FFFFFF"/>
                      </a:gs>
                    </a:gsLst>
                    <a:lin ang="5400000" scaled="0"/>
                  </a:gradFill>
                  <a:effectLst/>
                  <a:uLnTx/>
                  <a:uFillTx/>
                  <a:latin typeface="Helvetica"/>
                  <a:ea typeface="Segoe UI" pitchFamily="34" charset="0"/>
                  <a:cs typeface="Segoe UI" pitchFamily="34" charset="0"/>
                </a:endParaRPr>
              </a:p>
            </p:txBody>
          </p:sp>
          <p:sp>
            <p:nvSpPr>
              <p:cNvPr id="276" name="Rounded Rectangle 32">
                <a:extLst>
                  <a:ext uri="{FF2B5EF4-FFF2-40B4-BE49-F238E27FC236}">
                    <a16:creationId xmlns:a16="http://schemas.microsoft.com/office/drawing/2014/main" id="{815CDD1A-6FBD-4D15-BFB0-77D4DB8AEA4D}"/>
                  </a:ext>
                  <a:ext uri="{C183D7F6-B498-43B3-948B-1728B52AA6E4}">
                    <adec:decorative xmlns:adec="http://schemas.microsoft.com/office/drawing/2017/decorative" val="1"/>
                  </a:ext>
                </a:extLst>
              </p:cNvPr>
              <p:cNvSpPr>
                <a:spLocks/>
              </p:cNvSpPr>
              <p:nvPr/>
            </p:nvSpPr>
            <p:spPr bwMode="auto">
              <a:xfrm>
                <a:off x="1476529" y="2865438"/>
                <a:ext cx="2015416" cy="662516"/>
              </a:xfrm>
              <a:prstGeom prst="rect">
                <a:avLst/>
              </a:prstGeom>
              <a:solidFill>
                <a:schemeClr val="bg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598" tIns="146078" rIns="182598" bIns="146078" numCol="1" spcCol="0" rtlCol="0" fromWordArt="0" anchor="b" anchorCtr="0" forceAA="0" compatLnSpc="1">
                <a:prstTxWarp prst="textNoShape">
                  <a:avLst/>
                </a:prstTxWarp>
                <a:noAutofit/>
              </a:bodyPr>
              <a:lstStyle/>
              <a:p>
                <a:pPr marL="0" marR="0" lvl="0" indent="0" algn="ctr" defTabSz="931015" rtl="0" eaLnBrk="1" fontAlgn="base" latinLnBrk="0" hangingPunct="1">
                  <a:lnSpc>
                    <a:spcPct val="100000"/>
                  </a:lnSpc>
                  <a:spcBef>
                    <a:spcPct val="0"/>
                  </a:spcBef>
                  <a:spcAft>
                    <a:spcPct val="0"/>
                  </a:spcAft>
                  <a:buClrTx/>
                  <a:buSzTx/>
                  <a:buFontTx/>
                  <a:buNone/>
                  <a:tabLst/>
                  <a:defRPr/>
                </a:pPr>
                <a:endParaRPr kumimoji="0" lang="en-US" sz="1198" b="0" i="0" u="none" strike="noStrike" kern="1200" cap="none" spc="0" normalizeH="0" baseline="0" noProof="0">
                  <a:ln>
                    <a:noFill/>
                  </a:ln>
                  <a:gradFill>
                    <a:gsLst>
                      <a:gs pos="0">
                        <a:srgbClr val="FFFFFF"/>
                      </a:gs>
                      <a:gs pos="100000">
                        <a:srgbClr val="FFFFFF"/>
                      </a:gs>
                    </a:gsLst>
                    <a:lin ang="5400000" scaled="0"/>
                  </a:gradFill>
                  <a:effectLst/>
                  <a:uLnTx/>
                  <a:uFillTx/>
                  <a:latin typeface="Helvetica"/>
                  <a:ea typeface="Segoe UI" pitchFamily="34" charset="0"/>
                  <a:cs typeface="Segoe UI" pitchFamily="34" charset="0"/>
                </a:endParaRPr>
              </a:p>
            </p:txBody>
          </p:sp>
          <p:sp>
            <p:nvSpPr>
              <p:cNvPr id="277" name="Rectangle 4">
                <a:extLst>
                  <a:ext uri="{FF2B5EF4-FFF2-40B4-BE49-F238E27FC236}">
                    <a16:creationId xmlns:a16="http://schemas.microsoft.com/office/drawing/2014/main" id="{D16DD73B-37D6-4B8D-97C6-0AF0D1FB2C8B}"/>
                  </a:ext>
                  <a:ext uri="{C183D7F6-B498-43B3-948B-1728B52AA6E4}">
                    <adec:decorative xmlns:adec="http://schemas.microsoft.com/office/drawing/2017/decorative" val="1"/>
                  </a:ext>
                </a:extLst>
              </p:cNvPr>
              <p:cNvSpPr>
                <a:spLocks/>
              </p:cNvSpPr>
              <p:nvPr/>
            </p:nvSpPr>
            <p:spPr bwMode="auto">
              <a:xfrm>
                <a:off x="1358018" y="1793875"/>
                <a:ext cx="9986157" cy="2031913"/>
              </a:xfrm>
              <a:custGeom>
                <a:avLst/>
                <a:gdLst>
                  <a:gd name="connsiteX0" fmla="*/ 0 w 16012886"/>
                  <a:gd name="connsiteY0" fmla="*/ 0 h 3251061"/>
                  <a:gd name="connsiteX1" fmla="*/ 16012886 w 16012886"/>
                  <a:gd name="connsiteY1" fmla="*/ 0 h 3251061"/>
                  <a:gd name="connsiteX2" fmla="*/ 16012886 w 16012886"/>
                  <a:gd name="connsiteY2" fmla="*/ 3251061 h 3251061"/>
                  <a:gd name="connsiteX3" fmla="*/ 0 w 16012886"/>
                  <a:gd name="connsiteY3" fmla="*/ 3251061 h 3251061"/>
                  <a:gd name="connsiteX4" fmla="*/ 0 w 16012886"/>
                  <a:gd name="connsiteY4" fmla="*/ 0 h 3251061"/>
                  <a:gd name="connsiteX0" fmla="*/ 0 w 16012886"/>
                  <a:gd name="connsiteY0" fmla="*/ 0 h 3251061"/>
                  <a:gd name="connsiteX1" fmla="*/ 16012886 w 16012886"/>
                  <a:gd name="connsiteY1" fmla="*/ 0 h 3251061"/>
                  <a:gd name="connsiteX2" fmla="*/ 16012886 w 16012886"/>
                  <a:gd name="connsiteY2" fmla="*/ 3251061 h 3251061"/>
                  <a:gd name="connsiteX3" fmla="*/ 0 w 16012886"/>
                  <a:gd name="connsiteY3" fmla="*/ 3251061 h 3251061"/>
                  <a:gd name="connsiteX4" fmla="*/ 91440 w 16012886"/>
                  <a:gd name="connsiteY4" fmla="*/ 91440 h 3251061"/>
                  <a:gd name="connsiteX0" fmla="*/ 0 w 16012886"/>
                  <a:gd name="connsiteY0" fmla="*/ 0 h 3251061"/>
                  <a:gd name="connsiteX1" fmla="*/ 16012886 w 16012886"/>
                  <a:gd name="connsiteY1" fmla="*/ 0 h 3251061"/>
                  <a:gd name="connsiteX2" fmla="*/ 16012886 w 16012886"/>
                  <a:gd name="connsiteY2" fmla="*/ 3251061 h 3251061"/>
                  <a:gd name="connsiteX3" fmla="*/ 0 w 16012886"/>
                  <a:gd name="connsiteY3" fmla="*/ 3251061 h 3251061"/>
                </a:gdLst>
                <a:ahLst/>
                <a:cxnLst>
                  <a:cxn ang="0">
                    <a:pos x="connsiteX0" y="connsiteY0"/>
                  </a:cxn>
                  <a:cxn ang="0">
                    <a:pos x="connsiteX1" y="connsiteY1"/>
                  </a:cxn>
                  <a:cxn ang="0">
                    <a:pos x="connsiteX2" y="connsiteY2"/>
                  </a:cxn>
                  <a:cxn ang="0">
                    <a:pos x="connsiteX3" y="connsiteY3"/>
                  </a:cxn>
                </a:cxnLst>
                <a:rect l="l" t="t" r="r" b="b"/>
                <a:pathLst>
                  <a:path w="16012886" h="3251061">
                    <a:moveTo>
                      <a:pt x="0" y="0"/>
                    </a:moveTo>
                    <a:lnTo>
                      <a:pt x="16012886" y="0"/>
                    </a:lnTo>
                    <a:lnTo>
                      <a:pt x="16012886" y="3251061"/>
                    </a:lnTo>
                    <a:lnTo>
                      <a:pt x="0" y="3251061"/>
                    </a:lnTo>
                  </a:path>
                </a:pathLst>
              </a:custGeom>
              <a:noFill/>
              <a:ln w="25400" cap="flat" cmpd="sng" algn="ctr">
                <a:solidFill>
                  <a:schemeClr val="bg1">
                    <a:alpha val="15000"/>
                  </a:schemeClr>
                </a:solidFill>
                <a:prstDash val="solid"/>
                <a:headEnd type="none" w="med" len="med"/>
                <a:tailEnd type="none" w="med" len="med"/>
              </a:ln>
              <a:effectLst/>
            </p:spPr>
            <p:txBody>
              <a:bodyPr rot="0" spcFirstLastPara="0" vertOverflow="overflow" horzOverflow="overflow" vert="horz" wrap="square" lIns="182598" tIns="146078" rIns="182598" bIns="146078" numCol="1" spcCol="0" rtlCol="0" fromWordArt="0" anchor="t" anchorCtr="0" forceAA="0" compatLnSpc="1">
                <a:prstTxWarp prst="textNoShape">
                  <a:avLst/>
                </a:prstTxWarp>
                <a:noAutofit/>
              </a:bodyPr>
              <a:lstStyle/>
              <a:p>
                <a:pPr marL="0" marR="0" lvl="0" indent="0" algn="l" defTabSz="931015" rtl="0" eaLnBrk="1" fontAlgn="base" latinLnBrk="0" hangingPunct="1">
                  <a:lnSpc>
                    <a:spcPct val="100000"/>
                  </a:lnSpc>
                  <a:spcBef>
                    <a:spcPct val="0"/>
                  </a:spcBef>
                  <a:spcAft>
                    <a:spcPct val="0"/>
                  </a:spcAft>
                  <a:buClr>
                    <a:srgbClr val="000000"/>
                  </a:buClr>
                  <a:buSzTx/>
                  <a:buFontTx/>
                  <a:buNone/>
                  <a:tabLst/>
                  <a:defRPr/>
                </a:pPr>
                <a:endParaRPr kumimoji="0" lang="en-US" sz="1997" b="0" i="0" u="none" strike="noStrike" kern="0" cap="none" spc="0" normalizeH="0" baseline="0" noProof="0" err="1">
                  <a:ln>
                    <a:noFill/>
                  </a:ln>
                  <a:gradFill>
                    <a:gsLst>
                      <a:gs pos="0">
                        <a:srgbClr val="FFFFFF"/>
                      </a:gs>
                      <a:gs pos="100000">
                        <a:srgbClr val="FFFFFF"/>
                      </a:gs>
                    </a:gsLst>
                    <a:lin ang="5400000" scaled="0"/>
                  </a:gradFill>
                  <a:effectLst/>
                  <a:uLnTx/>
                  <a:uFillTx/>
                  <a:latin typeface="Helvetica"/>
                  <a:ea typeface="Segoe UI" pitchFamily="34" charset="0"/>
                  <a:cs typeface="Segoe UI" pitchFamily="34" charset="0"/>
                  <a:sym typeface="Arial"/>
                </a:endParaRPr>
              </a:p>
            </p:txBody>
          </p:sp>
          <p:sp>
            <p:nvSpPr>
              <p:cNvPr id="278" name="Rounded Rectangle 32">
                <a:extLst>
                  <a:ext uri="{FF2B5EF4-FFF2-40B4-BE49-F238E27FC236}">
                    <a16:creationId xmlns:a16="http://schemas.microsoft.com/office/drawing/2014/main" id="{C015AA30-2FD5-4EA9-9E98-F4DB79D125C9}"/>
                  </a:ext>
                  <a:ext uri="{C183D7F6-B498-43B3-948B-1728B52AA6E4}">
                    <adec:decorative xmlns:adec="http://schemas.microsoft.com/office/drawing/2017/decorative" val="1"/>
                  </a:ext>
                </a:extLst>
              </p:cNvPr>
              <p:cNvSpPr/>
              <p:nvPr/>
            </p:nvSpPr>
            <p:spPr bwMode="auto">
              <a:xfrm>
                <a:off x="5624197" y="2078810"/>
                <a:ext cx="4079777" cy="1449144"/>
              </a:xfrm>
              <a:prstGeom prst="rect">
                <a:avLst/>
              </a:prstGeom>
              <a:gradFill flip="none" rotWithShape="1">
                <a:gsLst>
                  <a:gs pos="0">
                    <a:schemeClr val="accent3">
                      <a:alpha val="40000"/>
                    </a:schemeClr>
                  </a:gs>
                  <a:gs pos="100000">
                    <a:srgbClr val="0070C0">
                      <a:alpha val="40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prstClr val="white"/>
                  </a:solidFill>
                  <a:effectLst/>
                  <a:uLnTx/>
                  <a:uFillTx/>
                  <a:latin typeface="Helvetica"/>
                  <a:ea typeface="+mn-ea"/>
                  <a:cs typeface="+mn-cs"/>
                </a:endParaRPr>
              </a:p>
            </p:txBody>
          </p:sp>
          <p:sp>
            <p:nvSpPr>
              <p:cNvPr id="279" name="Rounded Rectangle 32">
                <a:extLst>
                  <a:ext uri="{FF2B5EF4-FFF2-40B4-BE49-F238E27FC236}">
                    <a16:creationId xmlns:a16="http://schemas.microsoft.com/office/drawing/2014/main" id="{9E994D4F-3492-4BA0-8576-7BE051BDAE62}"/>
                  </a:ext>
                  <a:ext uri="{C183D7F6-B498-43B3-948B-1728B52AA6E4}">
                    <adec:decorative xmlns:adec="http://schemas.microsoft.com/office/drawing/2017/decorative" val="1"/>
                  </a:ext>
                </a:extLst>
              </p:cNvPr>
              <p:cNvSpPr/>
              <p:nvPr/>
            </p:nvSpPr>
            <p:spPr bwMode="auto">
              <a:xfrm>
                <a:off x="3542733" y="2078809"/>
                <a:ext cx="995570" cy="1449145"/>
              </a:xfrm>
              <a:prstGeom prst="rect">
                <a:avLst/>
              </a:prstGeom>
              <a:solidFill>
                <a:schemeClr val="bg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598" tIns="146078" rIns="182598" bIns="146078" numCol="1" spcCol="0" rtlCol="0" fromWordArt="0" anchor="b" anchorCtr="0" forceAA="0" compatLnSpc="1">
                <a:prstTxWarp prst="textNoShape">
                  <a:avLst/>
                </a:prstTxWarp>
                <a:noAutofit/>
              </a:bodyPr>
              <a:lstStyle/>
              <a:p>
                <a:pPr marL="0" marR="0" lvl="0" indent="0" algn="ctr" defTabSz="931015" rtl="0" eaLnBrk="1" fontAlgn="base" latinLnBrk="0" hangingPunct="1">
                  <a:lnSpc>
                    <a:spcPct val="100000"/>
                  </a:lnSpc>
                  <a:spcBef>
                    <a:spcPct val="0"/>
                  </a:spcBef>
                  <a:spcAft>
                    <a:spcPct val="0"/>
                  </a:spcAft>
                  <a:buClrTx/>
                  <a:buSzTx/>
                  <a:buFontTx/>
                  <a:buNone/>
                  <a:tabLst/>
                  <a:defRPr/>
                </a:pPr>
                <a:endParaRPr kumimoji="0" lang="en-US" sz="1198" b="0" i="0" u="none" strike="noStrike" kern="1200" cap="none" spc="0" normalizeH="0" baseline="0" noProof="0">
                  <a:ln>
                    <a:noFill/>
                  </a:ln>
                  <a:gradFill>
                    <a:gsLst>
                      <a:gs pos="0">
                        <a:srgbClr val="FFFFFF"/>
                      </a:gs>
                      <a:gs pos="100000">
                        <a:srgbClr val="FFFFFF"/>
                      </a:gs>
                    </a:gsLst>
                    <a:lin ang="5400000" scaled="0"/>
                  </a:gradFill>
                  <a:effectLst/>
                  <a:uLnTx/>
                  <a:uFillTx/>
                  <a:latin typeface="Helvetica"/>
                  <a:ea typeface="Segoe UI" pitchFamily="34" charset="0"/>
                  <a:cs typeface="Segoe UI" pitchFamily="34" charset="0"/>
                </a:endParaRPr>
              </a:p>
            </p:txBody>
          </p:sp>
          <p:sp>
            <p:nvSpPr>
              <p:cNvPr id="280" name="Rounded Rectangle 32">
                <a:extLst>
                  <a:ext uri="{FF2B5EF4-FFF2-40B4-BE49-F238E27FC236}">
                    <a16:creationId xmlns:a16="http://schemas.microsoft.com/office/drawing/2014/main" id="{41CCE043-AF28-4C5C-8E49-2245571D2432}"/>
                  </a:ext>
                  <a:ext uri="{C183D7F6-B498-43B3-948B-1728B52AA6E4}">
                    <adec:decorative xmlns:adec="http://schemas.microsoft.com/office/drawing/2017/decorative" val="1"/>
                  </a:ext>
                </a:extLst>
              </p:cNvPr>
              <p:cNvSpPr/>
              <p:nvPr/>
            </p:nvSpPr>
            <p:spPr bwMode="auto">
              <a:xfrm>
                <a:off x="10482898" y="2078810"/>
                <a:ext cx="762358" cy="1449144"/>
              </a:xfrm>
              <a:prstGeom prst="rect">
                <a:avLst/>
              </a:prstGeom>
              <a:solidFill>
                <a:schemeClr val="bg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598" tIns="146078" rIns="182598" bIns="146078" numCol="1" spcCol="0" rtlCol="0" fromWordArt="0" anchor="b" anchorCtr="0" forceAA="0" compatLnSpc="1">
                <a:prstTxWarp prst="textNoShape">
                  <a:avLst/>
                </a:prstTxWarp>
                <a:noAutofit/>
              </a:bodyPr>
              <a:lstStyle/>
              <a:p>
                <a:pPr marL="0" marR="0" lvl="0" indent="0" algn="ctr" defTabSz="931015" rtl="0" eaLnBrk="1" fontAlgn="base" latinLnBrk="0" hangingPunct="1">
                  <a:lnSpc>
                    <a:spcPct val="100000"/>
                  </a:lnSpc>
                  <a:spcBef>
                    <a:spcPct val="0"/>
                  </a:spcBef>
                  <a:spcAft>
                    <a:spcPct val="0"/>
                  </a:spcAft>
                  <a:buClrTx/>
                  <a:buSzTx/>
                  <a:buFontTx/>
                  <a:buNone/>
                  <a:tabLst/>
                  <a:defRPr/>
                </a:pPr>
                <a:endParaRPr kumimoji="0" lang="en-US" sz="1198" b="0" i="0" u="none" strike="noStrike" kern="1200" cap="none" spc="0" normalizeH="0" baseline="0" noProof="0">
                  <a:ln>
                    <a:noFill/>
                  </a:ln>
                  <a:gradFill>
                    <a:gsLst>
                      <a:gs pos="0">
                        <a:srgbClr val="FFFFFF"/>
                      </a:gs>
                      <a:gs pos="100000">
                        <a:srgbClr val="FFFFFF"/>
                      </a:gs>
                    </a:gsLst>
                    <a:lin ang="5400000" scaled="0"/>
                  </a:gradFill>
                  <a:effectLst/>
                  <a:uLnTx/>
                  <a:uFillTx/>
                  <a:latin typeface="Helvetica"/>
                  <a:ea typeface="Segoe UI" pitchFamily="34" charset="0"/>
                  <a:cs typeface="Segoe UI" pitchFamily="34" charset="0"/>
                </a:endParaRPr>
              </a:p>
            </p:txBody>
          </p:sp>
          <p:sp>
            <p:nvSpPr>
              <p:cNvPr id="281" name="Rounded Rectangle 32">
                <a:extLst>
                  <a:ext uri="{FF2B5EF4-FFF2-40B4-BE49-F238E27FC236}">
                    <a16:creationId xmlns:a16="http://schemas.microsoft.com/office/drawing/2014/main" id="{9D39698A-6939-4B48-9E3F-050CB077A451}"/>
                  </a:ext>
                  <a:ext uri="{C183D7F6-B498-43B3-948B-1728B52AA6E4}">
                    <adec:decorative xmlns:adec="http://schemas.microsoft.com/office/drawing/2017/decorative" val="1"/>
                  </a:ext>
                </a:extLst>
              </p:cNvPr>
              <p:cNvSpPr/>
              <p:nvPr/>
            </p:nvSpPr>
            <p:spPr bwMode="auto">
              <a:xfrm>
                <a:off x="4577839" y="2078809"/>
                <a:ext cx="995570" cy="1449145"/>
              </a:xfrm>
              <a:prstGeom prst="rect">
                <a:avLst/>
              </a:prstGeom>
              <a:solidFill>
                <a:schemeClr val="bg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598" tIns="146078" rIns="182598" bIns="146078" numCol="1" spcCol="0" rtlCol="0" fromWordArt="0" anchor="b" anchorCtr="0" forceAA="0" compatLnSpc="1">
                <a:prstTxWarp prst="textNoShape">
                  <a:avLst/>
                </a:prstTxWarp>
                <a:noAutofit/>
              </a:bodyPr>
              <a:lstStyle/>
              <a:p>
                <a:pPr marL="0" marR="0" lvl="0" indent="0" algn="ctr" defTabSz="931015" rtl="0" eaLnBrk="1" fontAlgn="base" latinLnBrk="0" hangingPunct="1">
                  <a:lnSpc>
                    <a:spcPct val="100000"/>
                  </a:lnSpc>
                  <a:spcBef>
                    <a:spcPct val="0"/>
                  </a:spcBef>
                  <a:spcAft>
                    <a:spcPct val="0"/>
                  </a:spcAft>
                  <a:buClrTx/>
                  <a:buSzTx/>
                  <a:buFontTx/>
                  <a:buNone/>
                  <a:tabLst/>
                  <a:defRPr/>
                </a:pPr>
                <a:endParaRPr kumimoji="0" lang="en-US" sz="1198" b="0" i="0" u="none" strike="noStrike" kern="1200" cap="none" spc="0" normalizeH="0" baseline="0" noProof="0">
                  <a:ln>
                    <a:noFill/>
                  </a:ln>
                  <a:gradFill>
                    <a:gsLst>
                      <a:gs pos="0">
                        <a:srgbClr val="FFFFFF"/>
                      </a:gs>
                      <a:gs pos="100000">
                        <a:srgbClr val="FFFFFF"/>
                      </a:gs>
                    </a:gsLst>
                    <a:lin ang="5400000" scaled="0"/>
                  </a:gradFill>
                  <a:effectLst/>
                  <a:uLnTx/>
                  <a:uFillTx/>
                  <a:latin typeface="Helvetica"/>
                  <a:ea typeface="Segoe UI" pitchFamily="34" charset="0"/>
                  <a:cs typeface="Segoe UI" pitchFamily="34" charset="0"/>
                </a:endParaRPr>
              </a:p>
            </p:txBody>
          </p:sp>
          <p:sp>
            <p:nvSpPr>
              <p:cNvPr id="282" name="Rounded Rectangle 32">
                <a:extLst>
                  <a:ext uri="{FF2B5EF4-FFF2-40B4-BE49-F238E27FC236}">
                    <a16:creationId xmlns:a16="http://schemas.microsoft.com/office/drawing/2014/main" id="{B919F50C-2FFE-4151-B46F-979CBBDD413D}"/>
                  </a:ext>
                  <a:ext uri="{C183D7F6-B498-43B3-948B-1728B52AA6E4}">
                    <adec:decorative xmlns:adec="http://schemas.microsoft.com/office/drawing/2017/decorative" val="1"/>
                  </a:ext>
                </a:extLst>
              </p:cNvPr>
              <p:cNvSpPr/>
              <p:nvPr/>
            </p:nvSpPr>
            <p:spPr bwMode="auto">
              <a:xfrm>
                <a:off x="9754762" y="2078810"/>
                <a:ext cx="675992" cy="1449145"/>
              </a:xfrm>
              <a:prstGeom prst="rect">
                <a:avLst/>
              </a:prstGeom>
              <a:solidFill>
                <a:schemeClr val="bg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598" tIns="146078" rIns="182598" bIns="146078" numCol="1" spcCol="0" rtlCol="0" fromWordArt="0" anchor="b" anchorCtr="0" forceAA="0" compatLnSpc="1">
                <a:prstTxWarp prst="textNoShape">
                  <a:avLst/>
                </a:prstTxWarp>
                <a:noAutofit/>
              </a:bodyPr>
              <a:lstStyle/>
              <a:p>
                <a:pPr marL="0" marR="0" lvl="0" indent="0" algn="ctr" defTabSz="931015" rtl="0" eaLnBrk="1" fontAlgn="base" latinLnBrk="0" hangingPunct="1">
                  <a:lnSpc>
                    <a:spcPct val="100000"/>
                  </a:lnSpc>
                  <a:spcBef>
                    <a:spcPct val="0"/>
                  </a:spcBef>
                  <a:spcAft>
                    <a:spcPct val="0"/>
                  </a:spcAft>
                  <a:buClrTx/>
                  <a:buSzTx/>
                  <a:buFontTx/>
                  <a:buNone/>
                  <a:tabLst/>
                  <a:defRPr/>
                </a:pPr>
                <a:endParaRPr kumimoji="0" lang="en-US" sz="1198" b="0" i="0" u="none" strike="noStrike" kern="1200" cap="none" spc="0" normalizeH="0" baseline="0" noProof="0">
                  <a:ln>
                    <a:noFill/>
                  </a:ln>
                  <a:gradFill>
                    <a:gsLst>
                      <a:gs pos="0">
                        <a:srgbClr val="FFFFFF"/>
                      </a:gs>
                      <a:gs pos="100000">
                        <a:srgbClr val="FFFFFF"/>
                      </a:gs>
                    </a:gsLst>
                    <a:lin ang="5400000" scaled="0"/>
                  </a:gradFill>
                  <a:effectLst/>
                  <a:uLnTx/>
                  <a:uFillTx/>
                  <a:latin typeface="Helvetica"/>
                  <a:ea typeface="Segoe UI" pitchFamily="34" charset="0"/>
                  <a:cs typeface="Segoe UI" pitchFamily="34" charset="0"/>
                </a:endParaRPr>
              </a:p>
            </p:txBody>
          </p:sp>
        </p:grpSp>
        <p:pic>
          <p:nvPicPr>
            <p:cNvPr id="269" name="Picture 268">
              <a:extLst>
                <a:ext uri="{FF2B5EF4-FFF2-40B4-BE49-F238E27FC236}">
                  <a16:creationId xmlns:a16="http://schemas.microsoft.com/office/drawing/2014/main" id="{81196BBC-0BA9-40D5-A6CD-710173424E2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3831292" y="2379563"/>
              <a:ext cx="418452" cy="405772"/>
            </a:xfrm>
            <a:prstGeom prst="rect">
              <a:avLst/>
            </a:prstGeom>
          </p:spPr>
        </p:pic>
        <p:pic>
          <p:nvPicPr>
            <p:cNvPr id="270" name="Picture 269">
              <a:extLst>
                <a:ext uri="{FF2B5EF4-FFF2-40B4-BE49-F238E27FC236}">
                  <a16:creationId xmlns:a16="http://schemas.microsoft.com/office/drawing/2014/main" id="{7393E94D-7FA6-48E0-B585-5F9F1729DB1B}"/>
                </a:ext>
                <a:ext uri="{C183D7F6-B498-43B3-948B-1728B52AA6E4}">
                  <adec:decorative xmlns:adec="http://schemas.microsoft.com/office/drawing/2017/decorative" val="1"/>
                </a:ext>
              </a:extLst>
            </p:cNvPr>
            <p:cNvPicPr>
              <a:picLocks noChangeAspect="1"/>
            </p:cNvPicPr>
            <p:nvPr/>
          </p:nvPicPr>
          <p:blipFill>
            <a:blip r:embed="rId6">
              <a:clrChange>
                <a:clrFrom>
                  <a:srgbClr val="000000"/>
                </a:clrFrom>
                <a:clrTo>
                  <a:srgbClr val="000000">
                    <a:alpha val="0"/>
                  </a:srgbClr>
                </a:clrTo>
              </a:clrChange>
            </a:blip>
            <a:stretch>
              <a:fillRect/>
            </a:stretch>
          </p:blipFill>
          <p:spPr>
            <a:xfrm>
              <a:off x="10591758" y="2379404"/>
              <a:ext cx="544637" cy="544637"/>
            </a:xfrm>
            <a:prstGeom prst="rect">
              <a:avLst/>
            </a:prstGeom>
          </p:spPr>
        </p:pic>
        <p:pic>
          <p:nvPicPr>
            <p:cNvPr id="271" name="Picture 270">
              <a:extLst>
                <a:ext uri="{FF2B5EF4-FFF2-40B4-BE49-F238E27FC236}">
                  <a16:creationId xmlns:a16="http://schemas.microsoft.com/office/drawing/2014/main" id="{9A58DAD6-3A1A-48EF-B1FB-22E4546BFC50}"/>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614040" y="3002390"/>
              <a:ext cx="418452" cy="405772"/>
            </a:xfrm>
            <a:prstGeom prst="rect">
              <a:avLst/>
            </a:prstGeom>
          </p:spPr>
        </p:pic>
        <p:pic>
          <p:nvPicPr>
            <p:cNvPr id="272" name="Picture 2">
              <a:extLst>
                <a:ext uri="{FF2B5EF4-FFF2-40B4-BE49-F238E27FC236}">
                  <a16:creationId xmlns:a16="http://schemas.microsoft.com/office/drawing/2014/main" id="{467BB9D0-A0A0-4EC8-9607-BE662B8F137E}"/>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7486" y="2258576"/>
              <a:ext cx="302496" cy="302496"/>
            </a:xfrm>
            <a:prstGeom prst="rect">
              <a:avLst/>
            </a:prstGeom>
            <a:noFill/>
          </p:spPr>
        </p:pic>
        <p:pic>
          <p:nvPicPr>
            <p:cNvPr id="273" name="Picture 272">
              <a:extLst>
                <a:ext uri="{FF2B5EF4-FFF2-40B4-BE49-F238E27FC236}">
                  <a16:creationId xmlns:a16="http://schemas.microsoft.com/office/drawing/2014/main" id="{1F9873F5-C681-48AF-9C21-F7ABA8346313}"/>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866398" y="2379563"/>
              <a:ext cx="418452" cy="405772"/>
            </a:xfrm>
            <a:prstGeom prst="rect">
              <a:avLst/>
            </a:prstGeom>
          </p:spPr>
        </p:pic>
        <p:pic>
          <p:nvPicPr>
            <p:cNvPr id="274" name="Picture 273">
              <a:extLst>
                <a:ext uri="{FF2B5EF4-FFF2-40B4-BE49-F238E27FC236}">
                  <a16:creationId xmlns:a16="http://schemas.microsoft.com/office/drawing/2014/main" id="{8AD179A3-6EDE-4DB4-82A4-36642F31E6A1}"/>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9812834" y="2416831"/>
              <a:ext cx="564628" cy="469781"/>
            </a:xfrm>
            <a:prstGeom prst="rect">
              <a:avLst/>
            </a:prstGeom>
          </p:spPr>
        </p:pic>
      </p:grpSp>
      <p:sp>
        <p:nvSpPr>
          <p:cNvPr id="354" name="TextBox 353">
            <a:extLst>
              <a:ext uri="{FF2B5EF4-FFF2-40B4-BE49-F238E27FC236}">
                <a16:creationId xmlns:a16="http://schemas.microsoft.com/office/drawing/2014/main" id="{CD01A5AB-A76B-4479-8F3E-D4FAE00E9324}"/>
              </a:ext>
            </a:extLst>
          </p:cNvPr>
          <p:cNvSpPr txBox="1"/>
          <p:nvPr/>
        </p:nvSpPr>
        <p:spPr>
          <a:xfrm>
            <a:off x="2148977" y="2297994"/>
            <a:ext cx="1065891" cy="265457"/>
          </a:xfrm>
          <a:prstGeom prst="rect">
            <a:avLst/>
          </a:prstGeom>
          <a:noFill/>
        </p:spPr>
        <p:txBody>
          <a:bodyPr wrap="square">
            <a:spAutoFit/>
          </a:bodyPr>
          <a:lstStyle/>
          <a:p>
            <a:pPr marL="0" marR="0" lvl="0" indent="0" algn="l" defTabSz="931015" rtl="0" eaLnBrk="1" fontAlgn="base" latinLnBrk="0" hangingPunct="1">
              <a:lnSpc>
                <a:spcPct val="100000"/>
              </a:lnSpc>
              <a:spcBef>
                <a:spcPct val="0"/>
              </a:spcBef>
              <a:spcAft>
                <a:spcPct val="0"/>
              </a:spcAft>
              <a:buClrTx/>
              <a:buSzTx/>
              <a:buFontTx/>
              <a:buNone/>
              <a:tabLst/>
              <a:defRPr/>
            </a:pPr>
            <a:r>
              <a:rPr kumimoji="0" lang="en-US" sz="1125" b="0" i="0" u="none" strike="noStrike" kern="1200" cap="none" spc="0" normalizeH="0" baseline="0" noProof="0" err="1">
                <a:ln>
                  <a:noFill/>
                </a:ln>
                <a:solidFill>
                  <a:prstClr val="white"/>
                </a:solidFill>
                <a:effectLst/>
                <a:uLnTx/>
                <a:uFillTx/>
                <a:latin typeface="Helvetica"/>
                <a:ea typeface="Segoe UI" panose="020B0502040204020203" pitchFamily="34" charset="0"/>
                <a:cs typeface="Segoe UI" panose="020B0502040204020203" pitchFamily="34" charset="0"/>
              </a:rPr>
              <a:t>VSCode.Dev</a:t>
            </a:r>
            <a:endParaRPr kumimoji="0" lang="en-US" sz="1125" b="0" i="0" u="none" strike="noStrike" kern="1200" cap="none" spc="0" normalizeH="0" baseline="0" noProof="0">
              <a:ln>
                <a:noFill/>
              </a:ln>
              <a:solidFill>
                <a:prstClr val="white"/>
              </a:solidFill>
              <a:effectLst/>
              <a:uLnTx/>
              <a:uFillTx/>
              <a:latin typeface="Helvetica"/>
              <a:ea typeface="Segoe UI" panose="020B0502040204020203" pitchFamily="34" charset="0"/>
              <a:cs typeface="Segoe UI" panose="020B0502040204020203" pitchFamily="34" charset="0"/>
            </a:endParaRPr>
          </a:p>
        </p:txBody>
      </p:sp>
      <p:sp>
        <p:nvSpPr>
          <p:cNvPr id="427" name="TextBox 426">
            <a:extLst>
              <a:ext uri="{FF2B5EF4-FFF2-40B4-BE49-F238E27FC236}">
                <a16:creationId xmlns:a16="http://schemas.microsoft.com/office/drawing/2014/main" id="{133F3BDC-7FFC-4E02-AB56-5C83F9D40C39}"/>
              </a:ext>
            </a:extLst>
          </p:cNvPr>
          <p:cNvSpPr txBox="1"/>
          <p:nvPr/>
        </p:nvSpPr>
        <p:spPr>
          <a:xfrm>
            <a:off x="2148976" y="3093446"/>
            <a:ext cx="1029694" cy="265457"/>
          </a:xfrm>
          <a:prstGeom prst="rect">
            <a:avLst/>
          </a:prstGeom>
          <a:noFill/>
        </p:spPr>
        <p:txBody>
          <a:bodyPr wrap="square">
            <a:spAutoFit/>
          </a:bodyPr>
          <a:lstStyle/>
          <a:p>
            <a:pPr marL="0" marR="0" lvl="0" indent="0" algn="l" defTabSz="931015" rtl="0" eaLnBrk="1" fontAlgn="base" latinLnBrk="0" hangingPunct="1">
              <a:lnSpc>
                <a:spcPct val="100000"/>
              </a:lnSpc>
              <a:spcBef>
                <a:spcPct val="0"/>
              </a:spcBef>
              <a:spcAft>
                <a:spcPct val="0"/>
              </a:spcAft>
              <a:buClrTx/>
              <a:buSzTx/>
              <a:buFontTx/>
              <a:buNone/>
              <a:tabLst/>
              <a:defRPr/>
            </a:pPr>
            <a:r>
              <a:rPr kumimoji="0" lang="en-US" sz="1125" b="0" i="0" u="none" strike="noStrike" kern="1200" cap="none" spc="0" normalizeH="0" baseline="0" noProof="0">
                <a:ln>
                  <a:noFill/>
                </a:ln>
                <a:solidFill>
                  <a:prstClr val="white"/>
                </a:solidFill>
                <a:effectLst/>
                <a:uLnTx/>
                <a:uFillTx/>
                <a:latin typeface="Helvetica"/>
                <a:ea typeface="Segoe UI" panose="020B0502040204020203" pitchFamily="34" charset="0"/>
                <a:cs typeface="Segoe UI" panose="020B0502040204020203" pitchFamily="34" charset="0"/>
              </a:rPr>
              <a:t>Codespaces</a:t>
            </a:r>
          </a:p>
        </p:txBody>
      </p:sp>
      <p:sp>
        <p:nvSpPr>
          <p:cNvPr id="495" name="TextBox 494">
            <a:extLst>
              <a:ext uri="{FF2B5EF4-FFF2-40B4-BE49-F238E27FC236}">
                <a16:creationId xmlns:a16="http://schemas.microsoft.com/office/drawing/2014/main" id="{912385D1-AAFA-4F21-8996-1A7EF0D9E2B1}"/>
              </a:ext>
            </a:extLst>
          </p:cNvPr>
          <p:cNvSpPr txBox="1"/>
          <p:nvPr/>
        </p:nvSpPr>
        <p:spPr>
          <a:xfrm>
            <a:off x="3542733" y="2909141"/>
            <a:ext cx="995570" cy="438582"/>
          </a:xfrm>
          <a:prstGeom prst="rect">
            <a:avLst/>
          </a:prstGeom>
          <a:noFill/>
        </p:spPr>
        <p:txBody>
          <a:bodyPr wrap="square">
            <a:spAutoFit/>
          </a:bodyPr>
          <a:lstStyle/>
          <a:p>
            <a:pPr marL="0" marR="0" lvl="0" indent="0" algn="ctr" defTabSz="931015" rtl="0" eaLnBrk="1" fontAlgn="base" latinLnBrk="0" hangingPunct="1">
              <a:lnSpc>
                <a:spcPct val="100000"/>
              </a:lnSpc>
              <a:spcBef>
                <a:spcPct val="0"/>
              </a:spcBef>
              <a:spcAft>
                <a:spcPct val="0"/>
              </a:spcAft>
              <a:buClrTx/>
              <a:buSzTx/>
              <a:buFontTx/>
              <a:buNone/>
              <a:tabLst/>
              <a:defRPr/>
            </a:pPr>
            <a:r>
              <a:rPr kumimoji="0" lang="en-US" sz="1125" b="0" i="0" u="none" strike="noStrike" kern="1200" cap="none" spc="0" normalizeH="0" baseline="0" noProof="0">
                <a:ln>
                  <a:noFill/>
                </a:ln>
                <a:solidFill>
                  <a:prstClr val="white"/>
                </a:solidFill>
                <a:effectLst/>
                <a:uLnTx/>
                <a:uFillTx/>
                <a:latin typeface="Helvetica"/>
                <a:ea typeface="Segoe UI" panose="020B0502040204020203" pitchFamily="34" charset="0"/>
                <a:cs typeface="Segoe UI" panose="020B0502040204020203" pitchFamily="34" charset="0"/>
              </a:rPr>
              <a:t>GitHub</a:t>
            </a:r>
            <a:br>
              <a:rPr kumimoji="0" lang="en-US" sz="1125" b="0" i="0" u="none" strike="noStrike" kern="1200" cap="none" spc="0" normalizeH="0" baseline="0" noProof="0">
                <a:ln>
                  <a:noFill/>
                </a:ln>
                <a:solidFill>
                  <a:prstClr val="white"/>
                </a:solidFill>
                <a:effectLst/>
                <a:uLnTx/>
                <a:uFillTx/>
                <a:latin typeface="Helvetica"/>
                <a:ea typeface="Segoe UI" panose="020B0502040204020203" pitchFamily="34" charset="0"/>
                <a:cs typeface="Segoe UI" panose="020B0502040204020203" pitchFamily="34" charset="0"/>
              </a:rPr>
            </a:br>
            <a:r>
              <a:rPr kumimoji="0" lang="en-US" sz="1125" b="0" i="0" u="none" strike="noStrike" kern="1200" cap="none" spc="0" normalizeH="0" baseline="0" noProof="0">
                <a:ln>
                  <a:noFill/>
                </a:ln>
                <a:solidFill>
                  <a:prstClr val="white"/>
                </a:solidFill>
                <a:effectLst/>
                <a:uLnTx/>
                <a:uFillTx/>
                <a:latin typeface="Helvetica"/>
                <a:ea typeface="Segoe UI" panose="020B0502040204020203" pitchFamily="34" charset="0"/>
                <a:cs typeface="Segoe UI" panose="020B0502040204020203" pitchFamily="34" charset="0"/>
              </a:rPr>
              <a:t>Repo</a:t>
            </a:r>
          </a:p>
        </p:txBody>
      </p:sp>
      <p:sp>
        <p:nvSpPr>
          <p:cNvPr id="565" name="TextBox 564">
            <a:extLst>
              <a:ext uri="{FF2B5EF4-FFF2-40B4-BE49-F238E27FC236}">
                <a16:creationId xmlns:a16="http://schemas.microsoft.com/office/drawing/2014/main" id="{BD22C9D2-DB42-41CC-9AE9-245D36E3601A}"/>
              </a:ext>
            </a:extLst>
          </p:cNvPr>
          <p:cNvSpPr txBox="1"/>
          <p:nvPr/>
        </p:nvSpPr>
        <p:spPr>
          <a:xfrm>
            <a:off x="4577839" y="2909142"/>
            <a:ext cx="995570" cy="438582"/>
          </a:xfrm>
          <a:prstGeom prst="rect">
            <a:avLst/>
          </a:prstGeom>
          <a:noFill/>
        </p:spPr>
        <p:txBody>
          <a:bodyPr wrap="square">
            <a:spAutoFit/>
          </a:bodyPr>
          <a:lstStyle/>
          <a:p>
            <a:pPr marL="0" marR="0" lvl="0" indent="0" algn="ctr" defTabSz="931015" rtl="0" eaLnBrk="1" fontAlgn="base" latinLnBrk="0" hangingPunct="1">
              <a:lnSpc>
                <a:spcPct val="100000"/>
              </a:lnSpc>
              <a:spcBef>
                <a:spcPct val="0"/>
              </a:spcBef>
              <a:spcAft>
                <a:spcPct val="0"/>
              </a:spcAft>
              <a:buClrTx/>
              <a:buSzTx/>
              <a:buFontTx/>
              <a:buNone/>
              <a:tabLst/>
              <a:defRPr/>
            </a:pPr>
            <a:r>
              <a:rPr kumimoji="0" lang="en-US" sz="1125" b="0" i="0" u="none" strike="noStrike" kern="1200" cap="none" spc="0" normalizeH="0" baseline="0" noProof="0">
                <a:ln>
                  <a:noFill/>
                </a:ln>
                <a:solidFill>
                  <a:prstClr val="white"/>
                </a:solidFill>
                <a:effectLst/>
                <a:uLnTx/>
                <a:uFillTx/>
                <a:latin typeface="Helvetica"/>
                <a:ea typeface="Segoe UI" panose="020B0502040204020203" pitchFamily="34" charset="0"/>
                <a:cs typeface="Segoe UI" panose="020B0502040204020203" pitchFamily="34" charset="0"/>
              </a:rPr>
              <a:t>GitHub Actions</a:t>
            </a:r>
          </a:p>
        </p:txBody>
      </p:sp>
      <p:sp>
        <p:nvSpPr>
          <p:cNvPr id="633" name="TextBox 632">
            <a:extLst>
              <a:ext uri="{FF2B5EF4-FFF2-40B4-BE49-F238E27FC236}">
                <a16:creationId xmlns:a16="http://schemas.microsoft.com/office/drawing/2014/main" id="{63436177-A15F-4A9F-B742-B57E2791DBD3}"/>
              </a:ext>
            </a:extLst>
          </p:cNvPr>
          <p:cNvSpPr txBox="1"/>
          <p:nvPr/>
        </p:nvSpPr>
        <p:spPr>
          <a:xfrm>
            <a:off x="5624197" y="2222252"/>
            <a:ext cx="4079777" cy="323165"/>
          </a:xfrm>
          <a:prstGeom prst="rect">
            <a:avLst/>
          </a:prstGeom>
          <a:noFill/>
        </p:spPr>
        <p:txBody>
          <a:bodyPr wrap="square" rtlCol="0">
            <a:spAutoFit/>
          </a:bodyPr>
          <a:lstStyle/>
          <a:p>
            <a:pPr marL="0" marR="0" lvl="0" indent="0" algn="ctr" defTabSz="28575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prstClr val="white"/>
                </a:solidFill>
                <a:effectLst/>
                <a:uLnTx/>
                <a:uFillTx/>
                <a:latin typeface="Helvetica"/>
                <a:ea typeface="Segoe UI" panose="020B0502040204020203" pitchFamily="34" charset="0"/>
                <a:cs typeface="Segoe UI Semibold" panose="020B0502040204020203" pitchFamily="34" charset="0"/>
              </a:rPr>
              <a:t>GitHub Advanced Security</a:t>
            </a:r>
          </a:p>
        </p:txBody>
      </p:sp>
      <p:sp>
        <p:nvSpPr>
          <p:cNvPr id="700" name="Rounded Rectangle 32">
            <a:extLst>
              <a:ext uri="{FF2B5EF4-FFF2-40B4-BE49-F238E27FC236}">
                <a16:creationId xmlns:a16="http://schemas.microsoft.com/office/drawing/2014/main" id="{1B0EC58E-9438-47DA-9C48-7F6F2BEEBD4B}"/>
              </a:ext>
            </a:extLst>
          </p:cNvPr>
          <p:cNvSpPr/>
          <p:nvPr/>
        </p:nvSpPr>
        <p:spPr bwMode="auto">
          <a:xfrm>
            <a:off x="5751421" y="2653660"/>
            <a:ext cx="1199856" cy="657319"/>
          </a:xfrm>
          <a:prstGeom prst="rect">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598" tIns="146078" rIns="182598" bIns="146078" numCol="1" spcCol="0" rtlCol="0" fromWordArt="0" anchor="ctr" anchorCtr="0" forceAA="0" compatLnSpc="1">
            <a:prstTxWarp prst="textNoShape">
              <a:avLst/>
            </a:prstTxWarp>
            <a:noAutofit/>
          </a:bodyPr>
          <a:lstStyle/>
          <a:p>
            <a:pPr marL="0" marR="0" lvl="0" indent="0" algn="ctr" defTabSz="931015" rtl="0" eaLnBrk="1" fontAlgn="base" latinLnBrk="0" hangingPunct="1">
              <a:lnSpc>
                <a:spcPct val="100000"/>
              </a:lnSpc>
              <a:spcBef>
                <a:spcPct val="0"/>
              </a:spcBef>
              <a:spcAft>
                <a:spcPct val="0"/>
              </a:spcAft>
              <a:buClrTx/>
              <a:buSzTx/>
              <a:buFontTx/>
              <a:buNone/>
              <a:tabLst/>
              <a:defRPr/>
            </a:pPr>
            <a:r>
              <a:rPr kumimoji="0" lang="en-US" sz="1125" b="0" i="0" u="none" strike="noStrike" kern="1200" cap="none" spc="0" normalizeH="0" baseline="0" noProof="0">
                <a:ln>
                  <a:noFill/>
                </a:ln>
                <a:solidFill>
                  <a:prstClr val="white"/>
                </a:solidFill>
                <a:effectLst/>
                <a:uLnTx/>
                <a:uFillTx/>
                <a:latin typeface="Helvetica"/>
                <a:ea typeface="Segoe UI" panose="020B0502040204020203" pitchFamily="34" charset="0"/>
                <a:cs typeface="Segoe UI" panose="020B0502040204020203" pitchFamily="34" charset="0"/>
              </a:rPr>
              <a:t>Code scanning</a:t>
            </a:r>
          </a:p>
        </p:txBody>
      </p:sp>
      <p:sp>
        <p:nvSpPr>
          <p:cNvPr id="766" name="Rounded Rectangle 32">
            <a:extLst>
              <a:ext uri="{FF2B5EF4-FFF2-40B4-BE49-F238E27FC236}">
                <a16:creationId xmlns:a16="http://schemas.microsoft.com/office/drawing/2014/main" id="{C99AC6A8-8413-432B-8074-252F19BCBA3E}"/>
              </a:ext>
            </a:extLst>
          </p:cNvPr>
          <p:cNvSpPr/>
          <p:nvPr/>
        </p:nvSpPr>
        <p:spPr bwMode="auto">
          <a:xfrm>
            <a:off x="7064157" y="2653660"/>
            <a:ext cx="1199856" cy="657319"/>
          </a:xfrm>
          <a:prstGeom prst="rect">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598" tIns="146078" rIns="182598" bIns="146078" numCol="1" spcCol="0" rtlCol="0" fromWordArt="0" anchor="ctr" anchorCtr="0" forceAA="0" compatLnSpc="1">
            <a:prstTxWarp prst="textNoShape">
              <a:avLst/>
            </a:prstTxWarp>
            <a:noAutofit/>
          </a:bodyPr>
          <a:lstStyle/>
          <a:p>
            <a:pPr marL="0" marR="0" lvl="0" indent="0" algn="ctr" defTabSz="931015" rtl="0" eaLnBrk="1" fontAlgn="base" latinLnBrk="0" hangingPunct="1">
              <a:lnSpc>
                <a:spcPct val="100000"/>
              </a:lnSpc>
              <a:spcBef>
                <a:spcPct val="0"/>
              </a:spcBef>
              <a:spcAft>
                <a:spcPct val="0"/>
              </a:spcAft>
              <a:buClrTx/>
              <a:buSzTx/>
              <a:buFontTx/>
              <a:buNone/>
              <a:tabLst/>
              <a:defRPr/>
            </a:pPr>
            <a:r>
              <a:rPr kumimoji="0" lang="en-US" sz="1125" b="0" i="0" u="none" strike="noStrike" kern="1200" cap="none" spc="0" normalizeH="0" baseline="0" noProof="0">
                <a:ln>
                  <a:noFill/>
                </a:ln>
                <a:solidFill>
                  <a:prstClr val="white"/>
                </a:solidFill>
                <a:effectLst/>
                <a:uLnTx/>
                <a:uFillTx/>
                <a:latin typeface="Helvetica"/>
                <a:ea typeface="Segoe UI" panose="020B0502040204020203" pitchFamily="34" charset="0"/>
                <a:cs typeface="Segoe UI" panose="020B0502040204020203" pitchFamily="34" charset="0"/>
              </a:rPr>
              <a:t>Secret scanning</a:t>
            </a:r>
          </a:p>
        </p:txBody>
      </p:sp>
      <p:sp>
        <p:nvSpPr>
          <p:cNvPr id="831" name="Rounded Rectangle 32">
            <a:extLst>
              <a:ext uri="{FF2B5EF4-FFF2-40B4-BE49-F238E27FC236}">
                <a16:creationId xmlns:a16="http://schemas.microsoft.com/office/drawing/2014/main" id="{A07AFAC9-110A-47B0-B5B7-34F91049C5F3}"/>
              </a:ext>
            </a:extLst>
          </p:cNvPr>
          <p:cNvSpPr/>
          <p:nvPr/>
        </p:nvSpPr>
        <p:spPr bwMode="auto">
          <a:xfrm>
            <a:off x="8376893" y="2653660"/>
            <a:ext cx="1199856" cy="657319"/>
          </a:xfrm>
          <a:prstGeom prst="rect">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598" tIns="146078" rIns="182598" bIns="146078" numCol="1" spcCol="0" rtlCol="0" fromWordArt="0" anchor="ctr" anchorCtr="0" forceAA="0" compatLnSpc="1">
            <a:prstTxWarp prst="textNoShape">
              <a:avLst/>
            </a:prstTxWarp>
            <a:noAutofit/>
          </a:bodyPr>
          <a:lstStyle/>
          <a:p>
            <a:pPr marL="0" marR="0" lvl="0" indent="0" algn="ctr" defTabSz="931015" rtl="0" eaLnBrk="1" fontAlgn="base" latinLnBrk="0" hangingPunct="1">
              <a:lnSpc>
                <a:spcPct val="100000"/>
              </a:lnSpc>
              <a:spcBef>
                <a:spcPct val="0"/>
              </a:spcBef>
              <a:spcAft>
                <a:spcPct val="0"/>
              </a:spcAft>
              <a:buClrTx/>
              <a:buSzTx/>
              <a:buFontTx/>
              <a:buNone/>
              <a:tabLst/>
              <a:defRPr/>
            </a:pPr>
            <a:r>
              <a:rPr kumimoji="0" lang="en-US" sz="1125" b="0" i="0" u="none" strike="noStrike" kern="1200" cap="none" spc="0" normalizeH="0" baseline="0" noProof="0">
                <a:ln>
                  <a:noFill/>
                </a:ln>
                <a:solidFill>
                  <a:prstClr val="white"/>
                </a:solidFill>
                <a:effectLst/>
                <a:uLnTx/>
                <a:uFillTx/>
                <a:latin typeface="Helvetica"/>
                <a:ea typeface="Segoe UI" panose="020B0502040204020203" pitchFamily="34" charset="0"/>
                <a:cs typeface="Segoe UI" panose="020B0502040204020203" pitchFamily="34" charset="0"/>
              </a:rPr>
              <a:t>Dependency scanning</a:t>
            </a:r>
          </a:p>
        </p:txBody>
      </p:sp>
      <p:sp>
        <p:nvSpPr>
          <p:cNvPr id="911" name="TextBox 910">
            <a:extLst>
              <a:ext uri="{FF2B5EF4-FFF2-40B4-BE49-F238E27FC236}">
                <a16:creationId xmlns:a16="http://schemas.microsoft.com/office/drawing/2014/main" id="{A57F6C7E-BFC9-4032-9635-71986AE2F435}"/>
              </a:ext>
            </a:extLst>
          </p:cNvPr>
          <p:cNvSpPr txBox="1"/>
          <p:nvPr/>
        </p:nvSpPr>
        <p:spPr>
          <a:xfrm>
            <a:off x="9684695" y="2912346"/>
            <a:ext cx="816126" cy="611706"/>
          </a:xfrm>
          <a:prstGeom prst="rect">
            <a:avLst/>
          </a:prstGeom>
          <a:noFill/>
        </p:spPr>
        <p:txBody>
          <a:bodyPr wrap="square">
            <a:spAutoFit/>
          </a:bodyPr>
          <a:lstStyle/>
          <a:p>
            <a:pPr marL="0" marR="0" lvl="0" indent="0" algn="ctr" defTabSz="931015" rtl="0" eaLnBrk="1" fontAlgn="base" latinLnBrk="0" hangingPunct="1">
              <a:lnSpc>
                <a:spcPct val="100000"/>
              </a:lnSpc>
              <a:spcBef>
                <a:spcPct val="0"/>
              </a:spcBef>
              <a:spcAft>
                <a:spcPct val="0"/>
              </a:spcAft>
              <a:buClrTx/>
              <a:buSzTx/>
              <a:buFontTx/>
              <a:buNone/>
              <a:tabLst/>
              <a:defRPr/>
            </a:pPr>
            <a:r>
              <a:rPr kumimoji="0" lang="en-US" sz="1125" b="0" i="0" u="none" strike="noStrike" kern="1200" cap="none" spc="0" normalizeH="0" baseline="0" noProof="0">
                <a:ln>
                  <a:noFill/>
                </a:ln>
                <a:solidFill>
                  <a:prstClr val="white"/>
                </a:solidFill>
                <a:effectLst/>
                <a:uLnTx/>
                <a:uFillTx/>
                <a:latin typeface="Helvetica"/>
                <a:ea typeface="Segoe UI" panose="020B0502040204020203" pitchFamily="34" charset="0"/>
                <a:cs typeface="Segoe UI" panose="020B0502040204020203" pitchFamily="34" charset="0"/>
              </a:rPr>
              <a:t>Azure Container Registry</a:t>
            </a:r>
          </a:p>
        </p:txBody>
      </p:sp>
      <p:sp>
        <p:nvSpPr>
          <p:cNvPr id="957" name="TextBox 956">
            <a:extLst>
              <a:ext uri="{FF2B5EF4-FFF2-40B4-BE49-F238E27FC236}">
                <a16:creationId xmlns:a16="http://schemas.microsoft.com/office/drawing/2014/main" id="{CFE88731-3F74-4D48-A284-966442C71F3D}"/>
              </a:ext>
            </a:extLst>
          </p:cNvPr>
          <p:cNvSpPr txBox="1"/>
          <p:nvPr/>
        </p:nvSpPr>
        <p:spPr>
          <a:xfrm>
            <a:off x="10366291" y="2909142"/>
            <a:ext cx="995570" cy="265457"/>
          </a:xfrm>
          <a:prstGeom prst="rect">
            <a:avLst/>
          </a:prstGeom>
          <a:noFill/>
        </p:spPr>
        <p:txBody>
          <a:bodyPr wrap="square">
            <a:spAutoFit/>
          </a:bodyPr>
          <a:lstStyle/>
          <a:p>
            <a:pPr marL="0" marR="0" lvl="0" indent="0" algn="ctr" defTabSz="931015" rtl="0" eaLnBrk="1" fontAlgn="base" latinLnBrk="0" hangingPunct="1">
              <a:lnSpc>
                <a:spcPct val="100000"/>
              </a:lnSpc>
              <a:spcBef>
                <a:spcPct val="0"/>
              </a:spcBef>
              <a:spcAft>
                <a:spcPct val="0"/>
              </a:spcAft>
              <a:buClrTx/>
              <a:buSzTx/>
              <a:buFontTx/>
              <a:buNone/>
              <a:tabLst/>
              <a:defRPr/>
            </a:pPr>
            <a:r>
              <a:rPr kumimoji="0" lang="en-US" sz="1125" b="0" i="0" u="none" strike="noStrike" kern="1200" cap="none" spc="0" normalizeH="0" baseline="0" noProof="0">
                <a:ln>
                  <a:noFill/>
                </a:ln>
                <a:solidFill>
                  <a:prstClr val="white"/>
                </a:solidFill>
                <a:effectLst/>
                <a:uLnTx/>
                <a:uFillTx/>
                <a:latin typeface="Helvetica"/>
                <a:ea typeface="Segoe UI" pitchFamily="34" charset="0"/>
                <a:cs typeface="Segoe UI" pitchFamily="34" charset="0"/>
              </a:rPr>
              <a:t>Azure</a:t>
            </a:r>
          </a:p>
        </p:txBody>
      </p:sp>
      <p:sp>
        <p:nvSpPr>
          <p:cNvPr id="1215" name="Rectangle 1214">
            <a:extLst>
              <a:ext uri="{FF2B5EF4-FFF2-40B4-BE49-F238E27FC236}">
                <a16:creationId xmlns:a16="http://schemas.microsoft.com/office/drawing/2014/main" id="{E8DEC400-49D6-4BEE-85EC-C78445B700DB}"/>
              </a:ext>
            </a:extLst>
          </p:cNvPr>
          <p:cNvSpPr/>
          <p:nvPr/>
        </p:nvSpPr>
        <p:spPr>
          <a:xfrm>
            <a:off x="841162" y="4146123"/>
            <a:ext cx="516857" cy="2053077"/>
          </a:xfrm>
          <a:prstGeom prst="rect">
            <a:avLst/>
          </a:prstGeom>
          <a:gradFill flip="none" rotWithShape="1">
            <a:gsLst>
              <a:gs pos="0">
                <a:schemeClr val="accent1">
                  <a:lumMod val="50000"/>
                  <a:alpha val="40000"/>
                </a:schemeClr>
              </a:gs>
              <a:gs pos="100000">
                <a:schemeClr val="accent3">
                  <a:alpha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prstClr val="white"/>
                </a:solidFill>
                <a:effectLst/>
                <a:uLnTx/>
                <a:uFillTx/>
                <a:latin typeface="Helvetica"/>
                <a:ea typeface="+mn-ea"/>
                <a:cs typeface="+mn-cs"/>
              </a:rPr>
              <a:t>SecOps</a:t>
            </a:r>
          </a:p>
        </p:txBody>
      </p:sp>
      <p:grpSp>
        <p:nvGrpSpPr>
          <p:cNvPr id="1281" name="Group 1280">
            <a:extLst>
              <a:ext uri="{FF2B5EF4-FFF2-40B4-BE49-F238E27FC236}">
                <a16:creationId xmlns:a16="http://schemas.microsoft.com/office/drawing/2014/main" id="{351ABA33-5DC9-44A6-B192-36DEF212F2E2}"/>
              </a:ext>
              <a:ext uri="{C183D7F6-B498-43B3-948B-1728B52AA6E4}">
                <adec:decorative xmlns:adec="http://schemas.microsoft.com/office/drawing/2017/decorative" val="1"/>
              </a:ext>
            </a:extLst>
          </p:cNvPr>
          <p:cNvGrpSpPr/>
          <p:nvPr/>
        </p:nvGrpSpPr>
        <p:grpSpPr>
          <a:xfrm>
            <a:off x="1358018" y="4159250"/>
            <a:ext cx="9986157" cy="2022079"/>
            <a:chOff x="1358018" y="4159250"/>
            <a:chExt cx="9986157" cy="2022079"/>
          </a:xfrm>
        </p:grpSpPr>
        <p:sp>
          <p:nvSpPr>
            <p:cNvPr id="1282" name="Rectangle 73">
              <a:extLst>
                <a:ext uri="{FF2B5EF4-FFF2-40B4-BE49-F238E27FC236}">
                  <a16:creationId xmlns:a16="http://schemas.microsoft.com/office/drawing/2014/main" id="{C46FAC1C-8D15-4587-8AB5-040D2FBE6318}"/>
                </a:ext>
                <a:ext uri="{C183D7F6-B498-43B3-948B-1728B52AA6E4}">
                  <adec:decorative xmlns:adec="http://schemas.microsoft.com/office/drawing/2017/decorative" val="1"/>
                </a:ext>
              </a:extLst>
            </p:cNvPr>
            <p:cNvSpPr>
              <a:spLocks/>
            </p:cNvSpPr>
            <p:nvPr/>
          </p:nvSpPr>
          <p:spPr bwMode="auto">
            <a:xfrm>
              <a:off x="1358018" y="4159250"/>
              <a:ext cx="9986157" cy="2022079"/>
            </a:xfrm>
            <a:custGeom>
              <a:avLst/>
              <a:gdLst>
                <a:gd name="connsiteX0" fmla="*/ 0 w 16012886"/>
                <a:gd name="connsiteY0" fmla="*/ 0 h 3235326"/>
                <a:gd name="connsiteX1" fmla="*/ 16012886 w 16012886"/>
                <a:gd name="connsiteY1" fmla="*/ 0 h 3235326"/>
                <a:gd name="connsiteX2" fmla="*/ 16012886 w 16012886"/>
                <a:gd name="connsiteY2" fmla="*/ 3235326 h 3235326"/>
                <a:gd name="connsiteX3" fmla="*/ 0 w 16012886"/>
                <a:gd name="connsiteY3" fmla="*/ 3235326 h 3235326"/>
                <a:gd name="connsiteX4" fmla="*/ 0 w 16012886"/>
                <a:gd name="connsiteY4" fmla="*/ 0 h 3235326"/>
                <a:gd name="connsiteX0" fmla="*/ 0 w 16012886"/>
                <a:gd name="connsiteY0" fmla="*/ 0 h 3235326"/>
                <a:gd name="connsiteX1" fmla="*/ 16012886 w 16012886"/>
                <a:gd name="connsiteY1" fmla="*/ 0 h 3235326"/>
                <a:gd name="connsiteX2" fmla="*/ 16012886 w 16012886"/>
                <a:gd name="connsiteY2" fmla="*/ 3235326 h 3235326"/>
                <a:gd name="connsiteX3" fmla="*/ 0 w 16012886"/>
                <a:gd name="connsiteY3" fmla="*/ 3235326 h 3235326"/>
                <a:gd name="connsiteX4" fmla="*/ 91440 w 16012886"/>
                <a:gd name="connsiteY4" fmla="*/ 91440 h 3235326"/>
                <a:gd name="connsiteX0" fmla="*/ 0 w 16012886"/>
                <a:gd name="connsiteY0" fmla="*/ 0 h 3235326"/>
                <a:gd name="connsiteX1" fmla="*/ 16012886 w 16012886"/>
                <a:gd name="connsiteY1" fmla="*/ 0 h 3235326"/>
                <a:gd name="connsiteX2" fmla="*/ 16012886 w 16012886"/>
                <a:gd name="connsiteY2" fmla="*/ 3235326 h 3235326"/>
                <a:gd name="connsiteX3" fmla="*/ 0 w 16012886"/>
                <a:gd name="connsiteY3" fmla="*/ 3235326 h 3235326"/>
              </a:gdLst>
              <a:ahLst/>
              <a:cxnLst>
                <a:cxn ang="0">
                  <a:pos x="connsiteX0" y="connsiteY0"/>
                </a:cxn>
                <a:cxn ang="0">
                  <a:pos x="connsiteX1" y="connsiteY1"/>
                </a:cxn>
                <a:cxn ang="0">
                  <a:pos x="connsiteX2" y="connsiteY2"/>
                </a:cxn>
                <a:cxn ang="0">
                  <a:pos x="connsiteX3" y="connsiteY3"/>
                </a:cxn>
              </a:cxnLst>
              <a:rect l="l" t="t" r="r" b="b"/>
              <a:pathLst>
                <a:path w="16012886" h="3235326">
                  <a:moveTo>
                    <a:pt x="0" y="0"/>
                  </a:moveTo>
                  <a:lnTo>
                    <a:pt x="16012886" y="0"/>
                  </a:lnTo>
                  <a:lnTo>
                    <a:pt x="16012886" y="3235326"/>
                  </a:lnTo>
                  <a:lnTo>
                    <a:pt x="0" y="3235326"/>
                  </a:lnTo>
                </a:path>
              </a:pathLst>
            </a:custGeom>
            <a:noFill/>
            <a:ln w="25400" cap="flat" cmpd="sng" algn="ctr">
              <a:solidFill>
                <a:schemeClr val="bg1">
                  <a:alpha val="15000"/>
                </a:schemeClr>
              </a:solidFill>
              <a:prstDash val="solid"/>
              <a:headEnd type="none" w="med" len="med"/>
              <a:tailEnd type="none" w="med" len="med"/>
            </a:ln>
            <a:effectLst/>
          </p:spPr>
          <p:txBody>
            <a:bodyPr rot="0" spcFirstLastPara="0" vertOverflow="overflow" horzOverflow="overflow" vert="horz" wrap="square" lIns="182598" tIns="146078" rIns="182598" bIns="146078" numCol="1" spcCol="0" rtlCol="0" fromWordArt="0" anchor="t" anchorCtr="0" forceAA="0" compatLnSpc="1">
              <a:prstTxWarp prst="textNoShape">
                <a:avLst/>
              </a:prstTxWarp>
              <a:noAutofit/>
            </a:bodyPr>
            <a:lstStyle/>
            <a:p>
              <a:pPr marL="0" marR="0" lvl="0" indent="0" algn="l" defTabSz="931015" rtl="0" eaLnBrk="1" fontAlgn="base" latinLnBrk="0" hangingPunct="1">
                <a:lnSpc>
                  <a:spcPct val="100000"/>
                </a:lnSpc>
                <a:spcBef>
                  <a:spcPct val="0"/>
                </a:spcBef>
                <a:spcAft>
                  <a:spcPct val="0"/>
                </a:spcAft>
                <a:buClr>
                  <a:srgbClr val="000000"/>
                </a:buClr>
                <a:buSzTx/>
                <a:buFontTx/>
                <a:buNone/>
                <a:tabLst/>
                <a:defRPr/>
              </a:pPr>
              <a:endParaRPr kumimoji="0" lang="en-US" sz="1997" b="0" i="0" u="none" strike="noStrike" kern="0" cap="none" spc="0" normalizeH="0" baseline="0" noProof="0" err="1">
                <a:ln>
                  <a:noFill/>
                </a:ln>
                <a:gradFill>
                  <a:gsLst>
                    <a:gs pos="0">
                      <a:srgbClr val="FFFFFF"/>
                    </a:gs>
                    <a:gs pos="100000">
                      <a:srgbClr val="FFFFFF"/>
                    </a:gs>
                  </a:gsLst>
                  <a:lin ang="5400000" scaled="0"/>
                </a:gradFill>
                <a:effectLst/>
                <a:uLnTx/>
                <a:uFillTx/>
                <a:latin typeface="Helvetica"/>
                <a:ea typeface="Segoe UI" pitchFamily="34" charset="0"/>
                <a:cs typeface="Segoe UI" pitchFamily="34" charset="0"/>
                <a:sym typeface="Arial"/>
              </a:endParaRPr>
            </a:p>
          </p:txBody>
        </p:sp>
        <p:sp>
          <p:nvSpPr>
            <p:cNvPr id="1283" name="Rounded Rectangle 32">
              <a:extLst>
                <a:ext uri="{FF2B5EF4-FFF2-40B4-BE49-F238E27FC236}">
                  <a16:creationId xmlns:a16="http://schemas.microsoft.com/office/drawing/2014/main" id="{909715D0-5016-4985-8BB2-BCA8784CAC84}"/>
                </a:ext>
                <a:ext uri="{C183D7F6-B498-43B3-948B-1728B52AA6E4}">
                  <adec:decorative xmlns:adec="http://schemas.microsoft.com/office/drawing/2017/decorative" val="1"/>
                </a:ext>
              </a:extLst>
            </p:cNvPr>
            <p:cNvSpPr/>
            <p:nvPr/>
          </p:nvSpPr>
          <p:spPr bwMode="auto">
            <a:xfrm>
              <a:off x="5624197" y="4445811"/>
              <a:ext cx="4079777" cy="1449144"/>
            </a:xfrm>
            <a:prstGeom prst="rect">
              <a:avLst/>
            </a:prstGeom>
            <a:gradFill flip="none" rotWithShape="1">
              <a:gsLst>
                <a:gs pos="0">
                  <a:schemeClr val="accent1">
                    <a:lumMod val="50000"/>
                    <a:alpha val="38000"/>
                  </a:schemeClr>
                </a:gs>
                <a:gs pos="46000">
                  <a:schemeClr val="accent3">
                    <a:alpha val="4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prstClr val="white"/>
                </a:solidFill>
                <a:effectLst/>
                <a:uLnTx/>
                <a:uFillTx/>
                <a:latin typeface="Helvetica"/>
                <a:ea typeface="+mn-ea"/>
                <a:cs typeface="+mn-cs"/>
              </a:endParaRPr>
            </a:p>
          </p:txBody>
        </p:sp>
        <p:sp>
          <p:nvSpPr>
            <p:cNvPr id="1284" name="Rounded Rectangle 32">
              <a:extLst>
                <a:ext uri="{FF2B5EF4-FFF2-40B4-BE49-F238E27FC236}">
                  <a16:creationId xmlns:a16="http://schemas.microsoft.com/office/drawing/2014/main" id="{4B476CDE-A7D1-46B5-8216-62C2E682E6E1}"/>
                </a:ext>
                <a:ext uri="{C183D7F6-B498-43B3-948B-1728B52AA6E4}">
                  <adec:decorative xmlns:adec="http://schemas.microsoft.com/office/drawing/2017/decorative" val="1"/>
                </a:ext>
              </a:extLst>
            </p:cNvPr>
            <p:cNvSpPr/>
            <p:nvPr/>
          </p:nvSpPr>
          <p:spPr bwMode="auto">
            <a:xfrm>
              <a:off x="9749554" y="4445811"/>
              <a:ext cx="1503619" cy="1449144"/>
            </a:xfrm>
            <a:prstGeom prst="rect">
              <a:avLst/>
            </a:prstGeom>
            <a:solidFill>
              <a:schemeClr val="bg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598" tIns="146078" rIns="182598" bIns="146078" numCol="1" spcCol="0" rtlCol="0" fromWordArt="0" anchor="b" anchorCtr="0" forceAA="0" compatLnSpc="1">
              <a:prstTxWarp prst="textNoShape">
                <a:avLst/>
              </a:prstTxWarp>
              <a:noAutofit/>
            </a:bodyPr>
            <a:lstStyle/>
            <a:p>
              <a:pPr marL="0" marR="0" lvl="0" indent="0" algn="ctr" defTabSz="931015" rtl="0" eaLnBrk="1" fontAlgn="base" latinLnBrk="0" hangingPunct="1">
                <a:lnSpc>
                  <a:spcPct val="100000"/>
                </a:lnSpc>
                <a:spcBef>
                  <a:spcPct val="0"/>
                </a:spcBef>
                <a:spcAft>
                  <a:spcPct val="0"/>
                </a:spcAft>
                <a:buClrTx/>
                <a:buSzTx/>
                <a:buFontTx/>
                <a:buNone/>
                <a:tabLst/>
                <a:defRPr/>
              </a:pPr>
              <a:endParaRPr kumimoji="0" lang="en-US" sz="1198" b="0" i="0" u="none" strike="noStrike" kern="1200" cap="none" spc="0" normalizeH="0" baseline="0" noProof="0">
                <a:ln>
                  <a:noFill/>
                </a:ln>
                <a:gradFill>
                  <a:gsLst>
                    <a:gs pos="0">
                      <a:srgbClr val="FFFFFF"/>
                    </a:gs>
                    <a:gs pos="100000">
                      <a:srgbClr val="FFFFFF"/>
                    </a:gs>
                  </a:gsLst>
                  <a:lin ang="5400000" scaled="0"/>
                </a:gradFill>
                <a:effectLst/>
                <a:uLnTx/>
                <a:uFillTx/>
                <a:latin typeface="Helvetica"/>
                <a:ea typeface="Segoe UI" pitchFamily="34" charset="0"/>
                <a:cs typeface="Segoe UI" pitchFamily="34" charset="0"/>
              </a:endParaRPr>
            </a:p>
          </p:txBody>
        </p:sp>
        <p:pic>
          <p:nvPicPr>
            <p:cNvPr id="1285" name="Picture 1284">
              <a:extLst>
                <a:ext uri="{FF2B5EF4-FFF2-40B4-BE49-F238E27FC236}">
                  <a16:creationId xmlns:a16="http://schemas.microsoft.com/office/drawing/2014/main" id="{82A9770C-F539-4DDB-93B0-0BD3D58C5AE3}"/>
                </a:ext>
                <a:ext uri="{C183D7F6-B498-43B3-948B-1728B52AA6E4}">
                  <adec:decorative xmlns:adec="http://schemas.microsoft.com/office/drawing/2017/decorative" val="1"/>
                </a:ext>
              </a:extLst>
            </p:cNvPr>
            <p:cNvPicPr>
              <a:picLocks noChangeAspect="1"/>
            </p:cNvPicPr>
            <p:nvPr/>
          </p:nvPicPr>
          <p:blipFill>
            <a:blip r:embed="rId6">
              <a:clrChange>
                <a:clrFrom>
                  <a:srgbClr val="000000"/>
                </a:clrFrom>
                <a:clrTo>
                  <a:srgbClr val="000000">
                    <a:alpha val="0"/>
                  </a:srgbClr>
                </a:clrTo>
              </a:clrChange>
            </a:blip>
            <a:stretch>
              <a:fillRect/>
            </a:stretch>
          </p:blipFill>
          <p:spPr>
            <a:xfrm>
              <a:off x="10251756" y="4746404"/>
              <a:ext cx="544637" cy="544637"/>
            </a:xfrm>
            <a:prstGeom prst="rect">
              <a:avLst/>
            </a:prstGeom>
          </p:spPr>
        </p:pic>
        <p:sp>
          <p:nvSpPr>
            <p:cNvPr id="1286" name="Rounded Rectangle 32">
              <a:extLst>
                <a:ext uri="{FF2B5EF4-FFF2-40B4-BE49-F238E27FC236}">
                  <a16:creationId xmlns:a16="http://schemas.microsoft.com/office/drawing/2014/main" id="{64FE379A-6E5D-4265-840E-E6A2D89720EF}"/>
                </a:ext>
                <a:ext uri="{C183D7F6-B498-43B3-948B-1728B52AA6E4}">
                  <adec:decorative xmlns:adec="http://schemas.microsoft.com/office/drawing/2017/decorative" val="1"/>
                </a:ext>
              </a:extLst>
            </p:cNvPr>
            <p:cNvSpPr/>
            <p:nvPr/>
          </p:nvSpPr>
          <p:spPr bwMode="auto">
            <a:xfrm>
              <a:off x="1553082" y="4445810"/>
              <a:ext cx="577352" cy="1449145"/>
            </a:xfrm>
            <a:prstGeom prst="rect">
              <a:avLst/>
            </a:prstGeom>
            <a:solidFill>
              <a:schemeClr val="bg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598" tIns="146078" rIns="182598" bIns="146078" numCol="1" spcCol="0" rtlCol="0" fromWordArt="0" anchor="b" anchorCtr="0" forceAA="0" compatLnSpc="1">
              <a:prstTxWarp prst="textNoShape">
                <a:avLst/>
              </a:prstTxWarp>
              <a:noAutofit/>
            </a:bodyPr>
            <a:lstStyle/>
            <a:p>
              <a:pPr marL="0" marR="0" lvl="0" indent="0" algn="ctr" defTabSz="931015" rtl="0" eaLnBrk="1" fontAlgn="base" latinLnBrk="0" hangingPunct="1">
                <a:lnSpc>
                  <a:spcPct val="100000"/>
                </a:lnSpc>
                <a:spcBef>
                  <a:spcPct val="0"/>
                </a:spcBef>
                <a:spcAft>
                  <a:spcPct val="0"/>
                </a:spcAft>
                <a:buClrTx/>
                <a:buSzTx/>
                <a:buFontTx/>
                <a:buNone/>
                <a:tabLst/>
                <a:defRPr/>
              </a:pPr>
              <a:endParaRPr kumimoji="0" lang="en-US" sz="1198" b="0" i="0" u="none" strike="noStrike" kern="1200" cap="none" spc="0" normalizeH="0" baseline="0" noProof="0">
                <a:ln>
                  <a:noFill/>
                </a:ln>
                <a:gradFill>
                  <a:gsLst>
                    <a:gs pos="0">
                      <a:srgbClr val="FFFFFF"/>
                    </a:gs>
                    <a:gs pos="100000">
                      <a:srgbClr val="FFFFFF"/>
                    </a:gs>
                  </a:gsLst>
                  <a:lin ang="5400000" scaled="0"/>
                </a:gradFill>
                <a:effectLst/>
                <a:uLnTx/>
                <a:uFillTx/>
                <a:latin typeface="Helvetica"/>
                <a:ea typeface="Segoe UI" pitchFamily="34" charset="0"/>
                <a:cs typeface="Segoe UI" pitchFamily="34" charset="0"/>
              </a:endParaRPr>
            </a:p>
          </p:txBody>
        </p:sp>
        <p:pic>
          <p:nvPicPr>
            <p:cNvPr id="1287" name="Picture 2">
              <a:extLst>
                <a:ext uri="{FF2B5EF4-FFF2-40B4-BE49-F238E27FC236}">
                  <a16:creationId xmlns:a16="http://schemas.microsoft.com/office/drawing/2014/main" id="{5A6E24B7-7072-4D56-B636-CB3E1841CAA2}"/>
                </a:ext>
                <a:ext uri="{C183D7F6-B498-43B3-948B-1728B52AA6E4}">
                  <adec:decorative xmlns:adec="http://schemas.microsoft.com/office/drawing/2017/decorative" val="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34823" y="4738465"/>
              <a:ext cx="413870" cy="413870"/>
            </a:xfrm>
            <a:prstGeom prst="rect">
              <a:avLst/>
            </a:prstGeom>
            <a:noFill/>
          </p:spPr>
        </p:pic>
        <p:sp>
          <p:nvSpPr>
            <p:cNvPr id="1288" name="Rounded Rectangle 32">
              <a:extLst>
                <a:ext uri="{FF2B5EF4-FFF2-40B4-BE49-F238E27FC236}">
                  <a16:creationId xmlns:a16="http://schemas.microsoft.com/office/drawing/2014/main" id="{983CE082-1843-4629-B7FC-81D0C4672F1A}"/>
                </a:ext>
                <a:ext uri="{C183D7F6-B498-43B3-948B-1728B52AA6E4}">
                  <adec:decorative xmlns:adec="http://schemas.microsoft.com/office/drawing/2017/decorative" val="1"/>
                </a:ext>
              </a:extLst>
            </p:cNvPr>
            <p:cNvSpPr>
              <a:spLocks/>
            </p:cNvSpPr>
            <p:nvPr/>
          </p:nvSpPr>
          <p:spPr bwMode="auto">
            <a:xfrm>
              <a:off x="3537704" y="4445812"/>
              <a:ext cx="2040913" cy="444254"/>
            </a:xfrm>
            <a:prstGeom prst="rect">
              <a:avLst/>
            </a:prstGeom>
            <a:solidFill>
              <a:schemeClr val="bg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598" tIns="146078" rIns="182598" bIns="146078" numCol="1" spcCol="0" rtlCol="0" fromWordArt="0" anchor="b" anchorCtr="0" forceAA="0" compatLnSpc="1">
              <a:prstTxWarp prst="textNoShape">
                <a:avLst/>
              </a:prstTxWarp>
              <a:noAutofit/>
            </a:bodyPr>
            <a:lstStyle/>
            <a:p>
              <a:pPr marL="0" marR="0" lvl="0" indent="0" algn="ctr" defTabSz="931015" rtl="0" eaLnBrk="1" fontAlgn="base" latinLnBrk="0" hangingPunct="1">
                <a:lnSpc>
                  <a:spcPct val="100000"/>
                </a:lnSpc>
                <a:spcBef>
                  <a:spcPct val="0"/>
                </a:spcBef>
                <a:spcAft>
                  <a:spcPct val="0"/>
                </a:spcAft>
                <a:buClrTx/>
                <a:buSzTx/>
                <a:buFontTx/>
                <a:buNone/>
                <a:tabLst/>
                <a:defRPr/>
              </a:pPr>
              <a:endParaRPr kumimoji="0" lang="en-US" sz="1198" b="0" i="0" u="none" strike="noStrike" kern="1200" cap="none" spc="0" normalizeH="0" baseline="0" noProof="0">
                <a:ln>
                  <a:noFill/>
                </a:ln>
                <a:gradFill>
                  <a:gsLst>
                    <a:gs pos="0">
                      <a:srgbClr val="FFFFFF"/>
                    </a:gs>
                    <a:gs pos="100000">
                      <a:srgbClr val="FFFFFF"/>
                    </a:gs>
                  </a:gsLst>
                  <a:lin ang="5400000" scaled="0"/>
                </a:gradFill>
                <a:effectLst/>
                <a:uLnTx/>
                <a:uFillTx/>
                <a:latin typeface="Helvetica"/>
                <a:ea typeface="Segoe UI" pitchFamily="34" charset="0"/>
                <a:cs typeface="Segoe UI" pitchFamily="34" charset="0"/>
              </a:endParaRPr>
            </a:p>
          </p:txBody>
        </p:sp>
        <p:sp>
          <p:nvSpPr>
            <p:cNvPr id="1289" name="Rounded Rectangle 32">
              <a:extLst>
                <a:ext uri="{FF2B5EF4-FFF2-40B4-BE49-F238E27FC236}">
                  <a16:creationId xmlns:a16="http://schemas.microsoft.com/office/drawing/2014/main" id="{4AB5CC5A-1341-484B-861D-6ED227AC633B}"/>
                </a:ext>
                <a:ext uri="{C183D7F6-B498-43B3-948B-1728B52AA6E4}">
                  <adec:decorative xmlns:adec="http://schemas.microsoft.com/office/drawing/2017/decorative" val="1"/>
                </a:ext>
              </a:extLst>
            </p:cNvPr>
            <p:cNvSpPr>
              <a:spLocks/>
            </p:cNvSpPr>
            <p:nvPr/>
          </p:nvSpPr>
          <p:spPr bwMode="auto">
            <a:xfrm>
              <a:off x="3537704" y="4948256"/>
              <a:ext cx="2040913" cy="444254"/>
            </a:xfrm>
            <a:prstGeom prst="rect">
              <a:avLst/>
            </a:prstGeom>
            <a:solidFill>
              <a:schemeClr val="bg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598" tIns="146078" rIns="182598" bIns="146078" numCol="1" spcCol="0" rtlCol="0" fromWordArt="0" anchor="b" anchorCtr="0" forceAA="0" compatLnSpc="1">
              <a:prstTxWarp prst="textNoShape">
                <a:avLst/>
              </a:prstTxWarp>
              <a:noAutofit/>
            </a:bodyPr>
            <a:lstStyle/>
            <a:p>
              <a:pPr marL="0" marR="0" lvl="0" indent="0" algn="ctr" defTabSz="931015" rtl="0" eaLnBrk="1" fontAlgn="base" latinLnBrk="0" hangingPunct="1">
                <a:lnSpc>
                  <a:spcPct val="100000"/>
                </a:lnSpc>
                <a:spcBef>
                  <a:spcPct val="0"/>
                </a:spcBef>
                <a:spcAft>
                  <a:spcPct val="0"/>
                </a:spcAft>
                <a:buClrTx/>
                <a:buSzTx/>
                <a:buFontTx/>
                <a:buNone/>
                <a:tabLst/>
                <a:defRPr/>
              </a:pPr>
              <a:endParaRPr kumimoji="0" lang="en-US" sz="1198" b="0" i="0" u="none" strike="noStrike" kern="1200" cap="none" spc="0" normalizeH="0" baseline="0" noProof="0">
                <a:ln>
                  <a:noFill/>
                </a:ln>
                <a:gradFill>
                  <a:gsLst>
                    <a:gs pos="0">
                      <a:srgbClr val="FFFFFF"/>
                    </a:gs>
                    <a:gs pos="100000">
                      <a:srgbClr val="FFFFFF"/>
                    </a:gs>
                  </a:gsLst>
                  <a:lin ang="5400000" scaled="0"/>
                </a:gradFill>
                <a:effectLst/>
                <a:uLnTx/>
                <a:uFillTx/>
                <a:latin typeface="Helvetica"/>
                <a:ea typeface="Segoe UI" pitchFamily="34" charset="0"/>
                <a:cs typeface="Segoe UI" pitchFamily="34" charset="0"/>
              </a:endParaRPr>
            </a:p>
          </p:txBody>
        </p:sp>
        <p:sp>
          <p:nvSpPr>
            <p:cNvPr id="1290" name="Rounded Rectangle 32">
              <a:extLst>
                <a:ext uri="{FF2B5EF4-FFF2-40B4-BE49-F238E27FC236}">
                  <a16:creationId xmlns:a16="http://schemas.microsoft.com/office/drawing/2014/main" id="{B2CBA562-F4F1-4B45-A45D-BF7099F8A947}"/>
                </a:ext>
                <a:ext uri="{C183D7F6-B498-43B3-948B-1728B52AA6E4}">
                  <adec:decorative xmlns:adec="http://schemas.microsoft.com/office/drawing/2017/decorative" val="1"/>
                </a:ext>
              </a:extLst>
            </p:cNvPr>
            <p:cNvSpPr/>
            <p:nvPr/>
          </p:nvSpPr>
          <p:spPr bwMode="auto">
            <a:xfrm>
              <a:off x="3537704" y="5450701"/>
              <a:ext cx="2040913" cy="444254"/>
            </a:xfrm>
            <a:prstGeom prst="rect">
              <a:avLst/>
            </a:prstGeom>
            <a:solidFill>
              <a:schemeClr val="bg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598" tIns="146078" rIns="182598" bIns="146078" numCol="1" spcCol="0" rtlCol="0" fromWordArt="0" anchor="b" anchorCtr="0" forceAA="0" compatLnSpc="1">
              <a:prstTxWarp prst="textNoShape">
                <a:avLst/>
              </a:prstTxWarp>
              <a:noAutofit/>
            </a:bodyPr>
            <a:lstStyle/>
            <a:p>
              <a:pPr marL="0" marR="0" lvl="0" indent="0" algn="ctr" defTabSz="931015" rtl="0" eaLnBrk="1" fontAlgn="base" latinLnBrk="0" hangingPunct="1">
                <a:lnSpc>
                  <a:spcPct val="100000"/>
                </a:lnSpc>
                <a:spcBef>
                  <a:spcPct val="0"/>
                </a:spcBef>
                <a:spcAft>
                  <a:spcPct val="0"/>
                </a:spcAft>
                <a:buClrTx/>
                <a:buSzTx/>
                <a:buFontTx/>
                <a:buNone/>
                <a:tabLst/>
                <a:defRPr/>
              </a:pPr>
              <a:endParaRPr kumimoji="0" lang="en-US" sz="1198" b="0" i="0" u="none" strike="noStrike" kern="1200" cap="none" spc="0" normalizeH="0" baseline="0" noProof="0">
                <a:ln>
                  <a:noFill/>
                </a:ln>
                <a:gradFill>
                  <a:gsLst>
                    <a:gs pos="0">
                      <a:srgbClr val="FFFFFF"/>
                    </a:gs>
                    <a:gs pos="100000">
                      <a:srgbClr val="FFFFFF"/>
                    </a:gs>
                  </a:gsLst>
                  <a:lin ang="5400000" scaled="0"/>
                </a:gradFill>
                <a:effectLst/>
                <a:uLnTx/>
                <a:uFillTx/>
                <a:latin typeface="Helvetica"/>
                <a:ea typeface="Segoe UI" pitchFamily="34" charset="0"/>
                <a:cs typeface="Segoe UI" pitchFamily="34" charset="0"/>
              </a:endParaRPr>
            </a:p>
          </p:txBody>
        </p:sp>
        <p:sp>
          <p:nvSpPr>
            <p:cNvPr id="1291" name="Rounded Rectangle 32">
              <a:extLst>
                <a:ext uri="{FF2B5EF4-FFF2-40B4-BE49-F238E27FC236}">
                  <a16:creationId xmlns:a16="http://schemas.microsoft.com/office/drawing/2014/main" id="{791FAFBC-28F1-4A86-B74A-59D087FFBDF8}"/>
                </a:ext>
                <a:ext uri="{C183D7F6-B498-43B3-948B-1728B52AA6E4}">
                  <adec:decorative xmlns:adec="http://schemas.microsoft.com/office/drawing/2017/decorative" val="1"/>
                </a:ext>
              </a:extLst>
            </p:cNvPr>
            <p:cNvSpPr/>
            <p:nvPr/>
          </p:nvSpPr>
          <p:spPr bwMode="auto">
            <a:xfrm>
              <a:off x="2821489" y="4445810"/>
              <a:ext cx="637434" cy="1449145"/>
            </a:xfrm>
            <a:prstGeom prst="rect">
              <a:avLst/>
            </a:prstGeom>
            <a:solidFill>
              <a:schemeClr val="bg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598" tIns="146078" rIns="182598" bIns="146078" numCol="1" spcCol="0" rtlCol="0" fromWordArt="0" anchor="b" anchorCtr="0" forceAA="0" compatLnSpc="1">
              <a:prstTxWarp prst="textNoShape">
                <a:avLst/>
              </a:prstTxWarp>
              <a:noAutofit/>
            </a:bodyPr>
            <a:lstStyle/>
            <a:p>
              <a:pPr marL="0" marR="0" lvl="0" indent="0" algn="ctr" defTabSz="931015" rtl="0" eaLnBrk="1" fontAlgn="base" latinLnBrk="0" hangingPunct="1">
                <a:lnSpc>
                  <a:spcPct val="100000"/>
                </a:lnSpc>
                <a:spcBef>
                  <a:spcPct val="0"/>
                </a:spcBef>
                <a:spcAft>
                  <a:spcPct val="0"/>
                </a:spcAft>
                <a:buClrTx/>
                <a:buSzTx/>
                <a:buFontTx/>
                <a:buNone/>
                <a:tabLst/>
                <a:defRPr/>
              </a:pPr>
              <a:endParaRPr kumimoji="0" lang="en-US" sz="1198" b="0" i="0" u="none" strike="noStrike" kern="1200" cap="none" spc="0" normalizeH="0" baseline="0" noProof="0">
                <a:ln>
                  <a:noFill/>
                </a:ln>
                <a:gradFill>
                  <a:gsLst>
                    <a:gs pos="0">
                      <a:srgbClr val="FFFFFF"/>
                    </a:gs>
                    <a:gs pos="100000">
                      <a:srgbClr val="FFFFFF"/>
                    </a:gs>
                  </a:gsLst>
                  <a:lin ang="5400000" scaled="0"/>
                </a:gradFill>
                <a:effectLst/>
                <a:uLnTx/>
                <a:uFillTx/>
                <a:latin typeface="Helvetica"/>
                <a:ea typeface="Segoe UI" pitchFamily="34" charset="0"/>
                <a:cs typeface="Segoe UI" pitchFamily="34" charset="0"/>
              </a:endParaRPr>
            </a:p>
          </p:txBody>
        </p:sp>
        <p:grpSp>
          <p:nvGrpSpPr>
            <p:cNvPr id="1292" name="Group 1291">
              <a:extLst>
                <a:ext uri="{FF2B5EF4-FFF2-40B4-BE49-F238E27FC236}">
                  <a16:creationId xmlns:a16="http://schemas.microsoft.com/office/drawing/2014/main" id="{9345C355-0051-4541-8666-378540BB0CA5}"/>
                </a:ext>
                <a:ext uri="{C183D7F6-B498-43B3-948B-1728B52AA6E4}">
                  <adec:decorative xmlns:adec="http://schemas.microsoft.com/office/drawing/2017/decorative" val="1"/>
                </a:ext>
              </a:extLst>
            </p:cNvPr>
            <p:cNvGrpSpPr/>
            <p:nvPr/>
          </p:nvGrpSpPr>
          <p:grpSpPr>
            <a:xfrm>
              <a:off x="2950500" y="4790876"/>
              <a:ext cx="379413" cy="379413"/>
              <a:chOff x="2950500" y="4790876"/>
              <a:chExt cx="379413" cy="379413"/>
            </a:xfrm>
          </p:grpSpPr>
          <p:sp>
            <p:nvSpPr>
              <p:cNvPr id="1306" name="AutoShape 78">
                <a:extLst>
                  <a:ext uri="{FF2B5EF4-FFF2-40B4-BE49-F238E27FC236}">
                    <a16:creationId xmlns:a16="http://schemas.microsoft.com/office/drawing/2014/main" id="{79CB5FC9-B728-4CF8-8DE3-8ED899B2A444}"/>
                  </a:ext>
                  <a:ext uri="{C183D7F6-B498-43B3-948B-1728B52AA6E4}">
                    <adec:decorative xmlns:adec="http://schemas.microsoft.com/office/drawing/2017/decorative" val="1"/>
                  </a:ext>
                </a:extLst>
              </p:cNvPr>
              <p:cNvSpPr>
                <a:spLocks noChangeAspect="1" noChangeArrowheads="1" noTextEdit="1"/>
              </p:cNvSpPr>
              <p:nvPr/>
            </p:nvSpPr>
            <p:spPr bwMode="auto">
              <a:xfrm>
                <a:off x="2950500" y="4790876"/>
                <a:ext cx="379413"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Helvetica"/>
                  <a:ea typeface="+mn-ea"/>
                  <a:cs typeface="+mn-cs"/>
                </a:endParaRPr>
              </a:p>
            </p:txBody>
          </p:sp>
          <p:sp>
            <p:nvSpPr>
              <p:cNvPr id="1307" name="Oval 80">
                <a:extLst>
                  <a:ext uri="{FF2B5EF4-FFF2-40B4-BE49-F238E27FC236}">
                    <a16:creationId xmlns:a16="http://schemas.microsoft.com/office/drawing/2014/main" id="{F48830A7-64DA-4367-8E47-7181E7454059}"/>
                  </a:ext>
                  <a:ext uri="{C183D7F6-B498-43B3-948B-1728B52AA6E4}">
                    <adec:decorative xmlns:adec="http://schemas.microsoft.com/office/drawing/2017/decorative" val="1"/>
                  </a:ext>
                </a:extLst>
              </p:cNvPr>
              <p:cNvSpPr>
                <a:spLocks noChangeArrowheads="1"/>
              </p:cNvSpPr>
              <p:nvPr/>
            </p:nvSpPr>
            <p:spPr bwMode="auto">
              <a:xfrm>
                <a:off x="2950500" y="4790876"/>
                <a:ext cx="41275" cy="4127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Helvetica"/>
                  <a:ea typeface="+mn-ea"/>
                  <a:cs typeface="+mn-cs"/>
                </a:endParaRPr>
              </a:p>
            </p:txBody>
          </p:sp>
          <p:sp>
            <p:nvSpPr>
              <p:cNvPr id="1308" name="Oval 81">
                <a:extLst>
                  <a:ext uri="{FF2B5EF4-FFF2-40B4-BE49-F238E27FC236}">
                    <a16:creationId xmlns:a16="http://schemas.microsoft.com/office/drawing/2014/main" id="{C3F4D5D0-289F-4294-814E-3C4F28512CF2}"/>
                  </a:ext>
                  <a:ext uri="{C183D7F6-B498-43B3-948B-1728B52AA6E4}">
                    <adec:decorative xmlns:adec="http://schemas.microsoft.com/office/drawing/2017/decorative" val="1"/>
                  </a:ext>
                </a:extLst>
              </p:cNvPr>
              <p:cNvSpPr>
                <a:spLocks noChangeArrowheads="1"/>
              </p:cNvSpPr>
              <p:nvPr/>
            </p:nvSpPr>
            <p:spPr bwMode="auto">
              <a:xfrm>
                <a:off x="3012413" y="4790876"/>
                <a:ext cx="44450" cy="4127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Helvetica"/>
                  <a:ea typeface="+mn-ea"/>
                  <a:cs typeface="+mn-cs"/>
                </a:endParaRPr>
              </a:p>
            </p:txBody>
          </p:sp>
          <p:sp>
            <p:nvSpPr>
              <p:cNvPr id="1309" name="Oval 82">
                <a:extLst>
                  <a:ext uri="{FF2B5EF4-FFF2-40B4-BE49-F238E27FC236}">
                    <a16:creationId xmlns:a16="http://schemas.microsoft.com/office/drawing/2014/main" id="{C31B4DD7-A4F7-4001-B1AD-E4914830C660}"/>
                  </a:ext>
                  <a:ext uri="{C183D7F6-B498-43B3-948B-1728B52AA6E4}">
                    <adec:decorative xmlns:adec="http://schemas.microsoft.com/office/drawing/2017/decorative" val="1"/>
                  </a:ext>
                </a:extLst>
              </p:cNvPr>
              <p:cNvSpPr>
                <a:spLocks noChangeArrowheads="1"/>
              </p:cNvSpPr>
              <p:nvPr/>
            </p:nvSpPr>
            <p:spPr bwMode="auto">
              <a:xfrm>
                <a:off x="3077500" y="4790876"/>
                <a:ext cx="41275" cy="4127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Helvetica"/>
                  <a:ea typeface="+mn-ea"/>
                  <a:cs typeface="+mn-cs"/>
                </a:endParaRPr>
              </a:p>
            </p:txBody>
          </p:sp>
          <p:sp>
            <p:nvSpPr>
              <p:cNvPr id="1310" name="Oval 83">
                <a:extLst>
                  <a:ext uri="{FF2B5EF4-FFF2-40B4-BE49-F238E27FC236}">
                    <a16:creationId xmlns:a16="http://schemas.microsoft.com/office/drawing/2014/main" id="{96C3D6D9-AA6D-4B8E-BDB8-BBCC270C701D}"/>
                  </a:ext>
                  <a:ext uri="{C183D7F6-B498-43B3-948B-1728B52AA6E4}">
                    <adec:decorative xmlns:adec="http://schemas.microsoft.com/office/drawing/2017/decorative" val="1"/>
                  </a:ext>
                </a:extLst>
              </p:cNvPr>
              <p:cNvSpPr>
                <a:spLocks noChangeArrowheads="1"/>
              </p:cNvSpPr>
              <p:nvPr/>
            </p:nvSpPr>
            <p:spPr bwMode="auto">
              <a:xfrm>
                <a:off x="3139413" y="4790876"/>
                <a:ext cx="41275" cy="4127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Helvetica"/>
                  <a:ea typeface="+mn-ea"/>
                  <a:cs typeface="+mn-cs"/>
                </a:endParaRPr>
              </a:p>
            </p:txBody>
          </p:sp>
          <p:sp>
            <p:nvSpPr>
              <p:cNvPr id="1311" name="Oval 84">
                <a:extLst>
                  <a:ext uri="{FF2B5EF4-FFF2-40B4-BE49-F238E27FC236}">
                    <a16:creationId xmlns:a16="http://schemas.microsoft.com/office/drawing/2014/main" id="{D4E328EB-2C47-4BA7-A257-E489217ED07E}"/>
                  </a:ext>
                  <a:ext uri="{C183D7F6-B498-43B3-948B-1728B52AA6E4}">
                    <adec:decorative xmlns:adec="http://schemas.microsoft.com/office/drawing/2017/decorative" val="1"/>
                  </a:ext>
                </a:extLst>
              </p:cNvPr>
              <p:cNvSpPr>
                <a:spLocks noChangeArrowheads="1"/>
              </p:cNvSpPr>
              <p:nvPr/>
            </p:nvSpPr>
            <p:spPr bwMode="auto">
              <a:xfrm>
                <a:off x="3201325" y="4790876"/>
                <a:ext cx="41275" cy="4127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Helvetica"/>
                  <a:ea typeface="+mn-ea"/>
                  <a:cs typeface="+mn-cs"/>
                </a:endParaRPr>
              </a:p>
            </p:txBody>
          </p:sp>
          <p:sp>
            <p:nvSpPr>
              <p:cNvPr id="1312" name="Oval 85">
                <a:extLst>
                  <a:ext uri="{FF2B5EF4-FFF2-40B4-BE49-F238E27FC236}">
                    <a16:creationId xmlns:a16="http://schemas.microsoft.com/office/drawing/2014/main" id="{1AD3728C-6487-4273-A43E-9A237B08B104}"/>
                  </a:ext>
                  <a:ext uri="{C183D7F6-B498-43B3-948B-1728B52AA6E4}">
                    <adec:decorative xmlns:adec="http://schemas.microsoft.com/office/drawing/2017/decorative" val="1"/>
                  </a:ext>
                </a:extLst>
              </p:cNvPr>
              <p:cNvSpPr>
                <a:spLocks noChangeArrowheads="1"/>
              </p:cNvSpPr>
              <p:nvPr/>
            </p:nvSpPr>
            <p:spPr bwMode="auto">
              <a:xfrm>
                <a:off x="3266413" y="4790876"/>
                <a:ext cx="41275" cy="4127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Helvetica"/>
                  <a:ea typeface="+mn-ea"/>
                  <a:cs typeface="+mn-cs"/>
                </a:endParaRPr>
              </a:p>
            </p:txBody>
          </p:sp>
          <p:sp>
            <p:nvSpPr>
              <p:cNvPr id="1313" name="Oval 86">
                <a:extLst>
                  <a:ext uri="{FF2B5EF4-FFF2-40B4-BE49-F238E27FC236}">
                    <a16:creationId xmlns:a16="http://schemas.microsoft.com/office/drawing/2014/main" id="{2A2AA33F-A9B2-4298-A260-121666C189AF}"/>
                  </a:ext>
                  <a:ext uri="{C183D7F6-B498-43B3-948B-1728B52AA6E4}">
                    <adec:decorative xmlns:adec="http://schemas.microsoft.com/office/drawing/2017/decorative" val="1"/>
                  </a:ext>
                </a:extLst>
              </p:cNvPr>
              <p:cNvSpPr>
                <a:spLocks noChangeArrowheads="1"/>
              </p:cNvSpPr>
              <p:nvPr/>
            </p:nvSpPr>
            <p:spPr bwMode="auto">
              <a:xfrm>
                <a:off x="2950500" y="4852789"/>
                <a:ext cx="41275" cy="4127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Helvetica"/>
                  <a:ea typeface="+mn-ea"/>
                  <a:cs typeface="+mn-cs"/>
                </a:endParaRPr>
              </a:p>
            </p:txBody>
          </p:sp>
          <p:sp>
            <p:nvSpPr>
              <p:cNvPr id="1314" name="Oval 87">
                <a:extLst>
                  <a:ext uri="{FF2B5EF4-FFF2-40B4-BE49-F238E27FC236}">
                    <a16:creationId xmlns:a16="http://schemas.microsoft.com/office/drawing/2014/main" id="{82C58871-084D-4C42-B854-563A140EBDF4}"/>
                  </a:ext>
                  <a:ext uri="{C183D7F6-B498-43B3-948B-1728B52AA6E4}">
                    <adec:decorative xmlns:adec="http://schemas.microsoft.com/office/drawing/2017/decorative" val="1"/>
                  </a:ext>
                </a:extLst>
              </p:cNvPr>
              <p:cNvSpPr>
                <a:spLocks noChangeArrowheads="1"/>
              </p:cNvSpPr>
              <p:nvPr/>
            </p:nvSpPr>
            <p:spPr bwMode="auto">
              <a:xfrm>
                <a:off x="3266413" y="4852789"/>
                <a:ext cx="41275" cy="4127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Helvetica"/>
                  <a:ea typeface="+mn-ea"/>
                  <a:cs typeface="+mn-cs"/>
                </a:endParaRPr>
              </a:p>
            </p:txBody>
          </p:sp>
          <p:sp>
            <p:nvSpPr>
              <p:cNvPr id="1315" name="Oval 88">
                <a:extLst>
                  <a:ext uri="{FF2B5EF4-FFF2-40B4-BE49-F238E27FC236}">
                    <a16:creationId xmlns:a16="http://schemas.microsoft.com/office/drawing/2014/main" id="{0B203E86-D230-46D8-A241-344F9B835AD6}"/>
                  </a:ext>
                  <a:ext uri="{C183D7F6-B498-43B3-948B-1728B52AA6E4}">
                    <adec:decorative xmlns:adec="http://schemas.microsoft.com/office/drawing/2017/decorative" val="1"/>
                  </a:ext>
                </a:extLst>
              </p:cNvPr>
              <p:cNvSpPr>
                <a:spLocks noChangeArrowheads="1"/>
              </p:cNvSpPr>
              <p:nvPr/>
            </p:nvSpPr>
            <p:spPr bwMode="auto">
              <a:xfrm>
                <a:off x="2950500" y="4917876"/>
                <a:ext cx="41275" cy="4127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Helvetica"/>
                  <a:ea typeface="+mn-ea"/>
                  <a:cs typeface="+mn-cs"/>
                </a:endParaRPr>
              </a:p>
            </p:txBody>
          </p:sp>
          <p:sp>
            <p:nvSpPr>
              <p:cNvPr id="1316" name="Oval 89">
                <a:extLst>
                  <a:ext uri="{FF2B5EF4-FFF2-40B4-BE49-F238E27FC236}">
                    <a16:creationId xmlns:a16="http://schemas.microsoft.com/office/drawing/2014/main" id="{7B0F6258-4B9A-461B-A007-0240BD914CE8}"/>
                  </a:ext>
                  <a:ext uri="{C183D7F6-B498-43B3-948B-1728B52AA6E4}">
                    <adec:decorative xmlns:adec="http://schemas.microsoft.com/office/drawing/2017/decorative" val="1"/>
                  </a:ext>
                </a:extLst>
              </p:cNvPr>
              <p:cNvSpPr>
                <a:spLocks noChangeArrowheads="1"/>
              </p:cNvSpPr>
              <p:nvPr/>
            </p:nvSpPr>
            <p:spPr bwMode="auto">
              <a:xfrm>
                <a:off x="3077500" y="4917876"/>
                <a:ext cx="41275" cy="4127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Helvetica"/>
                  <a:ea typeface="+mn-ea"/>
                  <a:cs typeface="+mn-cs"/>
                </a:endParaRPr>
              </a:p>
            </p:txBody>
          </p:sp>
          <p:sp>
            <p:nvSpPr>
              <p:cNvPr id="1317" name="Oval 90">
                <a:extLst>
                  <a:ext uri="{FF2B5EF4-FFF2-40B4-BE49-F238E27FC236}">
                    <a16:creationId xmlns:a16="http://schemas.microsoft.com/office/drawing/2014/main" id="{26EC46CD-D64D-41F9-B1F9-CA1C321896BB}"/>
                  </a:ext>
                  <a:ext uri="{C183D7F6-B498-43B3-948B-1728B52AA6E4}">
                    <adec:decorative xmlns:adec="http://schemas.microsoft.com/office/drawing/2017/decorative" val="1"/>
                  </a:ext>
                </a:extLst>
              </p:cNvPr>
              <p:cNvSpPr>
                <a:spLocks noChangeArrowheads="1"/>
              </p:cNvSpPr>
              <p:nvPr/>
            </p:nvSpPr>
            <p:spPr bwMode="auto">
              <a:xfrm>
                <a:off x="3139413" y="4917876"/>
                <a:ext cx="41275" cy="4127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Helvetica"/>
                  <a:ea typeface="+mn-ea"/>
                  <a:cs typeface="+mn-cs"/>
                </a:endParaRPr>
              </a:p>
            </p:txBody>
          </p:sp>
          <p:sp>
            <p:nvSpPr>
              <p:cNvPr id="1318" name="Oval 1317">
                <a:extLst>
                  <a:ext uri="{FF2B5EF4-FFF2-40B4-BE49-F238E27FC236}">
                    <a16:creationId xmlns:a16="http://schemas.microsoft.com/office/drawing/2014/main" id="{ECE62131-9896-4E28-AA08-2E326E65B902}"/>
                  </a:ext>
                  <a:ext uri="{C183D7F6-B498-43B3-948B-1728B52AA6E4}">
                    <adec:decorative xmlns:adec="http://schemas.microsoft.com/office/drawing/2017/decorative" val="1"/>
                  </a:ext>
                </a:extLst>
              </p:cNvPr>
              <p:cNvSpPr>
                <a:spLocks noChangeArrowheads="1"/>
              </p:cNvSpPr>
              <p:nvPr/>
            </p:nvSpPr>
            <p:spPr bwMode="auto">
              <a:xfrm>
                <a:off x="3266413" y="4917876"/>
                <a:ext cx="41275" cy="4127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Helvetica"/>
                  <a:ea typeface="+mn-ea"/>
                  <a:cs typeface="+mn-cs"/>
                </a:endParaRPr>
              </a:p>
            </p:txBody>
          </p:sp>
          <p:sp>
            <p:nvSpPr>
              <p:cNvPr id="1319" name="Oval 1318">
                <a:extLst>
                  <a:ext uri="{FF2B5EF4-FFF2-40B4-BE49-F238E27FC236}">
                    <a16:creationId xmlns:a16="http://schemas.microsoft.com/office/drawing/2014/main" id="{ECDEC746-13BB-4D9B-8126-3A9F47BF7473}"/>
                  </a:ext>
                  <a:ext uri="{C183D7F6-B498-43B3-948B-1728B52AA6E4}">
                    <adec:decorative xmlns:adec="http://schemas.microsoft.com/office/drawing/2017/decorative" val="1"/>
                  </a:ext>
                </a:extLst>
              </p:cNvPr>
              <p:cNvSpPr>
                <a:spLocks noChangeArrowheads="1"/>
              </p:cNvSpPr>
              <p:nvPr/>
            </p:nvSpPr>
            <p:spPr bwMode="auto">
              <a:xfrm>
                <a:off x="2950500" y="4979789"/>
                <a:ext cx="42863" cy="4127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Helvetica"/>
                  <a:ea typeface="+mn-ea"/>
                  <a:cs typeface="+mn-cs"/>
                </a:endParaRPr>
              </a:p>
            </p:txBody>
          </p:sp>
          <p:sp>
            <p:nvSpPr>
              <p:cNvPr id="1320" name="Oval 93">
                <a:extLst>
                  <a:ext uri="{FF2B5EF4-FFF2-40B4-BE49-F238E27FC236}">
                    <a16:creationId xmlns:a16="http://schemas.microsoft.com/office/drawing/2014/main" id="{E62FE5F8-8E73-4FC1-A4DE-D26DD9362CD6}"/>
                  </a:ext>
                  <a:ext uri="{C183D7F6-B498-43B3-948B-1728B52AA6E4}">
                    <adec:decorative xmlns:adec="http://schemas.microsoft.com/office/drawing/2017/decorative" val="1"/>
                  </a:ext>
                </a:extLst>
              </p:cNvPr>
              <p:cNvSpPr>
                <a:spLocks noChangeArrowheads="1"/>
              </p:cNvSpPr>
              <p:nvPr/>
            </p:nvSpPr>
            <p:spPr bwMode="auto">
              <a:xfrm>
                <a:off x="3077500" y="4979789"/>
                <a:ext cx="41275" cy="4127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Helvetica"/>
                  <a:ea typeface="+mn-ea"/>
                  <a:cs typeface="+mn-cs"/>
                </a:endParaRPr>
              </a:p>
            </p:txBody>
          </p:sp>
          <p:sp>
            <p:nvSpPr>
              <p:cNvPr id="1321" name="Oval 94">
                <a:extLst>
                  <a:ext uri="{FF2B5EF4-FFF2-40B4-BE49-F238E27FC236}">
                    <a16:creationId xmlns:a16="http://schemas.microsoft.com/office/drawing/2014/main" id="{641ED871-9FF7-41CC-AB09-203902C2478E}"/>
                  </a:ext>
                  <a:ext uri="{C183D7F6-B498-43B3-948B-1728B52AA6E4}">
                    <adec:decorative xmlns:adec="http://schemas.microsoft.com/office/drawing/2017/decorative" val="1"/>
                  </a:ext>
                </a:extLst>
              </p:cNvPr>
              <p:cNvSpPr>
                <a:spLocks noChangeArrowheads="1"/>
              </p:cNvSpPr>
              <p:nvPr/>
            </p:nvSpPr>
            <p:spPr bwMode="auto">
              <a:xfrm>
                <a:off x="2950500" y="5041701"/>
                <a:ext cx="42863" cy="4445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Helvetica"/>
                  <a:ea typeface="+mn-ea"/>
                  <a:cs typeface="+mn-cs"/>
                </a:endParaRPr>
              </a:p>
            </p:txBody>
          </p:sp>
          <p:sp>
            <p:nvSpPr>
              <p:cNvPr id="1322" name="Oval 95">
                <a:extLst>
                  <a:ext uri="{FF2B5EF4-FFF2-40B4-BE49-F238E27FC236}">
                    <a16:creationId xmlns:a16="http://schemas.microsoft.com/office/drawing/2014/main" id="{4A315AD4-0BB0-4D07-8B2E-A6834D44F61A}"/>
                  </a:ext>
                  <a:ext uri="{C183D7F6-B498-43B3-948B-1728B52AA6E4}">
                    <adec:decorative xmlns:adec="http://schemas.microsoft.com/office/drawing/2017/decorative" val="1"/>
                  </a:ext>
                </a:extLst>
              </p:cNvPr>
              <p:cNvSpPr>
                <a:spLocks noChangeArrowheads="1"/>
              </p:cNvSpPr>
              <p:nvPr/>
            </p:nvSpPr>
            <p:spPr bwMode="auto">
              <a:xfrm>
                <a:off x="2950500" y="5106789"/>
                <a:ext cx="42863" cy="4127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Helvetica"/>
                  <a:ea typeface="+mn-ea"/>
                  <a:cs typeface="+mn-cs"/>
                </a:endParaRPr>
              </a:p>
            </p:txBody>
          </p:sp>
          <p:sp>
            <p:nvSpPr>
              <p:cNvPr id="1323" name="Oval 96">
                <a:extLst>
                  <a:ext uri="{FF2B5EF4-FFF2-40B4-BE49-F238E27FC236}">
                    <a16:creationId xmlns:a16="http://schemas.microsoft.com/office/drawing/2014/main" id="{49B16DBE-15A1-4DCD-AF39-005FFBBA2E27}"/>
                  </a:ext>
                  <a:ext uri="{C183D7F6-B498-43B3-948B-1728B52AA6E4}">
                    <adec:decorative xmlns:adec="http://schemas.microsoft.com/office/drawing/2017/decorative" val="1"/>
                  </a:ext>
                </a:extLst>
              </p:cNvPr>
              <p:cNvSpPr>
                <a:spLocks noChangeArrowheads="1"/>
              </p:cNvSpPr>
              <p:nvPr/>
            </p:nvSpPr>
            <p:spPr bwMode="auto">
              <a:xfrm>
                <a:off x="3015588" y="5106789"/>
                <a:ext cx="41275" cy="4127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Helvetica"/>
                  <a:ea typeface="+mn-ea"/>
                  <a:cs typeface="+mn-cs"/>
                </a:endParaRPr>
              </a:p>
            </p:txBody>
          </p:sp>
          <p:sp>
            <p:nvSpPr>
              <p:cNvPr id="1324" name="Oval 97">
                <a:extLst>
                  <a:ext uri="{FF2B5EF4-FFF2-40B4-BE49-F238E27FC236}">
                    <a16:creationId xmlns:a16="http://schemas.microsoft.com/office/drawing/2014/main" id="{E923862A-BA87-433E-90CE-32BF7DCBB845}"/>
                  </a:ext>
                  <a:ext uri="{C183D7F6-B498-43B3-948B-1728B52AA6E4}">
                    <adec:decorative xmlns:adec="http://schemas.microsoft.com/office/drawing/2017/decorative" val="1"/>
                  </a:ext>
                </a:extLst>
              </p:cNvPr>
              <p:cNvSpPr>
                <a:spLocks noChangeArrowheads="1"/>
              </p:cNvSpPr>
              <p:nvPr/>
            </p:nvSpPr>
            <p:spPr bwMode="auto">
              <a:xfrm>
                <a:off x="3077500" y="5106789"/>
                <a:ext cx="41275" cy="4127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Helvetica"/>
                  <a:ea typeface="+mn-ea"/>
                  <a:cs typeface="+mn-cs"/>
                </a:endParaRPr>
              </a:p>
            </p:txBody>
          </p:sp>
          <p:sp>
            <p:nvSpPr>
              <p:cNvPr id="1325" name="Freeform 98">
                <a:extLst>
                  <a:ext uri="{FF2B5EF4-FFF2-40B4-BE49-F238E27FC236}">
                    <a16:creationId xmlns:a16="http://schemas.microsoft.com/office/drawing/2014/main" id="{80F54E4A-4980-4AB5-A085-96D8D1FF51F4}"/>
                  </a:ext>
                  <a:ext uri="{C183D7F6-B498-43B3-948B-1728B52AA6E4}">
                    <adec:decorative xmlns:adec="http://schemas.microsoft.com/office/drawing/2017/decorative" val="1"/>
                  </a:ext>
                </a:extLst>
              </p:cNvPr>
              <p:cNvSpPr>
                <a:spLocks noEditPoints="1"/>
              </p:cNvSpPr>
              <p:nvPr/>
            </p:nvSpPr>
            <p:spPr bwMode="auto">
              <a:xfrm>
                <a:off x="3139413" y="4979789"/>
                <a:ext cx="188913" cy="188913"/>
              </a:xfrm>
              <a:custGeom>
                <a:avLst/>
                <a:gdLst>
                  <a:gd name="T0" fmla="*/ 91 w 91"/>
                  <a:gd name="T1" fmla="*/ 83 h 91"/>
                  <a:gd name="T2" fmla="*/ 62 w 91"/>
                  <a:gd name="T3" fmla="*/ 55 h 91"/>
                  <a:gd name="T4" fmla="*/ 69 w 91"/>
                  <a:gd name="T5" fmla="*/ 34 h 91"/>
                  <a:gd name="T6" fmla="*/ 35 w 91"/>
                  <a:gd name="T7" fmla="*/ 0 h 91"/>
                  <a:gd name="T8" fmla="*/ 0 w 91"/>
                  <a:gd name="T9" fmla="*/ 34 h 91"/>
                  <a:gd name="T10" fmla="*/ 35 w 91"/>
                  <a:gd name="T11" fmla="*/ 68 h 91"/>
                  <a:gd name="T12" fmla="*/ 55 w 91"/>
                  <a:gd name="T13" fmla="*/ 62 h 91"/>
                  <a:gd name="T14" fmla="*/ 84 w 91"/>
                  <a:gd name="T15" fmla="*/ 91 h 91"/>
                  <a:gd name="T16" fmla="*/ 91 w 91"/>
                  <a:gd name="T17" fmla="*/ 83 h 91"/>
                  <a:gd name="T18" fmla="*/ 35 w 91"/>
                  <a:gd name="T19" fmla="*/ 58 h 91"/>
                  <a:gd name="T20" fmla="*/ 10 w 91"/>
                  <a:gd name="T21" fmla="*/ 34 h 91"/>
                  <a:gd name="T22" fmla="*/ 35 w 91"/>
                  <a:gd name="T23" fmla="*/ 10 h 91"/>
                  <a:gd name="T24" fmla="*/ 59 w 91"/>
                  <a:gd name="T25" fmla="*/ 34 h 91"/>
                  <a:gd name="T26" fmla="*/ 35 w 91"/>
                  <a:gd name="T27"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91">
                    <a:moveTo>
                      <a:pt x="91" y="83"/>
                    </a:moveTo>
                    <a:cubicBezTo>
                      <a:pt x="62" y="55"/>
                      <a:pt x="62" y="55"/>
                      <a:pt x="62" y="55"/>
                    </a:cubicBezTo>
                    <a:cubicBezTo>
                      <a:pt x="66" y="49"/>
                      <a:pt x="69" y="42"/>
                      <a:pt x="69" y="34"/>
                    </a:cubicBezTo>
                    <a:cubicBezTo>
                      <a:pt x="69" y="15"/>
                      <a:pt x="54" y="0"/>
                      <a:pt x="35" y="0"/>
                    </a:cubicBezTo>
                    <a:cubicBezTo>
                      <a:pt x="16" y="0"/>
                      <a:pt x="0" y="15"/>
                      <a:pt x="0" y="34"/>
                    </a:cubicBezTo>
                    <a:cubicBezTo>
                      <a:pt x="0" y="53"/>
                      <a:pt x="16" y="68"/>
                      <a:pt x="35" y="68"/>
                    </a:cubicBezTo>
                    <a:cubicBezTo>
                      <a:pt x="42" y="68"/>
                      <a:pt x="49" y="66"/>
                      <a:pt x="55" y="62"/>
                    </a:cubicBezTo>
                    <a:cubicBezTo>
                      <a:pt x="84" y="91"/>
                      <a:pt x="84" y="91"/>
                      <a:pt x="84" y="91"/>
                    </a:cubicBezTo>
                    <a:lnTo>
                      <a:pt x="91" y="83"/>
                    </a:lnTo>
                    <a:close/>
                    <a:moveTo>
                      <a:pt x="35" y="58"/>
                    </a:moveTo>
                    <a:cubicBezTo>
                      <a:pt x="21" y="58"/>
                      <a:pt x="10" y="47"/>
                      <a:pt x="10" y="34"/>
                    </a:cubicBezTo>
                    <a:cubicBezTo>
                      <a:pt x="10" y="20"/>
                      <a:pt x="21" y="10"/>
                      <a:pt x="35" y="10"/>
                    </a:cubicBezTo>
                    <a:cubicBezTo>
                      <a:pt x="48" y="10"/>
                      <a:pt x="59" y="20"/>
                      <a:pt x="59" y="34"/>
                    </a:cubicBezTo>
                    <a:cubicBezTo>
                      <a:pt x="59" y="47"/>
                      <a:pt x="48" y="58"/>
                      <a:pt x="35" y="5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Helvetica"/>
                  <a:ea typeface="+mn-ea"/>
                  <a:cs typeface="+mn-cs"/>
                </a:endParaRPr>
              </a:p>
            </p:txBody>
          </p:sp>
          <p:sp>
            <p:nvSpPr>
              <p:cNvPr id="1326" name="Freeform 99">
                <a:extLst>
                  <a:ext uri="{FF2B5EF4-FFF2-40B4-BE49-F238E27FC236}">
                    <a16:creationId xmlns:a16="http://schemas.microsoft.com/office/drawing/2014/main" id="{A7C75CA2-EC06-4EAA-BB2D-8DB416E017D3}"/>
                  </a:ext>
                  <a:ext uri="{C183D7F6-B498-43B3-948B-1728B52AA6E4}">
                    <adec:decorative xmlns:adec="http://schemas.microsoft.com/office/drawing/2017/decorative" val="1"/>
                  </a:ext>
                </a:extLst>
              </p:cNvPr>
              <p:cNvSpPr>
                <a:spLocks/>
              </p:cNvSpPr>
              <p:nvPr/>
            </p:nvSpPr>
            <p:spPr bwMode="auto">
              <a:xfrm>
                <a:off x="3015588" y="4852789"/>
                <a:ext cx="82550" cy="85725"/>
              </a:xfrm>
              <a:custGeom>
                <a:avLst/>
                <a:gdLst>
                  <a:gd name="T0" fmla="*/ 13 w 52"/>
                  <a:gd name="T1" fmla="*/ 54 h 54"/>
                  <a:gd name="T2" fmla="*/ 0 w 52"/>
                  <a:gd name="T3" fmla="*/ 54 h 54"/>
                  <a:gd name="T4" fmla="*/ 0 w 52"/>
                  <a:gd name="T5" fmla="*/ 0 h 54"/>
                  <a:gd name="T6" fmla="*/ 52 w 52"/>
                  <a:gd name="T7" fmla="*/ 0 h 54"/>
                  <a:gd name="T8" fmla="*/ 52 w 52"/>
                  <a:gd name="T9" fmla="*/ 13 h 54"/>
                  <a:gd name="T10" fmla="*/ 13 w 52"/>
                  <a:gd name="T11" fmla="*/ 13 h 54"/>
                  <a:gd name="T12" fmla="*/ 13 w 52"/>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13" y="54"/>
                    </a:moveTo>
                    <a:lnTo>
                      <a:pt x="0" y="54"/>
                    </a:lnTo>
                    <a:lnTo>
                      <a:pt x="0" y="0"/>
                    </a:lnTo>
                    <a:lnTo>
                      <a:pt x="52" y="0"/>
                    </a:lnTo>
                    <a:lnTo>
                      <a:pt x="52" y="13"/>
                    </a:lnTo>
                    <a:lnTo>
                      <a:pt x="13" y="13"/>
                    </a:lnTo>
                    <a:lnTo>
                      <a:pt x="13" y="5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Helvetica"/>
                  <a:ea typeface="+mn-ea"/>
                  <a:cs typeface="+mn-cs"/>
                </a:endParaRPr>
              </a:p>
            </p:txBody>
          </p:sp>
          <p:sp>
            <p:nvSpPr>
              <p:cNvPr id="1327" name="Freeform 100">
                <a:extLst>
                  <a:ext uri="{FF2B5EF4-FFF2-40B4-BE49-F238E27FC236}">
                    <a16:creationId xmlns:a16="http://schemas.microsoft.com/office/drawing/2014/main" id="{06B1C09A-C2A6-483D-B971-85D70D95A9CB}"/>
                  </a:ext>
                  <a:ext uri="{C183D7F6-B498-43B3-948B-1728B52AA6E4}">
                    <adec:decorative xmlns:adec="http://schemas.microsoft.com/office/drawing/2017/decorative" val="1"/>
                  </a:ext>
                </a:extLst>
              </p:cNvPr>
              <p:cNvSpPr>
                <a:spLocks/>
              </p:cNvSpPr>
              <p:nvPr/>
            </p:nvSpPr>
            <p:spPr bwMode="auto">
              <a:xfrm>
                <a:off x="3012413" y="5000426"/>
                <a:ext cx="85725" cy="85725"/>
              </a:xfrm>
              <a:custGeom>
                <a:avLst/>
                <a:gdLst>
                  <a:gd name="T0" fmla="*/ 54 w 54"/>
                  <a:gd name="T1" fmla="*/ 40 h 54"/>
                  <a:gd name="T2" fmla="*/ 54 w 54"/>
                  <a:gd name="T3" fmla="*/ 54 h 54"/>
                  <a:gd name="T4" fmla="*/ 0 w 54"/>
                  <a:gd name="T5" fmla="*/ 54 h 54"/>
                  <a:gd name="T6" fmla="*/ 0 w 54"/>
                  <a:gd name="T7" fmla="*/ 0 h 54"/>
                  <a:gd name="T8" fmla="*/ 15 w 54"/>
                  <a:gd name="T9" fmla="*/ 0 h 54"/>
                  <a:gd name="T10" fmla="*/ 15 w 54"/>
                  <a:gd name="T11" fmla="*/ 40 h 54"/>
                  <a:gd name="T12" fmla="*/ 54 w 54"/>
                  <a:gd name="T13" fmla="*/ 40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54" y="40"/>
                    </a:moveTo>
                    <a:lnTo>
                      <a:pt x="54" y="54"/>
                    </a:lnTo>
                    <a:lnTo>
                      <a:pt x="0" y="54"/>
                    </a:lnTo>
                    <a:lnTo>
                      <a:pt x="0" y="0"/>
                    </a:lnTo>
                    <a:lnTo>
                      <a:pt x="15" y="0"/>
                    </a:lnTo>
                    <a:lnTo>
                      <a:pt x="15" y="40"/>
                    </a:lnTo>
                    <a:lnTo>
                      <a:pt x="54" y="4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Helvetica"/>
                  <a:ea typeface="+mn-ea"/>
                  <a:cs typeface="+mn-cs"/>
                </a:endParaRPr>
              </a:p>
            </p:txBody>
          </p:sp>
          <p:sp>
            <p:nvSpPr>
              <p:cNvPr id="1328" name="Freeform 101">
                <a:extLst>
                  <a:ext uri="{FF2B5EF4-FFF2-40B4-BE49-F238E27FC236}">
                    <a16:creationId xmlns:a16="http://schemas.microsoft.com/office/drawing/2014/main" id="{EE7D0EC7-13AC-482B-B67E-0A67728CF6F5}"/>
                  </a:ext>
                  <a:ext uri="{C183D7F6-B498-43B3-948B-1728B52AA6E4}">
                    <adec:decorative xmlns:adec="http://schemas.microsoft.com/office/drawing/2017/decorative" val="1"/>
                  </a:ext>
                </a:extLst>
              </p:cNvPr>
              <p:cNvSpPr>
                <a:spLocks/>
              </p:cNvSpPr>
              <p:nvPr/>
            </p:nvSpPr>
            <p:spPr bwMode="auto">
              <a:xfrm>
                <a:off x="3160050" y="4852789"/>
                <a:ext cx="82550" cy="85725"/>
              </a:xfrm>
              <a:custGeom>
                <a:avLst/>
                <a:gdLst>
                  <a:gd name="T0" fmla="*/ 0 w 52"/>
                  <a:gd name="T1" fmla="*/ 13 h 54"/>
                  <a:gd name="T2" fmla="*/ 0 w 52"/>
                  <a:gd name="T3" fmla="*/ 0 h 54"/>
                  <a:gd name="T4" fmla="*/ 52 w 52"/>
                  <a:gd name="T5" fmla="*/ 0 h 54"/>
                  <a:gd name="T6" fmla="*/ 52 w 52"/>
                  <a:gd name="T7" fmla="*/ 54 h 54"/>
                  <a:gd name="T8" fmla="*/ 39 w 52"/>
                  <a:gd name="T9" fmla="*/ 54 h 54"/>
                  <a:gd name="T10" fmla="*/ 39 w 52"/>
                  <a:gd name="T11" fmla="*/ 13 h 54"/>
                  <a:gd name="T12" fmla="*/ 0 w 52"/>
                  <a:gd name="T13" fmla="*/ 13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0" y="13"/>
                    </a:moveTo>
                    <a:lnTo>
                      <a:pt x="0" y="0"/>
                    </a:lnTo>
                    <a:lnTo>
                      <a:pt x="52" y="0"/>
                    </a:lnTo>
                    <a:lnTo>
                      <a:pt x="52" y="54"/>
                    </a:lnTo>
                    <a:lnTo>
                      <a:pt x="39" y="54"/>
                    </a:lnTo>
                    <a:lnTo>
                      <a:pt x="39" y="13"/>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Helvetica"/>
                  <a:ea typeface="+mn-ea"/>
                  <a:cs typeface="+mn-cs"/>
                </a:endParaRPr>
              </a:p>
            </p:txBody>
          </p:sp>
        </p:grpSp>
        <p:sp>
          <p:nvSpPr>
            <p:cNvPr id="1293" name="Rounded Rectangle 32">
              <a:extLst>
                <a:ext uri="{FF2B5EF4-FFF2-40B4-BE49-F238E27FC236}">
                  <a16:creationId xmlns:a16="http://schemas.microsoft.com/office/drawing/2014/main" id="{373D9D35-9F99-44DD-91C4-324AD42B8F8A}"/>
                </a:ext>
                <a:ext uri="{C183D7F6-B498-43B3-948B-1728B52AA6E4}">
                  <adec:decorative xmlns:adec="http://schemas.microsoft.com/office/drawing/2017/decorative" val="1"/>
                </a:ext>
              </a:extLst>
            </p:cNvPr>
            <p:cNvSpPr/>
            <p:nvPr/>
          </p:nvSpPr>
          <p:spPr bwMode="auto">
            <a:xfrm>
              <a:off x="2182393" y="4445810"/>
              <a:ext cx="577352" cy="1449145"/>
            </a:xfrm>
            <a:prstGeom prst="rect">
              <a:avLst/>
            </a:prstGeom>
            <a:solidFill>
              <a:schemeClr val="bg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598" tIns="146078" rIns="182598" bIns="146078" numCol="1" spcCol="0" rtlCol="0" fromWordArt="0" anchor="b" anchorCtr="0" forceAA="0" compatLnSpc="1">
              <a:prstTxWarp prst="textNoShape">
                <a:avLst/>
              </a:prstTxWarp>
              <a:noAutofit/>
            </a:bodyPr>
            <a:lstStyle/>
            <a:p>
              <a:pPr marL="0" marR="0" lvl="0" indent="0" algn="ctr" defTabSz="931015" rtl="0" eaLnBrk="1" fontAlgn="base" latinLnBrk="0" hangingPunct="1">
                <a:lnSpc>
                  <a:spcPct val="100000"/>
                </a:lnSpc>
                <a:spcBef>
                  <a:spcPct val="0"/>
                </a:spcBef>
                <a:spcAft>
                  <a:spcPct val="0"/>
                </a:spcAft>
                <a:buClrTx/>
                <a:buSzTx/>
                <a:buFontTx/>
                <a:buNone/>
                <a:tabLst/>
                <a:defRPr/>
              </a:pPr>
              <a:endParaRPr kumimoji="0" lang="en-US" sz="1198" b="0" i="0" u="none" strike="noStrike" kern="1200" cap="none" spc="0" normalizeH="0" baseline="0" noProof="0">
                <a:ln>
                  <a:noFill/>
                </a:ln>
                <a:gradFill>
                  <a:gsLst>
                    <a:gs pos="0">
                      <a:srgbClr val="FFFFFF"/>
                    </a:gs>
                    <a:gs pos="100000">
                      <a:srgbClr val="FFFFFF"/>
                    </a:gs>
                  </a:gsLst>
                  <a:lin ang="5400000" scaled="0"/>
                </a:gradFill>
                <a:effectLst/>
                <a:uLnTx/>
                <a:uFillTx/>
                <a:latin typeface="Helvetica"/>
                <a:ea typeface="Segoe UI" pitchFamily="34" charset="0"/>
                <a:cs typeface="Segoe UI" pitchFamily="34" charset="0"/>
              </a:endParaRPr>
            </a:p>
          </p:txBody>
        </p:sp>
        <p:grpSp>
          <p:nvGrpSpPr>
            <p:cNvPr id="1294" name="Group 1293">
              <a:extLst>
                <a:ext uri="{FF2B5EF4-FFF2-40B4-BE49-F238E27FC236}">
                  <a16:creationId xmlns:a16="http://schemas.microsoft.com/office/drawing/2014/main" id="{1D21EADF-BB6D-4418-9FF3-D0D0B1F33062}"/>
                </a:ext>
                <a:ext uri="{C183D7F6-B498-43B3-948B-1728B52AA6E4}">
                  <adec:decorative xmlns:adec="http://schemas.microsoft.com/office/drawing/2017/decorative" val="1"/>
                </a:ext>
              </a:extLst>
            </p:cNvPr>
            <p:cNvGrpSpPr/>
            <p:nvPr/>
          </p:nvGrpSpPr>
          <p:grpSpPr>
            <a:xfrm>
              <a:off x="2282971" y="4790876"/>
              <a:ext cx="376196" cy="376194"/>
              <a:chOff x="2282971" y="4790876"/>
              <a:chExt cx="376196" cy="376194"/>
            </a:xfrm>
          </p:grpSpPr>
          <p:sp>
            <p:nvSpPr>
              <p:cNvPr id="1298" name="Rectangle 458">
                <a:extLst>
                  <a:ext uri="{FF2B5EF4-FFF2-40B4-BE49-F238E27FC236}">
                    <a16:creationId xmlns:a16="http://schemas.microsoft.com/office/drawing/2014/main" id="{A1FACABE-731B-4AFE-94BA-A6194F3223DF}"/>
                  </a:ext>
                  <a:ext uri="{C183D7F6-B498-43B3-948B-1728B52AA6E4}">
                    <adec:decorative xmlns:adec="http://schemas.microsoft.com/office/drawing/2017/decorative" val="1"/>
                  </a:ext>
                </a:extLst>
              </p:cNvPr>
              <p:cNvSpPr>
                <a:spLocks noChangeArrowheads="1"/>
              </p:cNvSpPr>
              <p:nvPr/>
            </p:nvSpPr>
            <p:spPr bwMode="auto">
              <a:xfrm>
                <a:off x="2282971" y="4790876"/>
                <a:ext cx="376196" cy="3891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99" name="Rectangle 459">
                <a:extLst>
                  <a:ext uri="{FF2B5EF4-FFF2-40B4-BE49-F238E27FC236}">
                    <a16:creationId xmlns:a16="http://schemas.microsoft.com/office/drawing/2014/main" id="{8362CBA1-B43A-48FE-A99B-E67F8324FD1A}"/>
                  </a:ext>
                  <a:ext uri="{C183D7F6-B498-43B3-948B-1728B52AA6E4}">
                    <adec:decorative xmlns:adec="http://schemas.microsoft.com/office/drawing/2017/decorative" val="1"/>
                  </a:ext>
                </a:extLst>
              </p:cNvPr>
              <p:cNvSpPr>
                <a:spLocks noChangeArrowheads="1"/>
              </p:cNvSpPr>
              <p:nvPr/>
            </p:nvSpPr>
            <p:spPr bwMode="auto">
              <a:xfrm>
                <a:off x="2282971" y="4829793"/>
                <a:ext cx="376196" cy="13837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00" name="Rectangle 460">
                <a:extLst>
                  <a:ext uri="{FF2B5EF4-FFF2-40B4-BE49-F238E27FC236}">
                    <a16:creationId xmlns:a16="http://schemas.microsoft.com/office/drawing/2014/main" id="{2FC1DC79-4954-446E-BA96-1D792D2663E7}"/>
                  </a:ext>
                  <a:ext uri="{C183D7F6-B498-43B3-948B-1728B52AA6E4}">
                    <adec:decorative xmlns:adec="http://schemas.microsoft.com/office/drawing/2017/decorative" val="1"/>
                  </a:ext>
                </a:extLst>
              </p:cNvPr>
              <p:cNvSpPr>
                <a:spLocks noChangeArrowheads="1"/>
              </p:cNvSpPr>
              <p:nvPr/>
            </p:nvSpPr>
            <p:spPr bwMode="auto">
              <a:xfrm>
                <a:off x="2282971" y="4988342"/>
                <a:ext cx="79276" cy="7927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01" name="Rectangle 461">
                <a:extLst>
                  <a:ext uri="{FF2B5EF4-FFF2-40B4-BE49-F238E27FC236}">
                    <a16:creationId xmlns:a16="http://schemas.microsoft.com/office/drawing/2014/main" id="{FA71A2E7-5B96-493F-97FE-85B08E3E84EE}"/>
                  </a:ext>
                  <a:ext uri="{C183D7F6-B498-43B3-948B-1728B52AA6E4}">
                    <adec:decorative xmlns:adec="http://schemas.microsoft.com/office/drawing/2017/decorative" val="1"/>
                  </a:ext>
                </a:extLst>
              </p:cNvPr>
              <p:cNvSpPr>
                <a:spLocks noChangeArrowheads="1"/>
              </p:cNvSpPr>
              <p:nvPr/>
            </p:nvSpPr>
            <p:spPr bwMode="auto">
              <a:xfrm>
                <a:off x="2382425" y="4988342"/>
                <a:ext cx="77834" cy="7927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02" name="Rectangle 462">
                <a:extLst>
                  <a:ext uri="{FF2B5EF4-FFF2-40B4-BE49-F238E27FC236}">
                    <a16:creationId xmlns:a16="http://schemas.microsoft.com/office/drawing/2014/main" id="{7257C972-3D01-447C-BA7B-BE88159EEE96}"/>
                  </a:ext>
                  <a:ext uri="{C183D7F6-B498-43B3-948B-1728B52AA6E4}">
                    <adec:decorative xmlns:adec="http://schemas.microsoft.com/office/drawing/2017/decorative" val="1"/>
                  </a:ext>
                </a:extLst>
              </p:cNvPr>
              <p:cNvSpPr>
                <a:spLocks noChangeArrowheads="1"/>
              </p:cNvSpPr>
              <p:nvPr/>
            </p:nvSpPr>
            <p:spPr bwMode="auto">
              <a:xfrm>
                <a:off x="2480437" y="4988342"/>
                <a:ext cx="79276" cy="7927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03" name="Rectangle 463">
                <a:extLst>
                  <a:ext uri="{FF2B5EF4-FFF2-40B4-BE49-F238E27FC236}">
                    <a16:creationId xmlns:a16="http://schemas.microsoft.com/office/drawing/2014/main" id="{A8D335EF-F9B0-4986-B44D-47EF10A89D11}"/>
                  </a:ext>
                  <a:ext uri="{C183D7F6-B498-43B3-948B-1728B52AA6E4}">
                    <adec:decorative xmlns:adec="http://schemas.microsoft.com/office/drawing/2017/decorative" val="1"/>
                  </a:ext>
                </a:extLst>
              </p:cNvPr>
              <p:cNvSpPr>
                <a:spLocks noChangeArrowheads="1"/>
              </p:cNvSpPr>
              <p:nvPr/>
            </p:nvSpPr>
            <p:spPr bwMode="auto">
              <a:xfrm>
                <a:off x="2579891" y="4988342"/>
                <a:ext cx="79276" cy="7927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04" name="Rectangle 464">
                <a:extLst>
                  <a:ext uri="{FF2B5EF4-FFF2-40B4-BE49-F238E27FC236}">
                    <a16:creationId xmlns:a16="http://schemas.microsoft.com/office/drawing/2014/main" id="{341BB0BB-4FF3-414D-880E-6A72CC8338AC}"/>
                  </a:ext>
                  <a:ext uri="{C183D7F6-B498-43B3-948B-1728B52AA6E4}">
                    <adec:decorative xmlns:adec="http://schemas.microsoft.com/office/drawing/2017/decorative" val="1"/>
                  </a:ext>
                </a:extLst>
              </p:cNvPr>
              <p:cNvSpPr>
                <a:spLocks noChangeArrowheads="1"/>
              </p:cNvSpPr>
              <p:nvPr/>
            </p:nvSpPr>
            <p:spPr bwMode="auto">
              <a:xfrm>
                <a:off x="2282971" y="5087795"/>
                <a:ext cx="177288" cy="7927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05" name="Rectangle 465">
                <a:extLst>
                  <a:ext uri="{FF2B5EF4-FFF2-40B4-BE49-F238E27FC236}">
                    <a16:creationId xmlns:a16="http://schemas.microsoft.com/office/drawing/2014/main" id="{B4E4D996-428A-43AB-ABD3-7F134F27E75F}"/>
                  </a:ext>
                  <a:ext uri="{C183D7F6-B498-43B3-948B-1728B52AA6E4}">
                    <adec:decorative xmlns:adec="http://schemas.microsoft.com/office/drawing/2017/decorative" val="1"/>
                  </a:ext>
                </a:extLst>
              </p:cNvPr>
              <p:cNvSpPr>
                <a:spLocks noChangeArrowheads="1"/>
              </p:cNvSpPr>
              <p:nvPr/>
            </p:nvSpPr>
            <p:spPr bwMode="auto">
              <a:xfrm>
                <a:off x="2480437" y="5087795"/>
                <a:ext cx="178729" cy="7927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295" name="Picture 2">
              <a:extLst>
                <a:ext uri="{FF2B5EF4-FFF2-40B4-BE49-F238E27FC236}">
                  <a16:creationId xmlns:a16="http://schemas.microsoft.com/office/drawing/2014/main" id="{647B6C84-72E3-4021-961B-9F1DBA8A8E56}"/>
                </a:ext>
                <a:ext uri="{C183D7F6-B498-43B3-948B-1728B52AA6E4}">
                  <adec:decorative xmlns:adec="http://schemas.microsoft.com/office/drawing/2017/decorative" val="1"/>
                </a:ext>
              </a:extLst>
            </p:cNvPr>
            <p:cNvPicPr>
              <a:picLocks noChangeAspect="1" noChangeArrowheads="1"/>
            </p:cNvPicPr>
            <p:nvPr/>
          </p:nvPicPr>
          <p:blipFill>
            <a:blip r:embed="rId10">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629673" y="4532377"/>
              <a:ext cx="271123" cy="271123"/>
            </a:xfrm>
            <a:prstGeom prst="rect">
              <a:avLst/>
            </a:prstGeom>
            <a:noFill/>
          </p:spPr>
        </p:pic>
        <p:pic>
          <p:nvPicPr>
            <p:cNvPr id="1296" name="Picture 2">
              <a:extLst>
                <a:ext uri="{FF2B5EF4-FFF2-40B4-BE49-F238E27FC236}">
                  <a16:creationId xmlns:a16="http://schemas.microsoft.com/office/drawing/2014/main" id="{0A5330B6-FE3E-47BF-B6B6-D37A70B29AFC}"/>
                </a:ext>
                <a:ext uri="{C183D7F6-B498-43B3-948B-1728B52AA6E4}">
                  <adec:decorative xmlns:adec="http://schemas.microsoft.com/office/drawing/2017/decorative" val="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7208" r="18856" b="-8199"/>
            <a:stretch/>
          </p:blipFill>
          <p:spPr bwMode="auto">
            <a:xfrm>
              <a:off x="3599907" y="5042869"/>
              <a:ext cx="330655" cy="293773"/>
            </a:xfrm>
            <a:prstGeom prst="rect">
              <a:avLst/>
            </a:prstGeom>
            <a:noFill/>
          </p:spPr>
        </p:pic>
        <p:pic>
          <p:nvPicPr>
            <p:cNvPr id="1297" name="Picture 2">
              <a:extLst>
                <a:ext uri="{FF2B5EF4-FFF2-40B4-BE49-F238E27FC236}">
                  <a16:creationId xmlns:a16="http://schemas.microsoft.com/office/drawing/2014/main" id="{88177F84-BCA0-4D1D-91FB-669375229524}"/>
                </a:ext>
                <a:ext uri="{C183D7F6-B498-43B3-948B-1728B52AA6E4}">
                  <adec:decorative xmlns:adec="http://schemas.microsoft.com/office/drawing/2017/decorative" val="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7208" r="18856" b="-8199"/>
            <a:stretch/>
          </p:blipFill>
          <p:spPr bwMode="auto">
            <a:xfrm>
              <a:off x="3599907" y="5531712"/>
              <a:ext cx="330655" cy="293773"/>
            </a:xfrm>
            <a:prstGeom prst="rect">
              <a:avLst/>
            </a:prstGeom>
            <a:noFill/>
          </p:spPr>
        </p:pic>
      </p:grpSp>
      <p:sp>
        <p:nvSpPr>
          <p:cNvPr id="1336" name="TextBox 1335">
            <a:extLst>
              <a:ext uri="{FF2B5EF4-FFF2-40B4-BE49-F238E27FC236}">
                <a16:creationId xmlns:a16="http://schemas.microsoft.com/office/drawing/2014/main" id="{B321D336-89DE-4665-81AE-B53B1297F5CB}"/>
              </a:ext>
            </a:extLst>
          </p:cNvPr>
          <p:cNvSpPr txBox="1"/>
          <p:nvPr/>
        </p:nvSpPr>
        <p:spPr>
          <a:xfrm>
            <a:off x="1434324" y="5294095"/>
            <a:ext cx="814868" cy="438582"/>
          </a:xfrm>
          <a:prstGeom prst="rect">
            <a:avLst/>
          </a:prstGeom>
          <a:noFill/>
        </p:spPr>
        <p:txBody>
          <a:bodyPr wrap="square">
            <a:spAutoFit/>
          </a:bodyPr>
          <a:lstStyle/>
          <a:p>
            <a:pPr marL="0" marR="0" lvl="0" indent="0" algn="ctr" defTabSz="931015" rtl="0" eaLnBrk="1" fontAlgn="base" latinLnBrk="0" hangingPunct="1">
              <a:lnSpc>
                <a:spcPct val="100000"/>
              </a:lnSpc>
              <a:spcBef>
                <a:spcPct val="0"/>
              </a:spcBef>
              <a:spcAft>
                <a:spcPct val="0"/>
              </a:spcAft>
              <a:buClrTx/>
              <a:buSzTx/>
              <a:buFontTx/>
              <a:buNone/>
              <a:tabLst/>
              <a:defRPr/>
            </a:pPr>
            <a:r>
              <a:rPr kumimoji="0" lang="en-US" sz="1125" b="0" i="0" u="none" strike="noStrike" kern="1200" cap="none" spc="0" normalizeH="0" baseline="0" noProof="0">
                <a:ln>
                  <a:noFill/>
                </a:ln>
                <a:solidFill>
                  <a:prstClr val="white"/>
                </a:solidFill>
                <a:effectLst/>
                <a:uLnTx/>
                <a:uFillTx/>
                <a:latin typeface="Helvetica"/>
                <a:ea typeface="Segoe UI" panose="020B0502040204020203" pitchFamily="34" charset="0"/>
                <a:cs typeface="Segoe UI" panose="020B0502040204020203" pitchFamily="34" charset="0"/>
              </a:rPr>
              <a:t>Azure </a:t>
            </a:r>
          </a:p>
          <a:p>
            <a:pPr marL="0" marR="0" lvl="0" indent="0" algn="ctr" defTabSz="931015" rtl="0" eaLnBrk="1" fontAlgn="base" latinLnBrk="0" hangingPunct="1">
              <a:lnSpc>
                <a:spcPct val="100000"/>
              </a:lnSpc>
              <a:spcBef>
                <a:spcPct val="0"/>
              </a:spcBef>
              <a:spcAft>
                <a:spcPct val="0"/>
              </a:spcAft>
              <a:buClrTx/>
              <a:buSzTx/>
              <a:buFontTx/>
              <a:buNone/>
              <a:tabLst/>
              <a:defRPr/>
            </a:pPr>
            <a:r>
              <a:rPr kumimoji="0" lang="en-US" sz="1125" b="0" i="0" u="none" strike="noStrike" kern="1200" cap="none" spc="0" normalizeH="0" baseline="0" noProof="0">
                <a:ln>
                  <a:noFill/>
                </a:ln>
                <a:solidFill>
                  <a:prstClr val="white"/>
                </a:solidFill>
                <a:effectLst/>
                <a:uLnTx/>
                <a:uFillTx/>
                <a:latin typeface="Helvetica"/>
                <a:ea typeface="Segoe UI" panose="020B0502040204020203" pitchFamily="34" charset="0"/>
                <a:cs typeface="Segoe UI" panose="020B0502040204020203" pitchFamily="34" charset="0"/>
              </a:rPr>
              <a:t>AD</a:t>
            </a:r>
          </a:p>
        </p:txBody>
      </p:sp>
      <p:sp>
        <p:nvSpPr>
          <p:cNvPr id="1337" name="TextBox 1336">
            <a:extLst>
              <a:ext uri="{FF2B5EF4-FFF2-40B4-BE49-F238E27FC236}">
                <a16:creationId xmlns:a16="http://schemas.microsoft.com/office/drawing/2014/main" id="{AFFBE063-BF53-4343-8FBE-D8402516F20F}"/>
              </a:ext>
            </a:extLst>
          </p:cNvPr>
          <p:cNvSpPr txBox="1"/>
          <p:nvPr/>
        </p:nvSpPr>
        <p:spPr>
          <a:xfrm>
            <a:off x="2063635" y="5294095"/>
            <a:ext cx="814868" cy="438582"/>
          </a:xfrm>
          <a:prstGeom prst="rect">
            <a:avLst/>
          </a:prstGeom>
          <a:noFill/>
        </p:spPr>
        <p:txBody>
          <a:bodyPr wrap="square">
            <a:spAutoFit/>
          </a:bodyPr>
          <a:lstStyle/>
          <a:p>
            <a:pPr marL="0" marR="0" lvl="0" indent="0" algn="ctr" defTabSz="931015" rtl="0" eaLnBrk="1" fontAlgn="base" latinLnBrk="0" hangingPunct="1">
              <a:lnSpc>
                <a:spcPct val="100000"/>
              </a:lnSpc>
              <a:spcBef>
                <a:spcPct val="0"/>
              </a:spcBef>
              <a:spcAft>
                <a:spcPct val="0"/>
              </a:spcAft>
              <a:buClrTx/>
              <a:buSzTx/>
              <a:buFontTx/>
              <a:buNone/>
              <a:tabLst/>
              <a:defRPr/>
            </a:pPr>
            <a:r>
              <a:rPr kumimoji="0" lang="en-US" sz="1125" b="0" i="0" u="none" strike="noStrike" kern="1200" cap="none" spc="0" normalizeH="0" baseline="0" noProof="0">
                <a:ln>
                  <a:noFill/>
                </a:ln>
                <a:solidFill>
                  <a:prstClr val="white"/>
                </a:solidFill>
                <a:effectLst/>
                <a:uLnTx/>
                <a:uFillTx/>
                <a:latin typeface="Helvetica"/>
                <a:ea typeface="Segoe UI" panose="020B0502040204020203" pitchFamily="34" charset="0"/>
                <a:cs typeface="Segoe UI" panose="020B0502040204020203" pitchFamily="34" charset="0"/>
              </a:rPr>
              <a:t>App Config</a:t>
            </a:r>
          </a:p>
        </p:txBody>
      </p:sp>
      <p:sp>
        <p:nvSpPr>
          <p:cNvPr id="1338" name="TextBox 1337">
            <a:extLst>
              <a:ext uri="{FF2B5EF4-FFF2-40B4-BE49-F238E27FC236}">
                <a16:creationId xmlns:a16="http://schemas.microsoft.com/office/drawing/2014/main" id="{DF7A18C5-8944-425C-A848-50F48749A10E}"/>
              </a:ext>
            </a:extLst>
          </p:cNvPr>
          <p:cNvSpPr txBox="1"/>
          <p:nvPr/>
        </p:nvSpPr>
        <p:spPr>
          <a:xfrm>
            <a:off x="2732143" y="5294095"/>
            <a:ext cx="816126" cy="438582"/>
          </a:xfrm>
          <a:prstGeom prst="rect">
            <a:avLst/>
          </a:prstGeom>
          <a:noFill/>
        </p:spPr>
        <p:txBody>
          <a:bodyPr wrap="square">
            <a:spAutoFit/>
          </a:bodyPr>
          <a:lstStyle/>
          <a:p>
            <a:pPr marL="0" marR="0" lvl="0" indent="0" algn="ctr" defTabSz="931015" rtl="0" eaLnBrk="1" fontAlgn="base" latinLnBrk="0" hangingPunct="1">
              <a:lnSpc>
                <a:spcPct val="100000"/>
              </a:lnSpc>
              <a:spcBef>
                <a:spcPct val="0"/>
              </a:spcBef>
              <a:spcAft>
                <a:spcPct val="0"/>
              </a:spcAft>
              <a:buClrTx/>
              <a:buSzTx/>
              <a:buFontTx/>
              <a:buNone/>
              <a:tabLst/>
              <a:defRPr/>
            </a:pPr>
            <a:r>
              <a:rPr kumimoji="0" lang="en-US" sz="1125" b="0" i="0" u="none" strike="noStrike" kern="1200" cap="none" spc="0" normalizeH="0" baseline="0" noProof="0">
                <a:ln>
                  <a:noFill/>
                </a:ln>
                <a:solidFill>
                  <a:prstClr val="white"/>
                </a:solidFill>
                <a:effectLst/>
                <a:uLnTx/>
                <a:uFillTx/>
                <a:latin typeface="Helvetica"/>
                <a:ea typeface="Segoe UI" panose="020B0502040204020203" pitchFamily="34" charset="0"/>
                <a:cs typeface="Segoe UI" panose="020B0502040204020203" pitchFamily="34" charset="0"/>
              </a:rPr>
              <a:t>Azure Monitor</a:t>
            </a:r>
          </a:p>
        </p:txBody>
      </p:sp>
      <p:sp>
        <p:nvSpPr>
          <p:cNvPr id="1339" name="TextBox 1338">
            <a:extLst>
              <a:ext uri="{FF2B5EF4-FFF2-40B4-BE49-F238E27FC236}">
                <a16:creationId xmlns:a16="http://schemas.microsoft.com/office/drawing/2014/main" id="{95833BBF-094D-4C4B-BD99-D5E3D54419B6}"/>
              </a:ext>
            </a:extLst>
          </p:cNvPr>
          <p:cNvSpPr txBox="1"/>
          <p:nvPr/>
        </p:nvSpPr>
        <p:spPr>
          <a:xfrm>
            <a:off x="3895188" y="4535210"/>
            <a:ext cx="1775569" cy="265457"/>
          </a:xfrm>
          <a:prstGeom prst="rect">
            <a:avLst/>
          </a:prstGeom>
          <a:noFill/>
        </p:spPr>
        <p:txBody>
          <a:bodyPr wrap="square" anchor="ctr">
            <a:spAutoFit/>
          </a:bodyPr>
          <a:lstStyle/>
          <a:p>
            <a:pPr marL="0" marR="0" lvl="0" indent="0" algn="l" defTabSz="931015" rtl="0" eaLnBrk="1" fontAlgn="base" latinLnBrk="0" hangingPunct="1">
              <a:lnSpc>
                <a:spcPct val="100000"/>
              </a:lnSpc>
              <a:spcBef>
                <a:spcPct val="0"/>
              </a:spcBef>
              <a:spcAft>
                <a:spcPct val="0"/>
              </a:spcAft>
              <a:buClrTx/>
              <a:buSzTx/>
              <a:buFontTx/>
              <a:buNone/>
              <a:tabLst/>
              <a:defRPr/>
            </a:pPr>
            <a:r>
              <a:rPr kumimoji="0" lang="en-US" sz="1125" b="0" i="0" u="none" strike="noStrike" kern="1200" cap="none" spc="0" normalizeH="0" baseline="0" noProof="0">
                <a:ln>
                  <a:noFill/>
                </a:ln>
                <a:solidFill>
                  <a:prstClr val="white"/>
                </a:solidFill>
                <a:effectLst/>
                <a:uLnTx/>
                <a:uFillTx/>
                <a:latin typeface="Helvetica"/>
                <a:ea typeface="Segoe UI" panose="020B0502040204020203" pitchFamily="34" charset="0"/>
                <a:cs typeface="Segoe UI" panose="020B0502040204020203" pitchFamily="34" charset="0"/>
              </a:rPr>
              <a:t>Secure ARM Templates</a:t>
            </a:r>
          </a:p>
        </p:txBody>
      </p:sp>
      <p:sp>
        <p:nvSpPr>
          <p:cNvPr id="1340" name="TextBox 1339">
            <a:extLst>
              <a:ext uri="{FF2B5EF4-FFF2-40B4-BE49-F238E27FC236}">
                <a16:creationId xmlns:a16="http://schemas.microsoft.com/office/drawing/2014/main" id="{DF769AC6-9F05-4170-99EA-95FC46B1512C}"/>
              </a:ext>
            </a:extLst>
          </p:cNvPr>
          <p:cNvSpPr txBox="1"/>
          <p:nvPr/>
        </p:nvSpPr>
        <p:spPr>
          <a:xfrm>
            <a:off x="3895188" y="5037655"/>
            <a:ext cx="1775569" cy="265457"/>
          </a:xfrm>
          <a:prstGeom prst="rect">
            <a:avLst/>
          </a:prstGeom>
          <a:noFill/>
        </p:spPr>
        <p:txBody>
          <a:bodyPr wrap="square" anchor="ctr">
            <a:spAutoFit/>
          </a:bodyPr>
          <a:lstStyle/>
          <a:p>
            <a:pPr marL="0" marR="0" lvl="0" indent="0" algn="l" defTabSz="931015" rtl="0" eaLnBrk="1" fontAlgn="base" latinLnBrk="0" hangingPunct="1">
              <a:lnSpc>
                <a:spcPct val="100000"/>
              </a:lnSpc>
              <a:spcBef>
                <a:spcPct val="0"/>
              </a:spcBef>
              <a:spcAft>
                <a:spcPct val="0"/>
              </a:spcAft>
              <a:buClrTx/>
              <a:buSzTx/>
              <a:buFontTx/>
              <a:buNone/>
              <a:tabLst/>
              <a:defRPr/>
            </a:pPr>
            <a:r>
              <a:rPr kumimoji="0" lang="en-US" sz="1125" b="0" i="0" u="none" strike="noStrike" kern="1200" cap="none" spc="0" normalizeH="0" baseline="0" noProof="0">
                <a:ln>
                  <a:noFill/>
                </a:ln>
                <a:solidFill>
                  <a:prstClr val="white"/>
                </a:solidFill>
                <a:effectLst/>
                <a:uLnTx/>
                <a:uFillTx/>
                <a:latin typeface="Helvetica"/>
                <a:ea typeface="Segoe UI" panose="020B0502040204020203" pitchFamily="34" charset="0"/>
                <a:cs typeface="Segoe UI" panose="020B0502040204020203" pitchFamily="34" charset="0"/>
              </a:rPr>
              <a:t>Secure Azure Policy</a:t>
            </a:r>
          </a:p>
        </p:txBody>
      </p:sp>
      <p:sp>
        <p:nvSpPr>
          <p:cNvPr id="1341" name="TextBox 1340">
            <a:extLst>
              <a:ext uri="{FF2B5EF4-FFF2-40B4-BE49-F238E27FC236}">
                <a16:creationId xmlns:a16="http://schemas.microsoft.com/office/drawing/2014/main" id="{604CA4DC-E445-4A9C-97F9-19B0B35AF8AE}"/>
              </a:ext>
            </a:extLst>
          </p:cNvPr>
          <p:cNvSpPr txBox="1"/>
          <p:nvPr/>
        </p:nvSpPr>
        <p:spPr>
          <a:xfrm>
            <a:off x="3895188" y="5540099"/>
            <a:ext cx="1775569" cy="265457"/>
          </a:xfrm>
          <a:prstGeom prst="rect">
            <a:avLst/>
          </a:prstGeom>
          <a:noFill/>
        </p:spPr>
        <p:txBody>
          <a:bodyPr wrap="square" anchor="ctr">
            <a:spAutoFit/>
          </a:bodyPr>
          <a:lstStyle/>
          <a:p>
            <a:pPr marL="0" marR="0" lvl="0" indent="0" algn="l" defTabSz="931015" rtl="0" eaLnBrk="1" fontAlgn="base" latinLnBrk="0" hangingPunct="1">
              <a:lnSpc>
                <a:spcPct val="100000"/>
              </a:lnSpc>
              <a:spcBef>
                <a:spcPct val="0"/>
              </a:spcBef>
              <a:spcAft>
                <a:spcPct val="0"/>
              </a:spcAft>
              <a:buClrTx/>
              <a:buSzTx/>
              <a:buFontTx/>
              <a:buNone/>
              <a:tabLst/>
              <a:defRPr/>
            </a:pPr>
            <a:r>
              <a:rPr kumimoji="0" lang="en-US" sz="1125" b="0" i="0" u="none" strike="noStrike" kern="1200" cap="none" spc="0" normalizeH="0" baseline="0" noProof="0">
                <a:ln>
                  <a:noFill/>
                </a:ln>
                <a:solidFill>
                  <a:prstClr val="white"/>
                </a:solidFill>
                <a:effectLst/>
                <a:uLnTx/>
                <a:uFillTx/>
                <a:latin typeface="Helvetica"/>
                <a:ea typeface="Segoe UI" panose="020B0502040204020203" pitchFamily="34" charset="0"/>
                <a:cs typeface="Segoe UI" panose="020B0502040204020203" pitchFamily="34" charset="0"/>
              </a:rPr>
              <a:t>Azure Key Vault</a:t>
            </a:r>
          </a:p>
        </p:txBody>
      </p:sp>
      <p:sp>
        <p:nvSpPr>
          <p:cNvPr id="1342" name="TextBox 1341">
            <a:extLst>
              <a:ext uri="{FF2B5EF4-FFF2-40B4-BE49-F238E27FC236}">
                <a16:creationId xmlns:a16="http://schemas.microsoft.com/office/drawing/2014/main" id="{8001432D-0D07-4E4E-9FAD-4784F73EAF23}"/>
              </a:ext>
            </a:extLst>
          </p:cNvPr>
          <p:cNvSpPr txBox="1"/>
          <p:nvPr/>
        </p:nvSpPr>
        <p:spPr>
          <a:xfrm>
            <a:off x="5624197" y="4589253"/>
            <a:ext cx="4079777" cy="323165"/>
          </a:xfrm>
          <a:prstGeom prst="rect">
            <a:avLst/>
          </a:prstGeom>
          <a:noFill/>
        </p:spPr>
        <p:txBody>
          <a:bodyPr wrap="square" rtlCol="0">
            <a:spAutoFit/>
          </a:bodyPr>
          <a:lstStyle/>
          <a:p>
            <a:pPr marL="0" marR="0" lvl="0" indent="0" algn="ctr" defTabSz="28575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prstClr val="white"/>
                </a:solidFill>
                <a:effectLst/>
                <a:uLnTx/>
                <a:uFillTx/>
                <a:latin typeface="Helvetica"/>
                <a:ea typeface="Segoe UI" panose="020B0502040204020203" pitchFamily="34" charset="0"/>
                <a:cs typeface="Segoe UI Semibold" panose="020B0502040204020203" pitchFamily="34" charset="0"/>
              </a:rPr>
              <a:t>Azure Security Center</a:t>
            </a:r>
          </a:p>
        </p:txBody>
      </p:sp>
      <p:sp>
        <p:nvSpPr>
          <p:cNvPr id="1343" name="Rounded Rectangle 32">
            <a:extLst>
              <a:ext uri="{FF2B5EF4-FFF2-40B4-BE49-F238E27FC236}">
                <a16:creationId xmlns:a16="http://schemas.microsoft.com/office/drawing/2014/main" id="{15AAB3CF-41C5-4F11-8190-A8A4CC444A59}"/>
              </a:ext>
            </a:extLst>
          </p:cNvPr>
          <p:cNvSpPr/>
          <p:nvPr/>
        </p:nvSpPr>
        <p:spPr bwMode="auto">
          <a:xfrm>
            <a:off x="5739878" y="5020661"/>
            <a:ext cx="899790" cy="657319"/>
          </a:xfrm>
          <a:prstGeom prst="rect">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598" tIns="146078" rIns="182598" bIns="146078" numCol="1" spcCol="0" rtlCol="0" fromWordArt="0" anchor="ctr" anchorCtr="0" forceAA="0" compatLnSpc="1">
            <a:prstTxWarp prst="textNoShape">
              <a:avLst/>
            </a:prstTxWarp>
            <a:noAutofit/>
          </a:bodyPr>
          <a:lstStyle/>
          <a:p>
            <a:pPr marL="0" marR="0" lvl="0" indent="0" algn="ctr" defTabSz="931015" rtl="0" eaLnBrk="1" fontAlgn="base" latinLnBrk="0" hangingPunct="1">
              <a:lnSpc>
                <a:spcPct val="100000"/>
              </a:lnSpc>
              <a:spcBef>
                <a:spcPct val="0"/>
              </a:spcBef>
              <a:spcAft>
                <a:spcPct val="0"/>
              </a:spcAft>
              <a:buClrTx/>
              <a:buSzTx/>
              <a:buFontTx/>
              <a:buNone/>
              <a:tabLst/>
              <a:defRPr/>
            </a:pPr>
            <a:r>
              <a:rPr kumimoji="0" lang="en-US" sz="1125" b="0" i="0" u="none" strike="noStrike" kern="1200" cap="none" spc="0" normalizeH="0" baseline="0" noProof="0">
                <a:ln>
                  <a:noFill/>
                </a:ln>
                <a:solidFill>
                  <a:prstClr val="white"/>
                </a:solidFill>
                <a:effectLst/>
                <a:uLnTx/>
                <a:uFillTx/>
                <a:latin typeface="Helvetica"/>
                <a:ea typeface="Segoe UI" panose="020B0502040204020203" pitchFamily="34" charset="0"/>
                <a:cs typeface="Segoe UI" panose="020B0502040204020203" pitchFamily="34" charset="0"/>
              </a:rPr>
              <a:t>Azure Secure Score</a:t>
            </a:r>
          </a:p>
        </p:txBody>
      </p:sp>
      <p:sp>
        <p:nvSpPr>
          <p:cNvPr id="1344" name="Rounded Rectangle 32">
            <a:extLst>
              <a:ext uri="{FF2B5EF4-FFF2-40B4-BE49-F238E27FC236}">
                <a16:creationId xmlns:a16="http://schemas.microsoft.com/office/drawing/2014/main" id="{154D632E-7586-4219-9E7C-937DD23871AE}"/>
              </a:ext>
            </a:extLst>
          </p:cNvPr>
          <p:cNvSpPr/>
          <p:nvPr/>
        </p:nvSpPr>
        <p:spPr bwMode="auto">
          <a:xfrm>
            <a:off x="6722752" y="5020661"/>
            <a:ext cx="899790" cy="657319"/>
          </a:xfrm>
          <a:prstGeom prst="rect">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299" tIns="146078" rIns="91299" bIns="146078" numCol="1" spcCol="0" rtlCol="0" fromWordArt="0" anchor="ctr" anchorCtr="0" forceAA="0" compatLnSpc="1">
            <a:prstTxWarp prst="textNoShape">
              <a:avLst/>
            </a:prstTxWarp>
            <a:noAutofit/>
          </a:bodyPr>
          <a:lstStyle/>
          <a:p>
            <a:pPr marL="0" marR="0" lvl="0" indent="0" algn="ctr" defTabSz="931015" rtl="0" eaLnBrk="1" fontAlgn="base" latinLnBrk="0" hangingPunct="1">
              <a:lnSpc>
                <a:spcPct val="100000"/>
              </a:lnSpc>
              <a:spcBef>
                <a:spcPct val="0"/>
              </a:spcBef>
              <a:spcAft>
                <a:spcPct val="0"/>
              </a:spcAft>
              <a:buClrTx/>
              <a:buSzTx/>
              <a:buFontTx/>
              <a:buNone/>
              <a:tabLst/>
              <a:defRPr/>
            </a:pPr>
            <a:r>
              <a:rPr kumimoji="0" lang="en-US" sz="1125" b="0" i="0" u="none" strike="noStrike" kern="1200" cap="none" spc="0" normalizeH="0" baseline="0" noProof="0">
                <a:ln>
                  <a:noFill/>
                </a:ln>
                <a:solidFill>
                  <a:prstClr val="white"/>
                </a:solidFill>
                <a:effectLst/>
                <a:uLnTx/>
                <a:uFillTx/>
                <a:latin typeface="Helvetica"/>
                <a:ea typeface="Segoe UI" panose="020B0502040204020203" pitchFamily="34" charset="0"/>
                <a:cs typeface="Segoe UI" panose="020B0502040204020203" pitchFamily="34" charset="0"/>
              </a:rPr>
              <a:t>Azure Defender</a:t>
            </a:r>
          </a:p>
        </p:txBody>
      </p:sp>
      <p:sp>
        <p:nvSpPr>
          <p:cNvPr id="1345" name="Rounded Rectangle 32">
            <a:extLst>
              <a:ext uri="{FF2B5EF4-FFF2-40B4-BE49-F238E27FC236}">
                <a16:creationId xmlns:a16="http://schemas.microsoft.com/office/drawing/2014/main" id="{EB4376E4-766E-4631-8B26-4CB163727EA3}"/>
              </a:ext>
            </a:extLst>
          </p:cNvPr>
          <p:cNvSpPr/>
          <p:nvPr/>
        </p:nvSpPr>
        <p:spPr bwMode="auto">
          <a:xfrm>
            <a:off x="7705627" y="5020661"/>
            <a:ext cx="899790" cy="657319"/>
          </a:xfrm>
          <a:prstGeom prst="rect">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598" tIns="146078" rIns="182598" bIns="146078" numCol="1" spcCol="0" rtlCol="0" fromWordArt="0" anchor="ctr" anchorCtr="0" forceAA="0" compatLnSpc="1">
            <a:prstTxWarp prst="textNoShape">
              <a:avLst/>
            </a:prstTxWarp>
            <a:noAutofit/>
          </a:bodyPr>
          <a:lstStyle/>
          <a:p>
            <a:pPr marL="0" marR="0" lvl="0" indent="0" algn="ctr" defTabSz="931015" rtl="0" eaLnBrk="1" fontAlgn="base" latinLnBrk="0" hangingPunct="1">
              <a:lnSpc>
                <a:spcPct val="100000"/>
              </a:lnSpc>
              <a:spcBef>
                <a:spcPct val="0"/>
              </a:spcBef>
              <a:spcAft>
                <a:spcPct val="0"/>
              </a:spcAft>
              <a:buClrTx/>
              <a:buSzTx/>
              <a:buFontTx/>
              <a:buNone/>
              <a:tabLst/>
              <a:defRPr/>
            </a:pPr>
            <a:r>
              <a:rPr kumimoji="0" lang="en-US" sz="1125" b="0" i="0" u="none" strike="noStrike" kern="1200" cap="none" spc="0" normalizeH="0" baseline="0" noProof="0">
                <a:ln>
                  <a:noFill/>
                </a:ln>
                <a:solidFill>
                  <a:prstClr val="white"/>
                </a:solidFill>
                <a:effectLst/>
                <a:uLnTx/>
                <a:uFillTx/>
                <a:latin typeface="Helvetica"/>
                <a:ea typeface="Segoe UI" panose="020B0502040204020203" pitchFamily="34" charset="0"/>
                <a:cs typeface="Segoe UI" panose="020B0502040204020203" pitchFamily="34" charset="0"/>
              </a:rPr>
              <a:t>WAF / DDoS</a:t>
            </a:r>
          </a:p>
        </p:txBody>
      </p:sp>
      <p:sp>
        <p:nvSpPr>
          <p:cNvPr id="1346" name="Rounded Rectangle 32">
            <a:extLst>
              <a:ext uri="{FF2B5EF4-FFF2-40B4-BE49-F238E27FC236}">
                <a16:creationId xmlns:a16="http://schemas.microsoft.com/office/drawing/2014/main" id="{519F02EF-74EB-49D8-9846-085E1126117B}"/>
              </a:ext>
            </a:extLst>
          </p:cNvPr>
          <p:cNvSpPr/>
          <p:nvPr/>
        </p:nvSpPr>
        <p:spPr bwMode="auto">
          <a:xfrm>
            <a:off x="8688502" y="5020661"/>
            <a:ext cx="899790" cy="657319"/>
          </a:xfrm>
          <a:prstGeom prst="rect">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598" tIns="146078" rIns="182598" bIns="146078" numCol="1" spcCol="0" rtlCol="0" fromWordArt="0" anchor="ctr" anchorCtr="0" forceAA="0" compatLnSpc="1">
            <a:prstTxWarp prst="textNoShape">
              <a:avLst/>
            </a:prstTxWarp>
            <a:noAutofit/>
          </a:bodyPr>
          <a:lstStyle/>
          <a:p>
            <a:pPr marL="0" marR="0" lvl="0" indent="0" algn="ctr" defTabSz="931015" rtl="0" eaLnBrk="1" fontAlgn="base" latinLnBrk="0" hangingPunct="1">
              <a:lnSpc>
                <a:spcPct val="100000"/>
              </a:lnSpc>
              <a:spcBef>
                <a:spcPct val="0"/>
              </a:spcBef>
              <a:spcAft>
                <a:spcPct val="0"/>
              </a:spcAft>
              <a:buClrTx/>
              <a:buSzTx/>
              <a:buFontTx/>
              <a:buNone/>
              <a:tabLst/>
              <a:defRPr/>
            </a:pPr>
            <a:r>
              <a:rPr kumimoji="0" lang="en-US" sz="1125" b="0" i="0" u="none" strike="noStrike" kern="1200" cap="none" spc="0" normalizeH="0" baseline="0" noProof="0">
                <a:ln>
                  <a:noFill/>
                </a:ln>
                <a:solidFill>
                  <a:prstClr val="white"/>
                </a:solidFill>
                <a:effectLst/>
                <a:uLnTx/>
                <a:uFillTx/>
                <a:latin typeface="Helvetica"/>
                <a:ea typeface="Segoe UI" panose="020B0502040204020203" pitchFamily="34" charset="0"/>
                <a:cs typeface="Segoe UI" panose="020B0502040204020203" pitchFamily="34" charset="0"/>
              </a:rPr>
              <a:t>Azure Firewall</a:t>
            </a:r>
          </a:p>
        </p:txBody>
      </p:sp>
      <p:sp>
        <p:nvSpPr>
          <p:cNvPr id="1347" name="TextBox 1346">
            <a:extLst>
              <a:ext uri="{FF2B5EF4-FFF2-40B4-BE49-F238E27FC236}">
                <a16:creationId xmlns:a16="http://schemas.microsoft.com/office/drawing/2014/main" id="{4F8F2376-4080-463F-8E84-A231A0D22AA9}"/>
              </a:ext>
            </a:extLst>
          </p:cNvPr>
          <p:cNvSpPr txBox="1"/>
          <p:nvPr/>
        </p:nvSpPr>
        <p:spPr>
          <a:xfrm>
            <a:off x="10026289" y="5294095"/>
            <a:ext cx="995570" cy="265457"/>
          </a:xfrm>
          <a:prstGeom prst="rect">
            <a:avLst/>
          </a:prstGeom>
          <a:noFill/>
        </p:spPr>
        <p:txBody>
          <a:bodyPr wrap="square">
            <a:spAutoFit/>
          </a:bodyPr>
          <a:lstStyle/>
          <a:p>
            <a:pPr marL="0" marR="0" lvl="0" indent="0" algn="ctr" defTabSz="931015" rtl="0" eaLnBrk="1" fontAlgn="base" latinLnBrk="0" hangingPunct="1">
              <a:lnSpc>
                <a:spcPct val="100000"/>
              </a:lnSpc>
              <a:spcBef>
                <a:spcPct val="0"/>
              </a:spcBef>
              <a:spcAft>
                <a:spcPct val="0"/>
              </a:spcAft>
              <a:buClrTx/>
              <a:buSzTx/>
              <a:buFontTx/>
              <a:buNone/>
              <a:tabLst/>
              <a:defRPr/>
            </a:pPr>
            <a:r>
              <a:rPr kumimoji="0" lang="en-US" sz="1125" b="0" i="0" u="none" strike="noStrike" kern="1200" cap="none" spc="0" normalizeH="0" baseline="0" noProof="0">
                <a:ln>
                  <a:noFill/>
                </a:ln>
                <a:solidFill>
                  <a:prstClr val="white"/>
                </a:solidFill>
                <a:effectLst/>
                <a:uLnTx/>
                <a:uFillTx/>
                <a:latin typeface="Helvetica"/>
                <a:ea typeface="Segoe UI" pitchFamily="34" charset="0"/>
                <a:cs typeface="Segoe UI" pitchFamily="34" charset="0"/>
              </a:rPr>
              <a:t>Sentinel</a:t>
            </a:r>
          </a:p>
        </p:txBody>
      </p:sp>
    </p:spTree>
    <p:custDataLst>
      <p:tags r:id="rId1"/>
    </p:custDataLst>
    <p:extLst>
      <p:ext uri="{BB962C8B-B14F-4D97-AF65-F5344CB8AC3E}">
        <p14:creationId xmlns:p14="http://schemas.microsoft.com/office/powerpoint/2010/main" val="2212467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20B91CE-576F-478A-A5A7-B367A460D18B}"/>
              </a:ext>
              <a:ext uri="{C183D7F6-B498-43B3-948B-1728B52AA6E4}">
                <adec:decorative xmlns:adec="http://schemas.microsoft.com/office/drawing/2017/decorative" val="1"/>
              </a:ext>
            </a:extLst>
          </p:cNvPr>
          <p:cNvGrpSpPr/>
          <p:nvPr/>
        </p:nvGrpSpPr>
        <p:grpSpPr>
          <a:xfrm>
            <a:off x="7937518" y="0"/>
            <a:ext cx="4245057" cy="4037372"/>
            <a:chOff x="7937518" y="0"/>
            <a:chExt cx="4245057" cy="4037372"/>
          </a:xfrm>
        </p:grpSpPr>
        <p:pic>
          <p:nvPicPr>
            <p:cNvPr id="65" name="Picture 64">
              <a:extLst>
                <a:ext uri="{FF2B5EF4-FFF2-40B4-BE49-F238E27FC236}">
                  <a16:creationId xmlns:a16="http://schemas.microsoft.com/office/drawing/2014/main" id="{4DA28CEC-2CCB-4C1E-8A97-40DFCC8038AB}"/>
                </a:ext>
                <a:ext uri="{C183D7F6-B498-43B3-948B-1728B52AA6E4}">
                  <adec:decorative xmlns:adec="http://schemas.microsoft.com/office/drawing/2017/decorative" val="1"/>
                </a:ext>
              </a:extLst>
            </p:cNvPr>
            <p:cNvPicPr>
              <a:picLocks noChangeAspect="1"/>
            </p:cNvPicPr>
            <p:nvPr/>
          </p:nvPicPr>
          <p:blipFill rotWithShape="1">
            <a:blip r:embed="rId4">
              <a:alphaModFix amt="30000"/>
              <a:extLst>
                <a:ext uri="{28A0092B-C50C-407E-A947-70E740481C1C}">
                  <a14:useLocalDpi xmlns:a14="http://schemas.microsoft.com/office/drawing/2010/main" val="0"/>
                </a:ext>
              </a:extLst>
            </a:blip>
            <a:srcRect t="27833" r="16448"/>
            <a:stretch/>
          </p:blipFill>
          <p:spPr>
            <a:xfrm>
              <a:off x="7991207" y="0"/>
              <a:ext cx="4191368" cy="3620224"/>
            </a:xfrm>
            <a:prstGeom prst="rect">
              <a:avLst/>
            </a:prstGeom>
          </p:spPr>
        </p:pic>
        <p:pic>
          <p:nvPicPr>
            <p:cNvPr id="82" name="Picture 81">
              <a:extLst>
                <a:ext uri="{FF2B5EF4-FFF2-40B4-BE49-F238E27FC236}">
                  <a16:creationId xmlns:a16="http://schemas.microsoft.com/office/drawing/2014/main" id="{780EF76A-5908-4851-8788-26F6B43D63AB}"/>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34574"/>
            <a:stretch/>
          </p:blipFill>
          <p:spPr>
            <a:xfrm>
              <a:off x="9052231" y="1"/>
              <a:ext cx="3129559" cy="4037371"/>
            </a:xfrm>
            <a:prstGeom prst="rect">
              <a:avLst/>
            </a:prstGeom>
          </p:spPr>
        </p:pic>
        <p:sp>
          <p:nvSpPr>
            <p:cNvPr id="3" name="Rectangle 2">
              <a:extLst>
                <a:ext uri="{FF2B5EF4-FFF2-40B4-BE49-F238E27FC236}">
                  <a16:creationId xmlns:a16="http://schemas.microsoft.com/office/drawing/2014/main" id="{EC426ACF-3E17-466E-98A5-0A781350AC0B}"/>
                </a:ext>
                <a:ext uri="{C183D7F6-B498-43B3-948B-1728B52AA6E4}">
                  <adec:decorative xmlns:adec="http://schemas.microsoft.com/office/drawing/2017/decorative" val="1"/>
                </a:ext>
              </a:extLst>
            </p:cNvPr>
            <p:cNvSpPr/>
            <p:nvPr/>
          </p:nvSpPr>
          <p:spPr>
            <a:xfrm>
              <a:off x="7937518" y="0"/>
              <a:ext cx="4245056" cy="4037371"/>
            </a:xfrm>
            <a:prstGeom prst="rect">
              <a:avLst/>
            </a:prstGeom>
            <a:solidFill>
              <a:srgbClr val="1D1F34">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grpSp>
      <p:sp>
        <p:nvSpPr>
          <p:cNvPr id="33" name="Title 7">
            <a:extLst>
              <a:ext uri="{FF2B5EF4-FFF2-40B4-BE49-F238E27FC236}">
                <a16:creationId xmlns:a16="http://schemas.microsoft.com/office/drawing/2014/main" id="{19522803-7AAF-6843-A0DA-910E49B10590}"/>
              </a:ext>
            </a:extLst>
          </p:cNvPr>
          <p:cNvSpPr>
            <a:spLocks noGrp="1"/>
          </p:cNvSpPr>
          <p:nvPr>
            <p:ph type="title"/>
          </p:nvPr>
        </p:nvSpPr>
        <p:spPr>
          <a:xfrm>
            <a:off x="759520" y="553357"/>
            <a:ext cx="10662047" cy="705304"/>
          </a:xfrm>
        </p:spPr>
        <p:txBody>
          <a:bodyPr anchor="t"/>
          <a:lstStyle/>
          <a:p>
            <a:r>
              <a:rPr lang="en-US"/>
              <a:t>Secure software development </a:t>
            </a:r>
            <a:br>
              <a:rPr lang="en-US"/>
            </a:br>
            <a:r>
              <a:rPr lang="en-US"/>
              <a:t>with DevSecOps</a:t>
            </a:r>
          </a:p>
        </p:txBody>
      </p:sp>
      <p:grpSp>
        <p:nvGrpSpPr>
          <p:cNvPr id="162" name="Group 161">
            <a:extLst>
              <a:ext uri="{FF2B5EF4-FFF2-40B4-BE49-F238E27FC236}">
                <a16:creationId xmlns:a16="http://schemas.microsoft.com/office/drawing/2014/main" id="{2F95185B-31C2-432C-A588-9BE92A79355D}"/>
              </a:ext>
              <a:ext uri="{C183D7F6-B498-43B3-948B-1728B52AA6E4}">
                <adec:decorative xmlns:adec="http://schemas.microsoft.com/office/drawing/2017/decorative" val="1"/>
              </a:ext>
            </a:extLst>
          </p:cNvPr>
          <p:cNvGrpSpPr/>
          <p:nvPr/>
        </p:nvGrpSpPr>
        <p:grpSpPr>
          <a:xfrm>
            <a:off x="9424" y="1841699"/>
            <a:ext cx="12173151" cy="1267640"/>
            <a:chOff x="9424" y="1841699"/>
            <a:chExt cx="12173151" cy="1267640"/>
          </a:xfrm>
        </p:grpSpPr>
        <p:sp>
          <p:nvSpPr>
            <p:cNvPr id="163" name="Freeform: Shape 162">
              <a:extLst>
                <a:ext uri="{FF2B5EF4-FFF2-40B4-BE49-F238E27FC236}">
                  <a16:creationId xmlns:a16="http://schemas.microsoft.com/office/drawing/2014/main" id="{B1B85477-6A4C-462B-928D-DEF40AD52DD0}"/>
                </a:ext>
                <a:ext uri="{C183D7F6-B498-43B3-948B-1728B52AA6E4}">
                  <adec:decorative xmlns:adec="http://schemas.microsoft.com/office/drawing/2017/decorative" val="1"/>
                </a:ext>
              </a:extLst>
            </p:cNvPr>
            <p:cNvSpPr/>
            <p:nvPr/>
          </p:nvSpPr>
          <p:spPr>
            <a:xfrm flipH="1">
              <a:off x="6607272" y="2102018"/>
              <a:ext cx="5575303" cy="571500"/>
            </a:xfrm>
            <a:custGeom>
              <a:avLst/>
              <a:gdLst>
                <a:gd name="connsiteX0" fmla="*/ 0 w 8920485"/>
                <a:gd name="connsiteY0" fmla="*/ 0 h 914400"/>
                <a:gd name="connsiteX1" fmla="*/ 8046721 w 8920485"/>
                <a:gd name="connsiteY1" fmla="*/ 0 h 914400"/>
                <a:gd name="connsiteX2" fmla="*/ 8721207 w 8920485"/>
                <a:gd name="connsiteY2" fmla="*/ 0 h 914400"/>
                <a:gd name="connsiteX3" fmla="*/ 8920485 w 8920485"/>
                <a:gd name="connsiteY3" fmla="*/ 0 h 914400"/>
                <a:gd name="connsiteX4" fmla="*/ 8897602 w 8920485"/>
                <a:gd name="connsiteY4" fmla="*/ 30601 h 914400"/>
                <a:gd name="connsiteX5" fmla="*/ 8729644 w 8920485"/>
                <a:gd name="connsiteY5" fmla="*/ 493914 h 914400"/>
                <a:gd name="connsiteX6" fmla="*/ 8729350 w 8920485"/>
                <a:gd name="connsiteY6" fmla="*/ 499727 h 914400"/>
                <a:gd name="connsiteX7" fmla="*/ 8721207 w 8920485"/>
                <a:gd name="connsiteY7" fmla="*/ 499727 h 914400"/>
                <a:gd name="connsiteX8" fmla="*/ 8721207 w 8920485"/>
                <a:gd name="connsiteY8" fmla="*/ 761997 h 914400"/>
                <a:gd name="connsiteX9" fmla="*/ 8568804 w 8920485"/>
                <a:gd name="connsiteY9" fmla="*/ 914400 h 914400"/>
                <a:gd name="connsiteX10" fmla="*/ 0 w 8920485"/>
                <a:gd name="connsiteY10"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20485" h="914400">
                  <a:moveTo>
                    <a:pt x="0" y="0"/>
                  </a:moveTo>
                  <a:lnTo>
                    <a:pt x="8046721" y="0"/>
                  </a:lnTo>
                  <a:lnTo>
                    <a:pt x="8721207" y="0"/>
                  </a:lnTo>
                  <a:lnTo>
                    <a:pt x="8920485" y="0"/>
                  </a:lnTo>
                  <a:lnTo>
                    <a:pt x="8897602" y="30601"/>
                  </a:lnTo>
                  <a:cubicBezTo>
                    <a:pt x="8806481" y="165479"/>
                    <a:pt x="8746955" y="323457"/>
                    <a:pt x="8729644" y="493914"/>
                  </a:cubicBezTo>
                  <a:lnTo>
                    <a:pt x="8729350" y="499727"/>
                  </a:lnTo>
                  <a:lnTo>
                    <a:pt x="8721207" y="499727"/>
                  </a:lnTo>
                  <a:lnTo>
                    <a:pt x="8721207" y="761997"/>
                  </a:lnTo>
                  <a:cubicBezTo>
                    <a:pt x="8721207" y="846167"/>
                    <a:pt x="8652974" y="914400"/>
                    <a:pt x="8568804" y="914400"/>
                  </a:cubicBezTo>
                  <a:lnTo>
                    <a:pt x="0" y="914400"/>
                  </a:lnTo>
                  <a:close/>
                </a:path>
              </a:pathLst>
            </a:custGeom>
            <a:solidFill>
              <a:schemeClr val="accent2">
                <a:lumMod val="75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sp>
          <p:nvSpPr>
            <p:cNvPr id="164" name="Freeform: Shape 163">
              <a:extLst>
                <a:ext uri="{FF2B5EF4-FFF2-40B4-BE49-F238E27FC236}">
                  <a16:creationId xmlns:a16="http://schemas.microsoft.com/office/drawing/2014/main" id="{639EBF03-8D5B-423A-9BC4-A2224EC72DAA}"/>
                </a:ext>
                <a:ext uri="{C183D7F6-B498-43B3-948B-1728B52AA6E4}">
                  <adec:decorative xmlns:adec="http://schemas.microsoft.com/office/drawing/2017/decorative" val="1"/>
                </a:ext>
              </a:extLst>
            </p:cNvPr>
            <p:cNvSpPr/>
            <p:nvPr/>
          </p:nvSpPr>
          <p:spPr>
            <a:xfrm>
              <a:off x="9425" y="2102018"/>
              <a:ext cx="5575303" cy="571500"/>
            </a:xfrm>
            <a:custGeom>
              <a:avLst/>
              <a:gdLst>
                <a:gd name="connsiteX0" fmla="*/ 0 w 8920485"/>
                <a:gd name="connsiteY0" fmla="*/ 0 h 914400"/>
                <a:gd name="connsiteX1" fmla="*/ 8046721 w 8920485"/>
                <a:gd name="connsiteY1" fmla="*/ 0 h 914400"/>
                <a:gd name="connsiteX2" fmla="*/ 8721207 w 8920485"/>
                <a:gd name="connsiteY2" fmla="*/ 0 h 914400"/>
                <a:gd name="connsiteX3" fmla="*/ 8920485 w 8920485"/>
                <a:gd name="connsiteY3" fmla="*/ 0 h 914400"/>
                <a:gd name="connsiteX4" fmla="*/ 8897602 w 8920485"/>
                <a:gd name="connsiteY4" fmla="*/ 30601 h 914400"/>
                <a:gd name="connsiteX5" fmla="*/ 8729644 w 8920485"/>
                <a:gd name="connsiteY5" fmla="*/ 493914 h 914400"/>
                <a:gd name="connsiteX6" fmla="*/ 8729350 w 8920485"/>
                <a:gd name="connsiteY6" fmla="*/ 499727 h 914400"/>
                <a:gd name="connsiteX7" fmla="*/ 8721207 w 8920485"/>
                <a:gd name="connsiteY7" fmla="*/ 499727 h 914400"/>
                <a:gd name="connsiteX8" fmla="*/ 8721207 w 8920485"/>
                <a:gd name="connsiteY8" fmla="*/ 761997 h 914400"/>
                <a:gd name="connsiteX9" fmla="*/ 8568804 w 8920485"/>
                <a:gd name="connsiteY9" fmla="*/ 914400 h 914400"/>
                <a:gd name="connsiteX10" fmla="*/ 0 w 8920485"/>
                <a:gd name="connsiteY10"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20485" h="914400">
                  <a:moveTo>
                    <a:pt x="0" y="0"/>
                  </a:moveTo>
                  <a:lnTo>
                    <a:pt x="8046721" y="0"/>
                  </a:lnTo>
                  <a:lnTo>
                    <a:pt x="8721207" y="0"/>
                  </a:lnTo>
                  <a:lnTo>
                    <a:pt x="8920485" y="0"/>
                  </a:lnTo>
                  <a:lnTo>
                    <a:pt x="8897602" y="30601"/>
                  </a:lnTo>
                  <a:cubicBezTo>
                    <a:pt x="8806481" y="165479"/>
                    <a:pt x="8746955" y="323457"/>
                    <a:pt x="8729644" y="493914"/>
                  </a:cubicBezTo>
                  <a:lnTo>
                    <a:pt x="8729350" y="499727"/>
                  </a:lnTo>
                  <a:lnTo>
                    <a:pt x="8721207" y="499727"/>
                  </a:lnTo>
                  <a:lnTo>
                    <a:pt x="8721207" y="761997"/>
                  </a:lnTo>
                  <a:cubicBezTo>
                    <a:pt x="8721207" y="846167"/>
                    <a:pt x="8652974" y="914400"/>
                    <a:pt x="8568804" y="914400"/>
                  </a:cubicBezTo>
                  <a:lnTo>
                    <a:pt x="0" y="914400"/>
                  </a:lnTo>
                  <a:close/>
                </a:path>
              </a:pathLst>
            </a:custGeom>
            <a:solidFill>
              <a:schemeClr val="accent2">
                <a:lumMod val="75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sp>
          <p:nvSpPr>
            <p:cNvPr id="165" name="Arc 164">
              <a:extLst>
                <a:ext uri="{FF2B5EF4-FFF2-40B4-BE49-F238E27FC236}">
                  <a16:creationId xmlns:a16="http://schemas.microsoft.com/office/drawing/2014/main" id="{EB3ED9FF-CC78-46A9-B293-F60DE3D55BC7}"/>
                </a:ext>
                <a:ext uri="{C183D7F6-B498-43B3-948B-1728B52AA6E4}">
                  <adec:decorative xmlns:adec="http://schemas.microsoft.com/office/drawing/2017/decorative" val="1"/>
                </a:ext>
              </a:extLst>
            </p:cNvPr>
            <p:cNvSpPr/>
            <p:nvPr/>
          </p:nvSpPr>
          <p:spPr>
            <a:xfrm>
              <a:off x="5462180" y="1841699"/>
              <a:ext cx="1267640" cy="1267640"/>
            </a:xfrm>
            <a:prstGeom prst="arc">
              <a:avLst>
                <a:gd name="adj1" fmla="val 10905811"/>
                <a:gd name="adj2" fmla="val 0"/>
              </a:avLst>
            </a:prstGeom>
            <a:noFill/>
            <a:ln w="31750">
              <a:solidFill>
                <a:schemeClr val="accent2"/>
              </a:solidFill>
            </a:ln>
            <a:effectLst>
              <a:outerShdw blurRad="889000" dist="50800" dir="5400000" sx="89000" sy="89000" algn="ctr" rotWithShape="0">
                <a:srgbClr val="000000">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sp>
          <p:nvSpPr>
            <p:cNvPr id="166" name="Arrow: Bent 165">
              <a:extLst>
                <a:ext uri="{FF2B5EF4-FFF2-40B4-BE49-F238E27FC236}">
                  <a16:creationId xmlns:a16="http://schemas.microsoft.com/office/drawing/2014/main" id="{1CC025D2-71E6-4938-B13B-A81D3349A9AB}"/>
                </a:ext>
                <a:ext uri="{C183D7F6-B498-43B3-948B-1728B52AA6E4}">
                  <adec:decorative xmlns:adec="http://schemas.microsoft.com/office/drawing/2017/decorative" val="1"/>
                </a:ext>
              </a:extLst>
            </p:cNvPr>
            <p:cNvSpPr/>
            <p:nvPr/>
          </p:nvSpPr>
          <p:spPr>
            <a:xfrm rot="10800000">
              <a:off x="9424" y="2449074"/>
              <a:ext cx="5452754" cy="224444"/>
            </a:xfrm>
            <a:prstGeom prst="bentArrow">
              <a:avLst>
                <a:gd name="adj1" fmla="val 25000"/>
                <a:gd name="adj2" fmla="val 0"/>
                <a:gd name="adj3" fmla="val 25000"/>
                <a:gd name="adj4" fmla="val 43750"/>
              </a:avLst>
            </a:prstGeom>
            <a:noFill/>
            <a:ln w="31750">
              <a:solidFill>
                <a:schemeClr val="accent2"/>
              </a:solidFill>
            </a:ln>
            <a:effectLst>
              <a:outerShdw blurRad="889000" dist="50800" dir="5400000" sx="89000" sy="89000" algn="ctr" rotWithShape="0">
                <a:srgbClr val="000000">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sp>
          <p:nvSpPr>
            <p:cNvPr id="167" name="Arrow: Bent 166">
              <a:extLst>
                <a:ext uri="{FF2B5EF4-FFF2-40B4-BE49-F238E27FC236}">
                  <a16:creationId xmlns:a16="http://schemas.microsoft.com/office/drawing/2014/main" id="{98138EA0-06A5-416F-812B-92E4B58EE613}"/>
                </a:ext>
                <a:ext uri="{C183D7F6-B498-43B3-948B-1728B52AA6E4}">
                  <adec:decorative xmlns:adec="http://schemas.microsoft.com/office/drawing/2017/decorative" val="1"/>
                </a:ext>
              </a:extLst>
            </p:cNvPr>
            <p:cNvSpPr/>
            <p:nvPr/>
          </p:nvSpPr>
          <p:spPr>
            <a:xfrm rot="10800000" flipH="1">
              <a:off x="6729821" y="2449075"/>
              <a:ext cx="5452754" cy="224444"/>
            </a:xfrm>
            <a:prstGeom prst="bentArrow">
              <a:avLst>
                <a:gd name="adj1" fmla="val 25000"/>
                <a:gd name="adj2" fmla="val 0"/>
                <a:gd name="adj3" fmla="val 25000"/>
                <a:gd name="adj4" fmla="val 43750"/>
              </a:avLst>
            </a:prstGeom>
            <a:noFill/>
            <a:ln w="31750">
              <a:solidFill>
                <a:schemeClr val="accent2"/>
              </a:solidFill>
            </a:ln>
            <a:effectLst>
              <a:outerShdw blurRad="889000" dist="50800" dir="5400000" sx="89000" sy="89000" algn="ctr" rotWithShape="0">
                <a:srgbClr val="000000">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sp>
          <p:nvSpPr>
            <p:cNvPr id="168" name="Oval 167">
              <a:extLst>
                <a:ext uri="{FF2B5EF4-FFF2-40B4-BE49-F238E27FC236}">
                  <a16:creationId xmlns:a16="http://schemas.microsoft.com/office/drawing/2014/main" id="{9C5F8DC2-6297-40A7-915E-52A408F0172D}"/>
                </a:ext>
                <a:ext uri="{C183D7F6-B498-43B3-948B-1728B52AA6E4}">
                  <adec:decorative xmlns:adec="http://schemas.microsoft.com/office/drawing/2017/decorative" val="1"/>
                </a:ext>
              </a:extLst>
            </p:cNvPr>
            <p:cNvSpPr/>
            <p:nvPr/>
          </p:nvSpPr>
          <p:spPr>
            <a:xfrm>
              <a:off x="5594670" y="1955212"/>
              <a:ext cx="1002661" cy="1002663"/>
            </a:xfrm>
            <a:prstGeom prst="ellipse">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931005" rtl="0" eaLnBrk="1" fontAlgn="auto" latinLnBrk="0" hangingPunct="1">
                <a:lnSpc>
                  <a:spcPct val="100000"/>
                </a:lnSpc>
                <a:spcBef>
                  <a:spcPct val="20000"/>
                </a:spcBef>
                <a:spcAft>
                  <a:spcPts val="0"/>
                </a:spcAft>
                <a:buClrTx/>
                <a:buSzPct val="90000"/>
                <a:buFontTx/>
                <a:buNone/>
                <a:tabLst/>
                <a:defRPr/>
              </a:pPr>
              <a:endParaRPr kumimoji="0" lang="en-US" sz="3375" b="1" i="0" u="none" strike="noStrike" kern="1200" cap="none" spc="0" normalizeH="0" baseline="0" noProof="0">
                <a:ln>
                  <a:noFill/>
                </a:ln>
                <a:solidFill>
                  <a:srgbClr val="FFFFFF"/>
                </a:solidFill>
                <a:effectLst/>
                <a:uLnTx/>
                <a:uFillTx/>
                <a:latin typeface="Helvetica"/>
                <a:ea typeface="+mn-ea"/>
                <a:cs typeface="Segoe UI Semibold" panose="020B0502040204020203" pitchFamily="34" charset="0"/>
              </a:endParaRPr>
            </a:p>
          </p:txBody>
        </p:sp>
      </p:grpSp>
      <p:sp>
        <p:nvSpPr>
          <p:cNvPr id="211" name="Text Placeholder 6" descr="Security “Shift left” and prevent vulnerabilities in source code before they are deployed into production&#10;">
            <a:extLst>
              <a:ext uri="{FF2B5EF4-FFF2-40B4-BE49-F238E27FC236}">
                <a16:creationId xmlns:a16="http://schemas.microsoft.com/office/drawing/2014/main" id="{21C3B815-AFD4-4A0E-8C8E-219FA76D3640}"/>
              </a:ext>
              <a:ext uri="{C183D7F6-B498-43B3-948B-1728B52AA6E4}">
                <adec:decorative xmlns:adec="http://schemas.microsoft.com/office/drawing/2017/decorative" val="0"/>
              </a:ext>
            </a:extLst>
          </p:cNvPr>
          <p:cNvSpPr txBox="1">
            <a:spLocks/>
          </p:cNvSpPr>
          <p:nvPr/>
        </p:nvSpPr>
        <p:spPr>
          <a:xfrm>
            <a:off x="1153773" y="2179418"/>
            <a:ext cx="3286608" cy="416701"/>
          </a:xfrm>
          <a:prstGeom prst="rect">
            <a:avLst/>
          </a:prstGeom>
          <a:noFill/>
        </p:spPr>
        <p:txBody>
          <a:bodyPr lIns="0" tIns="0" rIns="0" bIns="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1106"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250" b="1" i="0" u="none" strike="noStrike" kern="1200" cap="none" spc="0" normalizeH="0" baseline="0" noProof="0">
                <a:ln>
                  <a:noFill/>
                </a:ln>
                <a:solidFill>
                  <a:srgbClr val="9477E2"/>
                </a:solidFill>
                <a:effectLst/>
                <a:uLnTx/>
                <a:uFillTx/>
                <a:latin typeface="Helvetica"/>
                <a:ea typeface="+mn-ea"/>
                <a:cs typeface="Segoe UI Light" panose="020B0502040204020203" pitchFamily="34" charset="0"/>
              </a:rPr>
              <a:t>GitHub</a:t>
            </a:r>
          </a:p>
        </p:txBody>
      </p:sp>
      <p:sp>
        <p:nvSpPr>
          <p:cNvPr id="231" name="Plus Sign 230" descr="A plus sign">
            <a:extLst>
              <a:ext uri="{FF2B5EF4-FFF2-40B4-BE49-F238E27FC236}">
                <a16:creationId xmlns:a16="http://schemas.microsoft.com/office/drawing/2014/main" id="{32ECC247-12F7-4403-A126-34C26891562F}"/>
              </a:ext>
              <a:ext uri="{C183D7F6-B498-43B3-948B-1728B52AA6E4}">
                <adec:decorative xmlns:adec="http://schemas.microsoft.com/office/drawing/2017/decorative" val="0"/>
              </a:ext>
            </a:extLst>
          </p:cNvPr>
          <p:cNvSpPr/>
          <p:nvPr/>
        </p:nvSpPr>
        <p:spPr bwMode="auto">
          <a:xfrm>
            <a:off x="5679900" y="2040444"/>
            <a:ext cx="832201" cy="832200"/>
          </a:xfrm>
          <a:prstGeom prst="mathPlus">
            <a:avLst>
              <a:gd name="adj1" fmla="val 19405"/>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598" tIns="146078" rIns="182598" bIns="146078" numCol="1" spcCol="0" rtlCol="0" fromWordArt="0" anchor="t" anchorCtr="0" forceAA="0" compatLnSpc="1">
            <a:prstTxWarp prst="textNoShape">
              <a:avLst/>
            </a:prstTxWarp>
            <a:noAutofit/>
          </a:bodyPr>
          <a:lstStyle/>
          <a:p>
            <a:pPr marL="0" marR="0" lvl="0" indent="0" algn="l" defTabSz="931015" rtl="0" eaLnBrk="1" fontAlgn="base" latinLnBrk="0" hangingPunct="1">
              <a:lnSpc>
                <a:spcPct val="100000"/>
              </a:lnSpc>
              <a:spcBef>
                <a:spcPct val="0"/>
              </a:spcBef>
              <a:spcAft>
                <a:spcPct val="0"/>
              </a:spcAft>
              <a:buClrTx/>
              <a:buSzTx/>
              <a:buFontTx/>
              <a:buNone/>
              <a:tabLst/>
              <a:defRPr/>
            </a:pPr>
            <a:endParaRPr kumimoji="0" lang="en-US" sz="1997" b="0" i="0" u="none" strike="noStrike" kern="1200" cap="none" spc="0" normalizeH="0" baseline="0" noProof="0" err="1">
              <a:ln>
                <a:noFill/>
              </a:ln>
              <a:solidFill>
                <a:srgbClr val="FFFFFF"/>
              </a:solidFill>
              <a:effectLst/>
              <a:uLnTx/>
              <a:uFillTx/>
              <a:latin typeface="Helvetica"/>
              <a:ea typeface="Segoe UI" pitchFamily="34" charset="0"/>
              <a:cs typeface="Segoe UI" pitchFamily="34" charset="0"/>
            </a:endParaRPr>
          </a:p>
        </p:txBody>
      </p:sp>
      <p:sp>
        <p:nvSpPr>
          <p:cNvPr id="271" name="Text Placeholder 6" descr="Compliance- Policy-as-code">
            <a:extLst>
              <a:ext uri="{FF2B5EF4-FFF2-40B4-BE49-F238E27FC236}">
                <a16:creationId xmlns:a16="http://schemas.microsoft.com/office/drawing/2014/main" id="{445521FE-32CD-4E9F-80AD-C00DE8C2379F}"/>
              </a:ext>
            </a:extLst>
          </p:cNvPr>
          <p:cNvSpPr txBox="1">
            <a:spLocks/>
          </p:cNvSpPr>
          <p:nvPr/>
        </p:nvSpPr>
        <p:spPr>
          <a:xfrm>
            <a:off x="7748565" y="2179418"/>
            <a:ext cx="3292715" cy="416701"/>
          </a:xfrm>
          <a:prstGeom prst="rect">
            <a:avLst/>
          </a:prstGeom>
          <a:noFill/>
        </p:spPr>
        <p:txBody>
          <a:bodyPr lIns="0" tIns="0" rIns="0" bIns="0" anchor="ctr">
            <a:noAutofit/>
          </a:bodyPr>
          <a:lstStyle>
            <a:defPPr>
              <a:defRPr lang="en-US"/>
            </a:defPPr>
            <a:lvl1pPr marR="0" indent="0" algn="ctr" defTabSz="1489769" fontAlgn="auto">
              <a:lnSpc>
                <a:spcPct val="100000"/>
              </a:lnSpc>
              <a:spcBef>
                <a:spcPts val="0"/>
              </a:spcBef>
              <a:spcAft>
                <a:spcPts val="0"/>
              </a:spcAft>
              <a:buClrTx/>
              <a:buSzPct val="90000"/>
              <a:buFont typeface="Wingdings" panose="05000000000000000000" pitchFamily="2" charset="2"/>
              <a:buNone/>
              <a:tabLst/>
              <a:defRPr sz="3600" b="1" spc="0" baseline="0">
                <a:solidFill>
                  <a:schemeClr val="accent2"/>
                </a:solidFill>
                <a:cs typeface="Segoe UI Light"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1106"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250" b="1" i="0" u="none" strike="noStrike" kern="1200" cap="none" spc="0" normalizeH="0" baseline="0" noProof="0">
                <a:ln>
                  <a:noFill/>
                </a:ln>
                <a:solidFill>
                  <a:srgbClr val="9477E2"/>
                </a:solidFill>
                <a:effectLst/>
                <a:uLnTx/>
                <a:uFillTx/>
                <a:latin typeface="Helvetica"/>
                <a:ea typeface="+mn-ea"/>
                <a:cs typeface="Segoe UI Light" panose="020B0502040204020203" pitchFamily="34" charset="0"/>
              </a:rPr>
              <a:t>Azure</a:t>
            </a:r>
          </a:p>
        </p:txBody>
      </p:sp>
      <p:grpSp>
        <p:nvGrpSpPr>
          <p:cNvPr id="2" name="Group 1">
            <a:extLst>
              <a:ext uri="{FF2B5EF4-FFF2-40B4-BE49-F238E27FC236}">
                <a16:creationId xmlns:a16="http://schemas.microsoft.com/office/drawing/2014/main" id="{C8E272F7-9CD8-42BC-B593-AA765D1E7BB4}"/>
              </a:ext>
              <a:ext uri="{C183D7F6-B498-43B3-948B-1728B52AA6E4}">
                <adec:decorative xmlns:adec="http://schemas.microsoft.com/office/drawing/2017/decorative" val="1"/>
              </a:ext>
            </a:extLst>
          </p:cNvPr>
          <p:cNvGrpSpPr/>
          <p:nvPr/>
        </p:nvGrpSpPr>
        <p:grpSpPr>
          <a:xfrm>
            <a:off x="8134284" y="3411801"/>
            <a:ext cx="4057716" cy="2838029"/>
            <a:chOff x="9426" y="3411801"/>
            <a:chExt cx="4057716" cy="2838029"/>
          </a:xfrm>
        </p:grpSpPr>
        <p:grpSp>
          <p:nvGrpSpPr>
            <p:cNvPr id="272" name="Group 271">
              <a:extLst>
                <a:ext uri="{FF2B5EF4-FFF2-40B4-BE49-F238E27FC236}">
                  <a16:creationId xmlns:a16="http://schemas.microsoft.com/office/drawing/2014/main" id="{E33A50DC-4969-480E-A628-62BDCDF2F363}"/>
                </a:ext>
                <a:ext uri="{C183D7F6-B498-43B3-948B-1728B52AA6E4}">
                  <adec:decorative xmlns:adec="http://schemas.microsoft.com/office/drawing/2017/decorative" val="1"/>
                </a:ext>
              </a:extLst>
            </p:cNvPr>
            <p:cNvGrpSpPr/>
            <p:nvPr/>
          </p:nvGrpSpPr>
          <p:grpSpPr>
            <a:xfrm>
              <a:off x="9426" y="3411801"/>
              <a:ext cx="4057716" cy="2838029"/>
              <a:chOff x="9426" y="3411801"/>
              <a:chExt cx="4057716" cy="2838029"/>
            </a:xfrm>
          </p:grpSpPr>
          <p:sp>
            <p:nvSpPr>
              <p:cNvPr id="273" name="Rectangle 272">
                <a:extLst>
                  <a:ext uri="{FF2B5EF4-FFF2-40B4-BE49-F238E27FC236}">
                    <a16:creationId xmlns:a16="http://schemas.microsoft.com/office/drawing/2014/main" id="{8A2F561D-0404-4FA5-B9D3-8127F60444F4}"/>
                  </a:ext>
                  <a:ext uri="{C183D7F6-B498-43B3-948B-1728B52AA6E4}">
                    <adec:decorative xmlns:adec="http://schemas.microsoft.com/office/drawing/2017/decorative" val="1"/>
                  </a:ext>
                </a:extLst>
              </p:cNvPr>
              <p:cNvSpPr/>
              <p:nvPr/>
            </p:nvSpPr>
            <p:spPr>
              <a:xfrm>
                <a:off x="9426" y="4037371"/>
                <a:ext cx="4057716" cy="2212459"/>
              </a:xfrm>
              <a:prstGeom prst="rect">
                <a:avLst/>
              </a:prstGeom>
              <a:gradFill flip="none" rotWithShape="1">
                <a:gsLst>
                  <a:gs pos="2000">
                    <a:srgbClr val="1F9CF0"/>
                  </a:gs>
                  <a:gs pos="100000">
                    <a:schemeClr val="accent2">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id-ID" sz="1125" b="0" i="0" u="none" strike="noStrike" kern="1200" cap="none" spc="0" normalizeH="0" baseline="0" noProof="0">
                  <a:ln>
                    <a:noFill/>
                  </a:ln>
                  <a:solidFill>
                    <a:prstClr val="white"/>
                  </a:solidFill>
                  <a:effectLst/>
                  <a:uLnTx/>
                  <a:uFillTx/>
                  <a:latin typeface="Helvetica"/>
                  <a:ea typeface="+mn-ea"/>
                  <a:cs typeface="+mn-cs"/>
                </a:endParaRPr>
              </a:p>
            </p:txBody>
          </p:sp>
          <p:grpSp>
            <p:nvGrpSpPr>
              <p:cNvPr id="274" name="Group 273">
                <a:extLst>
                  <a:ext uri="{FF2B5EF4-FFF2-40B4-BE49-F238E27FC236}">
                    <a16:creationId xmlns:a16="http://schemas.microsoft.com/office/drawing/2014/main" id="{1DB25A2C-3CDA-49AB-8C6B-40F3246EF996}"/>
                  </a:ext>
                  <a:ext uri="{C183D7F6-B498-43B3-948B-1728B52AA6E4}">
                    <adec:decorative xmlns:adec="http://schemas.microsoft.com/office/drawing/2017/decorative" val="1"/>
                  </a:ext>
                </a:extLst>
              </p:cNvPr>
              <p:cNvGrpSpPr/>
              <p:nvPr/>
            </p:nvGrpSpPr>
            <p:grpSpPr>
              <a:xfrm>
                <a:off x="1375831" y="3411801"/>
                <a:ext cx="1252208" cy="1251585"/>
                <a:chOff x="1375831" y="3411801"/>
                <a:chExt cx="1252208" cy="1251585"/>
              </a:xfrm>
            </p:grpSpPr>
            <p:sp>
              <p:nvSpPr>
                <p:cNvPr id="275" name="Oval 274">
                  <a:extLst>
                    <a:ext uri="{FF2B5EF4-FFF2-40B4-BE49-F238E27FC236}">
                      <a16:creationId xmlns:a16="http://schemas.microsoft.com/office/drawing/2014/main" id="{DD128DB5-B9E9-4B15-9531-C1D2A772023C}"/>
                    </a:ext>
                    <a:ext uri="{C183D7F6-B498-43B3-948B-1728B52AA6E4}">
                      <adec:decorative xmlns:adec="http://schemas.microsoft.com/office/drawing/2017/decorative" val="1"/>
                    </a:ext>
                  </a:extLst>
                </p:cNvPr>
                <p:cNvSpPr/>
                <p:nvPr/>
              </p:nvSpPr>
              <p:spPr>
                <a:xfrm>
                  <a:off x="1375831" y="3411801"/>
                  <a:ext cx="1252208" cy="1251585"/>
                </a:xfrm>
                <a:prstGeom prst="ellipse">
                  <a:avLst/>
                </a:prstGeom>
                <a:solidFill>
                  <a:srgbClr val="1F9CF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sp>
              <p:nvSpPr>
                <p:cNvPr id="276" name="Oval 275">
                  <a:extLst>
                    <a:ext uri="{FF2B5EF4-FFF2-40B4-BE49-F238E27FC236}">
                      <a16:creationId xmlns:a16="http://schemas.microsoft.com/office/drawing/2014/main" id="{33D04079-1F95-486A-A30D-038117FD066C}"/>
                    </a:ext>
                    <a:ext uri="{C183D7F6-B498-43B3-948B-1728B52AA6E4}">
                      <adec:decorative xmlns:adec="http://schemas.microsoft.com/office/drawing/2017/decorative" val="1"/>
                    </a:ext>
                  </a:extLst>
                </p:cNvPr>
                <p:cNvSpPr/>
                <p:nvPr/>
              </p:nvSpPr>
              <p:spPr>
                <a:xfrm>
                  <a:off x="1525293" y="3558047"/>
                  <a:ext cx="959569" cy="959093"/>
                </a:xfrm>
                <a:prstGeom prst="ellipse">
                  <a:avLst/>
                </a:prstGeom>
                <a:solidFill>
                  <a:srgbClr val="1F9CF0">
                    <a:alpha val="57000"/>
                  </a:srgbClr>
                </a:solidFill>
                <a:ln>
                  <a:noFill/>
                </a:ln>
                <a:effectLst>
                  <a:outerShdw blurRad="889000" dist="50800" dir="5400000" sx="89000" sy="89000" algn="ctr" rotWithShape="0">
                    <a:srgbClr val="000000">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sp>
              <p:nvSpPr>
                <p:cNvPr id="277" name="Oval 276">
                  <a:extLst>
                    <a:ext uri="{FF2B5EF4-FFF2-40B4-BE49-F238E27FC236}">
                      <a16:creationId xmlns:a16="http://schemas.microsoft.com/office/drawing/2014/main" id="{A225A2A4-E10C-42F4-857E-B51ED81B7A67}"/>
                    </a:ext>
                    <a:ext uri="{C183D7F6-B498-43B3-948B-1728B52AA6E4}">
                      <adec:decorative xmlns:adec="http://schemas.microsoft.com/office/drawing/2017/decorative" val="1"/>
                    </a:ext>
                  </a:extLst>
                </p:cNvPr>
                <p:cNvSpPr/>
                <p:nvPr/>
              </p:nvSpPr>
              <p:spPr>
                <a:xfrm>
                  <a:off x="1687497" y="3721424"/>
                  <a:ext cx="635959" cy="635642"/>
                </a:xfrm>
                <a:prstGeom prst="ellipse">
                  <a:avLst/>
                </a:prstGeom>
                <a:solidFill>
                  <a:srgbClr val="1F9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grpSp>
        </p:grpSp>
        <p:sp>
          <p:nvSpPr>
            <p:cNvPr id="315" name="Freeform 17" descr="Icon of a group of people">
              <a:extLst>
                <a:ext uri="{FF2B5EF4-FFF2-40B4-BE49-F238E27FC236}">
                  <a16:creationId xmlns:a16="http://schemas.microsoft.com/office/drawing/2014/main" id="{CF3A4A2E-C7C5-4AFC-A846-A9D25D4106CE}"/>
                </a:ext>
              </a:extLst>
            </p:cNvPr>
            <p:cNvSpPr>
              <a:spLocks noEditPoints="1"/>
            </p:cNvSpPr>
            <p:nvPr/>
          </p:nvSpPr>
          <p:spPr bwMode="auto">
            <a:xfrm>
              <a:off x="1762063" y="3830795"/>
              <a:ext cx="479744" cy="413596"/>
            </a:xfrm>
            <a:custGeom>
              <a:avLst/>
              <a:gdLst>
                <a:gd name="T0" fmla="*/ 366 w 1143"/>
                <a:gd name="T1" fmla="*/ 867 h 986"/>
                <a:gd name="T2" fmla="*/ 350 w 1143"/>
                <a:gd name="T3" fmla="*/ 806 h 986"/>
                <a:gd name="T4" fmla="*/ 61 w 1143"/>
                <a:gd name="T5" fmla="*/ 785 h 986"/>
                <a:gd name="T6" fmla="*/ 0 w 1143"/>
                <a:gd name="T7" fmla="*/ 532 h 986"/>
                <a:gd name="T8" fmla="*/ 189 w 1143"/>
                <a:gd name="T9" fmla="*/ 413 h 986"/>
                <a:gd name="T10" fmla="*/ 368 w 1143"/>
                <a:gd name="T11" fmla="*/ 405 h 986"/>
                <a:gd name="T12" fmla="*/ 536 w 1143"/>
                <a:gd name="T13" fmla="*/ 367 h 986"/>
                <a:gd name="T14" fmla="*/ 903 w 1143"/>
                <a:gd name="T15" fmla="*/ 413 h 986"/>
                <a:gd name="T16" fmla="*/ 1137 w 1143"/>
                <a:gd name="T17" fmla="*/ 535 h 986"/>
                <a:gd name="T18" fmla="*/ 933 w 1143"/>
                <a:gd name="T19" fmla="*/ 874 h 986"/>
                <a:gd name="T20" fmla="*/ 766 w 1143"/>
                <a:gd name="T21" fmla="*/ 864 h 986"/>
                <a:gd name="T22" fmla="*/ 557 w 1143"/>
                <a:gd name="T23" fmla="*/ 986 h 986"/>
                <a:gd name="T24" fmla="*/ 574 w 1143"/>
                <a:gd name="T25" fmla="*/ 949 h 986"/>
                <a:gd name="T26" fmla="*/ 815 w 1143"/>
                <a:gd name="T27" fmla="*/ 516 h 986"/>
                <a:gd name="T28" fmla="*/ 537 w 1143"/>
                <a:gd name="T29" fmla="*/ 403 h 986"/>
                <a:gd name="T30" fmla="*/ 319 w 1143"/>
                <a:gd name="T31" fmla="*/ 519 h 986"/>
                <a:gd name="T32" fmla="*/ 807 w 1143"/>
                <a:gd name="T33" fmla="*/ 771 h 986"/>
                <a:gd name="T34" fmla="*/ 1041 w 1143"/>
                <a:gd name="T35" fmla="*/ 772 h 986"/>
                <a:gd name="T36" fmla="*/ 1097 w 1143"/>
                <a:gd name="T37" fmla="*/ 501 h 986"/>
                <a:gd name="T38" fmla="*/ 838 w 1143"/>
                <a:gd name="T39" fmla="*/ 458 h 986"/>
                <a:gd name="T40" fmla="*/ 798 w 1143"/>
                <a:gd name="T41" fmla="*/ 733 h 986"/>
                <a:gd name="T42" fmla="*/ 94 w 1143"/>
                <a:gd name="T43" fmla="*/ 771 h 986"/>
                <a:gd name="T44" fmla="*/ 327 w 1143"/>
                <a:gd name="T45" fmla="*/ 772 h 986"/>
                <a:gd name="T46" fmla="*/ 336 w 1143"/>
                <a:gd name="T47" fmla="*/ 744 h 986"/>
                <a:gd name="T48" fmla="*/ 283 w 1143"/>
                <a:gd name="T49" fmla="*/ 520 h 986"/>
                <a:gd name="T50" fmla="*/ 191 w 1143"/>
                <a:gd name="T51" fmla="*/ 449 h 986"/>
                <a:gd name="T52" fmla="*/ 94 w 1143"/>
                <a:gd name="T53" fmla="*/ 771 h 986"/>
                <a:gd name="T54" fmla="*/ 793 w 1143"/>
                <a:gd name="T55" fmla="*/ 262 h 986"/>
                <a:gd name="T56" fmla="*/ 1058 w 1143"/>
                <a:gd name="T57" fmla="*/ 262 h 986"/>
                <a:gd name="T58" fmla="*/ 926 w 1143"/>
                <a:gd name="T59" fmla="*/ 165 h 986"/>
                <a:gd name="T60" fmla="*/ 926 w 1143"/>
                <a:gd name="T61" fmla="*/ 359 h 986"/>
                <a:gd name="T62" fmla="*/ 926 w 1143"/>
                <a:gd name="T63" fmla="*/ 165 h 986"/>
                <a:gd name="T64" fmla="*/ 80 w 1143"/>
                <a:gd name="T65" fmla="*/ 262 h 986"/>
                <a:gd name="T66" fmla="*/ 345 w 1143"/>
                <a:gd name="T67" fmla="*/ 262 h 986"/>
                <a:gd name="T68" fmla="*/ 212 w 1143"/>
                <a:gd name="T69" fmla="*/ 165 h 986"/>
                <a:gd name="T70" fmla="*/ 212 w 1143"/>
                <a:gd name="T71" fmla="*/ 359 h 986"/>
                <a:gd name="T72" fmla="*/ 212 w 1143"/>
                <a:gd name="T73" fmla="*/ 165 h 986"/>
                <a:gd name="T74" fmla="*/ 392 w 1143"/>
                <a:gd name="T75" fmla="*/ 175 h 986"/>
                <a:gd name="T76" fmla="*/ 742 w 1143"/>
                <a:gd name="T77" fmla="*/ 175 h 986"/>
                <a:gd name="T78" fmla="*/ 567 w 1143"/>
                <a:gd name="T79" fmla="*/ 36 h 986"/>
                <a:gd name="T80" fmla="*/ 567 w 1143"/>
                <a:gd name="T81" fmla="*/ 315 h 986"/>
                <a:gd name="T82" fmla="*/ 567 w 1143"/>
                <a:gd name="T83" fmla="*/ 3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43" h="986">
                  <a:moveTo>
                    <a:pt x="557" y="986"/>
                  </a:moveTo>
                  <a:cubicBezTo>
                    <a:pt x="473" y="986"/>
                    <a:pt x="404" y="943"/>
                    <a:pt x="366" y="867"/>
                  </a:cubicBezTo>
                  <a:cubicBezTo>
                    <a:pt x="365" y="865"/>
                    <a:pt x="365" y="865"/>
                    <a:pt x="365" y="865"/>
                  </a:cubicBezTo>
                  <a:cubicBezTo>
                    <a:pt x="350" y="806"/>
                    <a:pt x="350" y="806"/>
                    <a:pt x="350" y="806"/>
                  </a:cubicBezTo>
                  <a:cubicBezTo>
                    <a:pt x="326" y="842"/>
                    <a:pt x="274" y="870"/>
                    <a:pt x="220" y="874"/>
                  </a:cubicBezTo>
                  <a:cubicBezTo>
                    <a:pt x="150" y="880"/>
                    <a:pt x="92" y="847"/>
                    <a:pt x="61" y="785"/>
                  </a:cubicBezTo>
                  <a:cubicBezTo>
                    <a:pt x="60" y="783"/>
                    <a:pt x="60" y="783"/>
                    <a:pt x="60" y="783"/>
                  </a:cubicBezTo>
                  <a:cubicBezTo>
                    <a:pt x="0" y="532"/>
                    <a:pt x="0" y="532"/>
                    <a:pt x="0" y="532"/>
                  </a:cubicBezTo>
                  <a:cubicBezTo>
                    <a:pt x="0" y="529"/>
                    <a:pt x="0" y="529"/>
                    <a:pt x="0" y="529"/>
                  </a:cubicBezTo>
                  <a:cubicBezTo>
                    <a:pt x="4" y="461"/>
                    <a:pt x="75" y="417"/>
                    <a:pt x="189" y="413"/>
                  </a:cubicBezTo>
                  <a:cubicBezTo>
                    <a:pt x="237" y="411"/>
                    <a:pt x="288" y="418"/>
                    <a:pt x="329" y="430"/>
                  </a:cubicBezTo>
                  <a:cubicBezTo>
                    <a:pt x="340" y="421"/>
                    <a:pt x="353" y="412"/>
                    <a:pt x="368" y="405"/>
                  </a:cubicBezTo>
                  <a:cubicBezTo>
                    <a:pt x="411" y="383"/>
                    <a:pt x="469" y="370"/>
                    <a:pt x="536" y="367"/>
                  </a:cubicBezTo>
                  <a:cubicBezTo>
                    <a:pt x="536" y="367"/>
                    <a:pt x="536" y="367"/>
                    <a:pt x="536" y="367"/>
                  </a:cubicBezTo>
                  <a:cubicBezTo>
                    <a:pt x="631" y="364"/>
                    <a:pt x="747" y="384"/>
                    <a:pt x="808" y="429"/>
                  </a:cubicBezTo>
                  <a:cubicBezTo>
                    <a:pt x="836" y="420"/>
                    <a:pt x="868" y="415"/>
                    <a:pt x="903" y="413"/>
                  </a:cubicBezTo>
                  <a:cubicBezTo>
                    <a:pt x="983" y="410"/>
                    <a:pt x="1087" y="429"/>
                    <a:pt x="1125" y="478"/>
                  </a:cubicBezTo>
                  <a:cubicBezTo>
                    <a:pt x="1138" y="496"/>
                    <a:pt x="1143" y="515"/>
                    <a:pt x="1137" y="535"/>
                  </a:cubicBezTo>
                  <a:cubicBezTo>
                    <a:pt x="1075" y="782"/>
                    <a:pt x="1075" y="782"/>
                    <a:pt x="1075" y="782"/>
                  </a:cubicBezTo>
                  <a:cubicBezTo>
                    <a:pt x="1060" y="830"/>
                    <a:pt x="999" y="869"/>
                    <a:pt x="933" y="874"/>
                  </a:cubicBezTo>
                  <a:cubicBezTo>
                    <a:pt x="869" y="879"/>
                    <a:pt x="814" y="852"/>
                    <a:pt x="782" y="799"/>
                  </a:cubicBezTo>
                  <a:cubicBezTo>
                    <a:pt x="766" y="864"/>
                    <a:pt x="766" y="864"/>
                    <a:pt x="766" y="864"/>
                  </a:cubicBezTo>
                  <a:cubicBezTo>
                    <a:pt x="745" y="926"/>
                    <a:pt x="664" y="978"/>
                    <a:pt x="577" y="985"/>
                  </a:cubicBezTo>
                  <a:cubicBezTo>
                    <a:pt x="570" y="986"/>
                    <a:pt x="564" y="986"/>
                    <a:pt x="557" y="986"/>
                  </a:cubicBezTo>
                  <a:close/>
                  <a:moveTo>
                    <a:pt x="399" y="852"/>
                  </a:moveTo>
                  <a:cubicBezTo>
                    <a:pt x="446" y="945"/>
                    <a:pt x="529" y="953"/>
                    <a:pt x="574" y="949"/>
                  </a:cubicBezTo>
                  <a:cubicBezTo>
                    <a:pt x="646" y="944"/>
                    <a:pt x="715" y="902"/>
                    <a:pt x="731" y="854"/>
                  </a:cubicBezTo>
                  <a:cubicBezTo>
                    <a:pt x="815" y="516"/>
                    <a:pt x="815" y="516"/>
                    <a:pt x="815" y="516"/>
                  </a:cubicBezTo>
                  <a:cubicBezTo>
                    <a:pt x="819" y="502"/>
                    <a:pt x="816" y="489"/>
                    <a:pt x="806" y="476"/>
                  </a:cubicBezTo>
                  <a:cubicBezTo>
                    <a:pt x="771" y="430"/>
                    <a:pt x="655" y="399"/>
                    <a:pt x="537" y="403"/>
                  </a:cubicBezTo>
                  <a:cubicBezTo>
                    <a:pt x="537" y="403"/>
                    <a:pt x="537" y="403"/>
                    <a:pt x="537" y="403"/>
                  </a:cubicBezTo>
                  <a:cubicBezTo>
                    <a:pt x="436" y="407"/>
                    <a:pt x="326" y="439"/>
                    <a:pt x="319" y="519"/>
                  </a:cubicBezTo>
                  <a:lnTo>
                    <a:pt x="399" y="852"/>
                  </a:lnTo>
                  <a:close/>
                  <a:moveTo>
                    <a:pt x="807" y="771"/>
                  </a:moveTo>
                  <a:cubicBezTo>
                    <a:pt x="841" y="835"/>
                    <a:pt x="899" y="841"/>
                    <a:pt x="930" y="838"/>
                  </a:cubicBezTo>
                  <a:cubicBezTo>
                    <a:pt x="981" y="834"/>
                    <a:pt x="1030" y="805"/>
                    <a:pt x="1041" y="772"/>
                  </a:cubicBezTo>
                  <a:cubicBezTo>
                    <a:pt x="1102" y="525"/>
                    <a:pt x="1102" y="525"/>
                    <a:pt x="1102" y="525"/>
                  </a:cubicBezTo>
                  <a:cubicBezTo>
                    <a:pt x="1105" y="516"/>
                    <a:pt x="1103" y="509"/>
                    <a:pt x="1097" y="501"/>
                  </a:cubicBezTo>
                  <a:cubicBezTo>
                    <a:pt x="1072" y="469"/>
                    <a:pt x="987" y="446"/>
                    <a:pt x="904" y="449"/>
                  </a:cubicBezTo>
                  <a:cubicBezTo>
                    <a:pt x="880" y="450"/>
                    <a:pt x="858" y="453"/>
                    <a:pt x="838" y="458"/>
                  </a:cubicBezTo>
                  <a:cubicBezTo>
                    <a:pt x="852" y="479"/>
                    <a:pt x="856" y="502"/>
                    <a:pt x="850" y="526"/>
                  </a:cubicBezTo>
                  <a:cubicBezTo>
                    <a:pt x="798" y="733"/>
                    <a:pt x="798" y="733"/>
                    <a:pt x="798" y="733"/>
                  </a:cubicBezTo>
                  <a:lnTo>
                    <a:pt x="807" y="771"/>
                  </a:lnTo>
                  <a:close/>
                  <a:moveTo>
                    <a:pt x="94" y="771"/>
                  </a:moveTo>
                  <a:cubicBezTo>
                    <a:pt x="127" y="835"/>
                    <a:pt x="185" y="841"/>
                    <a:pt x="217" y="838"/>
                  </a:cubicBezTo>
                  <a:cubicBezTo>
                    <a:pt x="268" y="834"/>
                    <a:pt x="316" y="805"/>
                    <a:pt x="327" y="772"/>
                  </a:cubicBezTo>
                  <a:cubicBezTo>
                    <a:pt x="335" y="743"/>
                    <a:pt x="335" y="743"/>
                    <a:pt x="335" y="743"/>
                  </a:cubicBezTo>
                  <a:cubicBezTo>
                    <a:pt x="336" y="744"/>
                    <a:pt x="336" y="744"/>
                    <a:pt x="336" y="744"/>
                  </a:cubicBezTo>
                  <a:cubicBezTo>
                    <a:pt x="282" y="522"/>
                    <a:pt x="282" y="522"/>
                    <a:pt x="282" y="522"/>
                  </a:cubicBezTo>
                  <a:cubicBezTo>
                    <a:pt x="283" y="520"/>
                    <a:pt x="283" y="520"/>
                    <a:pt x="283" y="520"/>
                  </a:cubicBezTo>
                  <a:cubicBezTo>
                    <a:pt x="284" y="498"/>
                    <a:pt x="291" y="478"/>
                    <a:pt x="302" y="460"/>
                  </a:cubicBezTo>
                  <a:cubicBezTo>
                    <a:pt x="268" y="452"/>
                    <a:pt x="229" y="448"/>
                    <a:pt x="191" y="449"/>
                  </a:cubicBezTo>
                  <a:cubicBezTo>
                    <a:pt x="119" y="452"/>
                    <a:pt x="41" y="474"/>
                    <a:pt x="36" y="529"/>
                  </a:cubicBezTo>
                  <a:lnTo>
                    <a:pt x="94" y="771"/>
                  </a:lnTo>
                  <a:close/>
                  <a:moveTo>
                    <a:pt x="926" y="395"/>
                  </a:moveTo>
                  <a:cubicBezTo>
                    <a:pt x="853" y="395"/>
                    <a:pt x="793" y="335"/>
                    <a:pt x="793" y="262"/>
                  </a:cubicBezTo>
                  <a:cubicBezTo>
                    <a:pt x="793" y="189"/>
                    <a:pt x="853" y="129"/>
                    <a:pt x="926" y="129"/>
                  </a:cubicBezTo>
                  <a:cubicBezTo>
                    <a:pt x="999" y="129"/>
                    <a:pt x="1058" y="189"/>
                    <a:pt x="1058" y="262"/>
                  </a:cubicBezTo>
                  <a:cubicBezTo>
                    <a:pt x="1058" y="335"/>
                    <a:pt x="999" y="395"/>
                    <a:pt x="926" y="395"/>
                  </a:cubicBezTo>
                  <a:close/>
                  <a:moveTo>
                    <a:pt x="926" y="165"/>
                  </a:moveTo>
                  <a:cubicBezTo>
                    <a:pt x="873" y="165"/>
                    <a:pt x="829" y="209"/>
                    <a:pt x="829" y="262"/>
                  </a:cubicBezTo>
                  <a:cubicBezTo>
                    <a:pt x="829" y="315"/>
                    <a:pt x="873" y="359"/>
                    <a:pt x="926" y="359"/>
                  </a:cubicBezTo>
                  <a:cubicBezTo>
                    <a:pt x="979" y="359"/>
                    <a:pt x="1022" y="315"/>
                    <a:pt x="1022" y="262"/>
                  </a:cubicBezTo>
                  <a:cubicBezTo>
                    <a:pt x="1022" y="209"/>
                    <a:pt x="979" y="165"/>
                    <a:pt x="926" y="165"/>
                  </a:cubicBezTo>
                  <a:close/>
                  <a:moveTo>
                    <a:pt x="212" y="395"/>
                  </a:moveTo>
                  <a:cubicBezTo>
                    <a:pt x="139" y="395"/>
                    <a:pt x="80" y="335"/>
                    <a:pt x="80" y="262"/>
                  </a:cubicBezTo>
                  <a:cubicBezTo>
                    <a:pt x="80" y="189"/>
                    <a:pt x="139" y="129"/>
                    <a:pt x="212" y="129"/>
                  </a:cubicBezTo>
                  <a:cubicBezTo>
                    <a:pt x="285" y="129"/>
                    <a:pt x="345" y="189"/>
                    <a:pt x="345" y="262"/>
                  </a:cubicBezTo>
                  <a:cubicBezTo>
                    <a:pt x="345" y="335"/>
                    <a:pt x="285" y="395"/>
                    <a:pt x="212" y="395"/>
                  </a:cubicBezTo>
                  <a:close/>
                  <a:moveTo>
                    <a:pt x="212" y="165"/>
                  </a:moveTo>
                  <a:cubicBezTo>
                    <a:pt x="159" y="165"/>
                    <a:pt x="116" y="209"/>
                    <a:pt x="116" y="262"/>
                  </a:cubicBezTo>
                  <a:cubicBezTo>
                    <a:pt x="116" y="315"/>
                    <a:pt x="159" y="359"/>
                    <a:pt x="212" y="359"/>
                  </a:cubicBezTo>
                  <a:cubicBezTo>
                    <a:pt x="265" y="359"/>
                    <a:pt x="309" y="315"/>
                    <a:pt x="309" y="262"/>
                  </a:cubicBezTo>
                  <a:cubicBezTo>
                    <a:pt x="309" y="209"/>
                    <a:pt x="265" y="165"/>
                    <a:pt x="212" y="165"/>
                  </a:cubicBezTo>
                  <a:close/>
                  <a:moveTo>
                    <a:pt x="567" y="351"/>
                  </a:moveTo>
                  <a:cubicBezTo>
                    <a:pt x="471" y="351"/>
                    <a:pt x="392" y="272"/>
                    <a:pt x="392" y="175"/>
                  </a:cubicBezTo>
                  <a:cubicBezTo>
                    <a:pt x="392" y="79"/>
                    <a:pt x="471" y="0"/>
                    <a:pt x="567" y="0"/>
                  </a:cubicBezTo>
                  <a:cubicBezTo>
                    <a:pt x="663" y="0"/>
                    <a:pt x="742" y="79"/>
                    <a:pt x="742" y="175"/>
                  </a:cubicBezTo>
                  <a:cubicBezTo>
                    <a:pt x="742" y="272"/>
                    <a:pt x="663" y="351"/>
                    <a:pt x="567" y="351"/>
                  </a:cubicBezTo>
                  <a:close/>
                  <a:moveTo>
                    <a:pt x="567" y="36"/>
                  </a:moveTo>
                  <a:cubicBezTo>
                    <a:pt x="490" y="36"/>
                    <a:pt x="428" y="99"/>
                    <a:pt x="428" y="175"/>
                  </a:cubicBezTo>
                  <a:cubicBezTo>
                    <a:pt x="428" y="252"/>
                    <a:pt x="490" y="315"/>
                    <a:pt x="567" y="315"/>
                  </a:cubicBezTo>
                  <a:cubicBezTo>
                    <a:pt x="643" y="315"/>
                    <a:pt x="706" y="252"/>
                    <a:pt x="706" y="175"/>
                  </a:cubicBezTo>
                  <a:cubicBezTo>
                    <a:pt x="706" y="99"/>
                    <a:pt x="643" y="36"/>
                    <a:pt x="567" y="36"/>
                  </a:cubicBezTo>
                  <a:close/>
                </a:path>
              </a:pathLst>
            </a:custGeom>
            <a:solidFill>
              <a:schemeClr val="bg1"/>
            </a:solidFill>
            <a:ln>
              <a:noFill/>
            </a:ln>
          </p:spPr>
          <p:txBody>
            <a:bodyPr vert="horz" wrap="square" lIns="57150" tIns="28575" rIns="57150" bIns="28575" numCol="1" anchor="t" anchorCtr="0" compatLnSpc="1">
              <a:prstTxWarp prst="textNoShape">
                <a:avLst/>
              </a:prstTxWarp>
            </a:bodyPr>
            <a:lstStyle/>
            <a:p>
              <a:pPr marL="0" marR="0" lvl="0" indent="0" algn="l"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black"/>
                </a:solidFill>
                <a:effectLst/>
                <a:uLnTx/>
                <a:uFillTx/>
                <a:latin typeface="Helvetica"/>
                <a:ea typeface="+mn-ea"/>
                <a:cs typeface="+mn-cs"/>
              </a:endParaRPr>
            </a:p>
          </p:txBody>
        </p:sp>
        <p:sp>
          <p:nvSpPr>
            <p:cNvPr id="334" name="TextBox 333">
              <a:extLst>
                <a:ext uri="{FF2B5EF4-FFF2-40B4-BE49-F238E27FC236}">
                  <a16:creationId xmlns:a16="http://schemas.microsoft.com/office/drawing/2014/main" id="{D979380C-A857-4515-8177-3C2B2D2344CF}"/>
                </a:ext>
              </a:extLst>
            </p:cNvPr>
            <p:cNvSpPr txBox="1"/>
            <p:nvPr/>
          </p:nvSpPr>
          <p:spPr>
            <a:xfrm>
              <a:off x="733393" y="4882779"/>
              <a:ext cx="2609783" cy="1015663"/>
            </a:xfrm>
            <a:prstGeom prst="rect">
              <a:avLst/>
            </a:prstGeom>
            <a:noFill/>
          </p:spPr>
          <p:txBody>
            <a:bodyPr wrap="square" rtlCol="0">
              <a:spAutoFit/>
            </a:bodyPr>
            <a:lstStyle/>
            <a:p>
              <a:pPr marL="0" marR="0" lvl="0" indent="0" algn="ctr" defTabSz="28575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9477E2"/>
                  </a:solidFill>
                  <a:effectLst/>
                  <a:uLnTx/>
                  <a:uFillTx/>
                  <a:latin typeface="Helvetica" pitchFamily="2" charset="0"/>
                  <a:ea typeface="Roboto Medium" panose="02000000000000000000" pitchFamily="2" charset="0"/>
                  <a:cs typeface="Segoe UI" panose="020B0502040204020203" pitchFamily="34" charset="0"/>
                </a:rPr>
                <a:t>Bridge </a:t>
              </a:r>
              <a:r>
                <a:rPr kumimoji="0" lang="en-US" sz="2000" b="0" i="0" u="none" strike="noStrike" kern="1200" cap="none" spc="0" normalizeH="0" baseline="0" noProof="0">
                  <a:ln>
                    <a:noFill/>
                  </a:ln>
                  <a:solidFill>
                    <a:prstClr val="white"/>
                  </a:solidFill>
                  <a:effectLst/>
                  <a:uLnTx/>
                  <a:uFillTx/>
                  <a:latin typeface="Helvetica" pitchFamily="2" charset="0"/>
                  <a:ea typeface="Roboto Medium" panose="02000000000000000000" pitchFamily="2" charset="0"/>
                  <a:cs typeface="Segoe UI" panose="020B0502040204020203" pitchFamily="34" charset="0"/>
                </a:rPr>
                <a:t>the divide across </a:t>
              </a:r>
              <a:r>
                <a:rPr kumimoji="0" lang="en-US" sz="2000" b="1" i="0" u="none" strike="noStrike" kern="1200" cap="none" spc="0" normalizeH="0" baseline="0" noProof="0">
                  <a:ln>
                    <a:noFill/>
                  </a:ln>
                  <a:solidFill>
                    <a:srgbClr val="9477E2"/>
                  </a:solidFill>
                  <a:effectLst/>
                  <a:uLnTx/>
                  <a:uFillTx/>
                  <a:latin typeface="Helvetica" pitchFamily="2" charset="0"/>
                  <a:ea typeface="Roboto Medium" panose="02000000000000000000" pitchFamily="2" charset="0"/>
                  <a:cs typeface="Segoe UI" panose="020B0502040204020203" pitchFamily="34" charset="0"/>
                </a:rPr>
                <a:t>DevOps</a:t>
              </a:r>
              <a:r>
                <a:rPr kumimoji="0" lang="en-US" sz="2000" b="0" i="0" u="none" strike="noStrike" kern="1200" cap="none" spc="0" normalizeH="0" baseline="0" noProof="0">
                  <a:ln>
                    <a:noFill/>
                  </a:ln>
                  <a:solidFill>
                    <a:prstClr val="white"/>
                  </a:solidFill>
                  <a:effectLst/>
                  <a:uLnTx/>
                  <a:uFillTx/>
                  <a:latin typeface="Helvetica" pitchFamily="2" charset="0"/>
                  <a:ea typeface="Roboto Medium" panose="02000000000000000000" pitchFamily="2" charset="0"/>
                  <a:cs typeface="Segoe UI" panose="020B0502040204020203" pitchFamily="34" charset="0"/>
                </a:rPr>
                <a:t> and </a:t>
              </a:r>
              <a:r>
                <a:rPr kumimoji="0" lang="en-US" sz="2000" b="1" i="0" u="none" strike="noStrike" kern="1200" cap="none" spc="0" normalizeH="0" baseline="0" noProof="0">
                  <a:ln>
                    <a:noFill/>
                  </a:ln>
                  <a:solidFill>
                    <a:srgbClr val="9477E2"/>
                  </a:solidFill>
                  <a:effectLst/>
                  <a:uLnTx/>
                  <a:uFillTx/>
                  <a:latin typeface="Helvetica" pitchFamily="2" charset="0"/>
                  <a:ea typeface="Roboto Medium" panose="02000000000000000000" pitchFamily="2" charset="0"/>
                  <a:cs typeface="Segoe UI" panose="020B0502040204020203" pitchFamily="34" charset="0"/>
                </a:rPr>
                <a:t>SecOps teams</a:t>
              </a:r>
            </a:p>
          </p:txBody>
        </p:sp>
      </p:grpSp>
      <p:grpSp>
        <p:nvGrpSpPr>
          <p:cNvPr id="343" name="Group 342">
            <a:extLst>
              <a:ext uri="{FF2B5EF4-FFF2-40B4-BE49-F238E27FC236}">
                <a16:creationId xmlns:a16="http://schemas.microsoft.com/office/drawing/2014/main" id="{F3150C03-EC27-4D0D-9FDD-8A72A051C9A9}"/>
              </a:ext>
              <a:ext uri="{C183D7F6-B498-43B3-948B-1728B52AA6E4}">
                <adec:decorative xmlns:adec="http://schemas.microsoft.com/office/drawing/2017/decorative" val="1"/>
              </a:ext>
            </a:extLst>
          </p:cNvPr>
          <p:cNvGrpSpPr/>
          <p:nvPr/>
        </p:nvGrpSpPr>
        <p:grpSpPr>
          <a:xfrm>
            <a:off x="19737" y="3409283"/>
            <a:ext cx="4057716" cy="2840547"/>
            <a:chOff x="4067142" y="3409283"/>
            <a:chExt cx="4057716" cy="2840547"/>
          </a:xfrm>
        </p:grpSpPr>
        <p:sp>
          <p:nvSpPr>
            <p:cNvPr id="344" name="Rectangle 343">
              <a:extLst>
                <a:ext uri="{FF2B5EF4-FFF2-40B4-BE49-F238E27FC236}">
                  <a16:creationId xmlns:a16="http://schemas.microsoft.com/office/drawing/2014/main" id="{C5F630C5-6BC4-4E22-8C8F-CF8DDA24B785}"/>
                </a:ext>
                <a:ext uri="{C183D7F6-B498-43B3-948B-1728B52AA6E4}">
                  <adec:decorative xmlns:adec="http://schemas.microsoft.com/office/drawing/2017/decorative" val="1"/>
                </a:ext>
              </a:extLst>
            </p:cNvPr>
            <p:cNvSpPr/>
            <p:nvPr/>
          </p:nvSpPr>
          <p:spPr>
            <a:xfrm>
              <a:off x="4067142" y="4037371"/>
              <a:ext cx="4057716" cy="2212459"/>
            </a:xfrm>
            <a:prstGeom prst="rect">
              <a:avLst/>
            </a:prstGeom>
            <a:gradFill>
              <a:gsLst>
                <a:gs pos="2000">
                  <a:schemeClr val="accent2">
                    <a:alpha val="20000"/>
                  </a:schemeClr>
                </a:gs>
                <a:gs pos="100000">
                  <a:schemeClr val="accent2">
                    <a:alpha val="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id-ID" sz="1125" b="0" i="0" u="none" strike="noStrike" kern="1200" cap="none" spc="0" normalizeH="0" baseline="0" noProof="0">
                <a:ln>
                  <a:noFill/>
                </a:ln>
                <a:solidFill>
                  <a:prstClr val="white"/>
                </a:solidFill>
                <a:effectLst/>
                <a:uLnTx/>
                <a:uFillTx/>
                <a:latin typeface="Helvetica"/>
                <a:ea typeface="+mn-ea"/>
                <a:cs typeface="+mn-cs"/>
              </a:endParaRPr>
            </a:p>
          </p:txBody>
        </p:sp>
        <p:grpSp>
          <p:nvGrpSpPr>
            <p:cNvPr id="345" name="Group 344">
              <a:extLst>
                <a:ext uri="{FF2B5EF4-FFF2-40B4-BE49-F238E27FC236}">
                  <a16:creationId xmlns:a16="http://schemas.microsoft.com/office/drawing/2014/main" id="{3C99EFD4-3E0D-46A1-914F-5F9AD5A5CE5F}"/>
                </a:ext>
                <a:ext uri="{C183D7F6-B498-43B3-948B-1728B52AA6E4}">
                  <adec:decorative xmlns:adec="http://schemas.microsoft.com/office/drawing/2017/decorative" val="1"/>
                </a:ext>
              </a:extLst>
            </p:cNvPr>
            <p:cNvGrpSpPr/>
            <p:nvPr/>
          </p:nvGrpSpPr>
          <p:grpSpPr>
            <a:xfrm>
              <a:off x="5460180" y="3409283"/>
              <a:ext cx="1251585" cy="1251585"/>
              <a:chOff x="5460180" y="3409283"/>
              <a:chExt cx="1251585" cy="1251585"/>
            </a:xfrm>
          </p:grpSpPr>
          <p:sp>
            <p:nvSpPr>
              <p:cNvPr id="346" name="Oval 345">
                <a:extLst>
                  <a:ext uri="{FF2B5EF4-FFF2-40B4-BE49-F238E27FC236}">
                    <a16:creationId xmlns:a16="http://schemas.microsoft.com/office/drawing/2014/main" id="{D168EF05-3AA0-487C-89DE-CFA4723FA5F3}"/>
                  </a:ext>
                  <a:ext uri="{C183D7F6-B498-43B3-948B-1728B52AA6E4}">
                    <adec:decorative xmlns:adec="http://schemas.microsoft.com/office/drawing/2017/decorative" val="1"/>
                  </a:ext>
                </a:extLst>
              </p:cNvPr>
              <p:cNvSpPr/>
              <p:nvPr/>
            </p:nvSpPr>
            <p:spPr>
              <a:xfrm>
                <a:off x="5460180" y="3409283"/>
                <a:ext cx="1251585" cy="1251585"/>
              </a:xfrm>
              <a:prstGeom prst="ellipse">
                <a:avLst/>
              </a:prstGeom>
              <a:solidFill>
                <a:schemeClr val="accent2">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sp>
            <p:nvSpPr>
              <p:cNvPr id="347" name="Oval 346">
                <a:extLst>
                  <a:ext uri="{FF2B5EF4-FFF2-40B4-BE49-F238E27FC236}">
                    <a16:creationId xmlns:a16="http://schemas.microsoft.com/office/drawing/2014/main" id="{879A11D0-6A20-4E8C-A8D5-AACCC795AD54}"/>
                  </a:ext>
                  <a:ext uri="{C183D7F6-B498-43B3-948B-1728B52AA6E4}">
                    <adec:decorative xmlns:adec="http://schemas.microsoft.com/office/drawing/2017/decorative" val="1"/>
                  </a:ext>
                </a:extLst>
              </p:cNvPr>
              <p:cNvSpPr/>
              <p:nvPr/>
            </p:nvSpPr>
            <p:spPr>
              <a:xfrm>
                <a:off x="5609567" y="3555529"/>
                <a:ext cx="959093" cy="959093"/>
              </a:xfrm>
              <a:prstGeom prst="ellipse">
                <a:avLst/>
              </a:prstGeom>
              <a:solidFill>
                <a:schemeClr val="accent2">
                  <a:alpha val="57000"/>
                </a:schemeClr>
              </a:solidFill>
              <a:ln>
                <a:noFill/>
              </a:ln>
              <a:effectLst>
                <a:outerShdw blurRad="889000" dist="50800" dir="5400000" sx="89000" sy="89000" algn="ctr" rotWithShape="0">
                  <a:srgbClr val="000000">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sp>
            <p:nvSpPr>
              <p:cNvPr id="348" name="Oval 347">
                <a:extLst>
                  <a:ext uri="{FF2B5EF4-FFF2-40B4-BE49-F238E27FC236}">
                    <a16:creationId xmlns:a16="http://schemas.microsoft.com/office/drawing/2014/main" id="{C641E6AD-1D38-4E5A-8D78-61B5492E3CCE}"/>
                  </a:ext>
                  <a:ext uri="{C183D7F6-B498-43B3-948B-1728B52AA6E4}">
                    <adec:decorative xmlns:adec="http://schemas.microsoft.com/office/drawing/2017/decorative" val="1"/>
                  </a:ext>
                </a:extLst>
              </p:cNvPr>
              <p:cNvSpPr/>
              <p:nvPr/>
            </p:nvSpPr>
            <p:spPr>
              <a:xfrm>
                <a:off x="5771691" y="3718906"/>
                <a:ext cx="635642" cy="6356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grpSp>
      </p:grpSp>
      <p:grpSp>
        <p:nvGrpSpPr>
          <p:cNvPr id="15" name="Group 14" descr="Icon of a shield">
            <a:extLst>
              <a:ext uri="{FF2B5EF4-FFF2-40B4-BE49-F238E27FC236}">
                <a16:creationId xmlns:a16="http://schemas.microsoft.com/office/drawing/2014/main" id="{13DCDA6F-7517-4E82-97A3-145DBE83A02F}"/>
              </a:ext>
            </a:extLst>
          </p:cNvPr>
          <p:cNvGrpSpPr/>
          <p:nvPr/>
        </p:nvGrpSpPr>
        <p:grpSpPr>
          <a:xfrm>
            <a:off x="1856391" y="3816878"/>
            <a:ext cx="364354" cy="436396"/>
            <a:chOff x="5903796" y="3816878"/>
            <a:chExt cx="364354" cy="436396"/>
          </a:xfrm>
        </p:grpSpPr>
        <p:sp>
          <p:nvSpPr>
            <p:cNvPr id="372" name="Freeform 68">
              <a:extLst>
                <a:ext uri="{FF2B5EF4-FFF2-40B4-BE49-F238E27FC236}">
                  <a16:creationId xmlns:a16="http://schemas.microsoft.com/office/drawing/2014/main" id="{9F44DCEC-DCBF-4DDA-B663-E670298F8FE8}"/>
                </a:ext>
                <a:ext uri="{C183D7F6-B498-43B3-948B-1728B52AA6E4}">
                  <adec:decorative xmlns:adec="http://schemas.microsoft.com/office/drawing/2017/decorative" val="1"/>
                </a:ext>
              </a:extLst>
            </p:cNvPr>
            <p:cNvSpPr>
              <a:spLocks/>
            </p:cNvSpPr>
            <p:nvPr/>
          </p:nvSpPr>
          <p:spPr bwMode="auto">
            <a:xfrm>
              <a:off x="5903796" y="3816878"/>
              <a:ext cx="364354" cy="436396"/>
            </a:xfrm>
            <a:custGeom>
              <a:avLst/>
              <a:gdLst>
                <a:gd name="connsiteX0" fmla="*/ 1400249 w 2801938"/>
                <a:gd name="connsiteY0" fmla="*/ 128588 h 3355975"/>
                <a:gd name="connsiteX1" fmla="*/ 122238 w 2801938"/>
                <a:gd name="connsiteY1" fmla="*/ 517588 h 3355975"/>
                <a:gd name="connsiteX2" fmla="*/ 122238 w 2801938"/>
                <a:gd name="connsiteY2" fmla="*/ 1487049 h 3355975"/>
                <a:gd name="connsiteX3" fmla="*/ 1400249 w 2801938"/>
                <a:gd name="connsiteY3" fmla="*/ 3216276 h 3355975"/>
                <a:gd name="connsiteX4" fmla="*/ 2681288 w 2801938"/>
                <a:gd name="connsiteY4" fmla="*/ 1487049 h 3355975"/>
                <a:gd name="connsiteX5" fmla="*/ 2681288 w 2801938"/>
                <a:gd name="connsiteY5" fmla="*/ 517588 h 3355975"/>
                <a:gd name="connsiteX6" fmla="*/ 1400249 w 2801938"/>
                <a:gd name="connsiteY6" fmla="*/ 128588 h 3355975"/>
                <a:gd name="connsiteX7" fmla="*/ 1399455 w 2801938"/>
                <a:gd name="connsiteY7" fmla="*/ 0 h 3355975"/>
                <a:gd name="connsiteX8" fmla="*/ 2801938 w 2801938"/>
                <a:gd name="connsiteY8" fmla="*/ 425577 h 3355975"/>
                <a:gd name="connsiteX9" fmla="*/ 2801938 w 2801938"/>
                <a:gd name="connsiteY9" fmla="*/ 1486478 h 3355975"/>
                <a:gd name="connsiteX10" fmla="*/ 2417240 w 2801938"/>
                <a:gd name="connsiteY10" fmla="*/ 2510902 h 3355975"/>
                <a:gd name="connsiteX11" fmla="*/ 1429746 w 2801938"/>
                <a:gd name="connsiteY11" fmla="*/ 3340776 h 3355975"/>
                <a:gd name="connsiteX12" fmla="*/ 1399455 w 2801938"/>
                <a:gd name="connsiteY12" fmla="*/ 3355975 h 3355975"/>
                <a:gd name="connsiteX13" fmla="*/ 1372193 w 2801938"/>
                <a:gd name="connsiteY13" fmla="*/ 3340776 h 3355975"/>
                <a:gd name="connsiteX14" fmla="*/ 384699 w 2801938"/>
                <a:gd name="connsiteY14" fmla="*/ 2510902 h 3355975"/>
                <a:gd name="connsiteX15" fmla="*/ 0 w 2801938"/>
                <a:gd name="connsiteY15" fmla="*/ 1486478 h 3355975"/>
                <a:gd name="connsiteX16" fmla="*/ 0 w 2801938"/>
                <a:gd name="connsiteY16" fmla="*/ 425577 h 3355975"/>
                <a:gd name="connsiteX17" fmla="*/ 1399455 w 2801938"/>
                <a:gd name="connsiteY17" fmla="*/ 0 h 335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1938" h="3355975">
                  <a:moveTo>
                    <a:pt x="1400249" y="128588"/>
                  </a:moveTo>
                  <a:lnTo>
                    <a:pt x="122238" y="517588"/>
                  </a:lnTo>
                  <a:cubicBezTo>
                    <a:pt x="122238" y="1487049"/>
                    <a:pt x="122238" y="1487049"/>
                    <a:pt x="122238" y="1487049"/>
                  </a:cubicBezTo>
                  <a:cubicBezTo>
                    <a:pt x="122238" y="2107018"/>
                    <a:pt x="634048" y="2799924"/>
                    <a:pt x="1400249" y="3216276"/>
                  </a:cubicBezTo>
                  <a:cubicBezTo>
                    <a:pt x="2166450" y="2799924"/>
                    <a:pt x="2681288" y="2107018"/>
                    <a:pt x="2681288" y="1487049"/>
                  </a:cubicBezTo>
                  <a:cubicBezTo>
                    <a:pt x="2681288" y="517588"/>
                    <a:pt x="2681288" y="517588"/>
                    <a:pt x="2681288" y="517588"/>
                  </a:cubicBezTo>
                  <a:cubicBezTo>
                    <a:pt x="1400249" y="128588"/>
                    <a:pt x="1400249" y="128588"/>
                    <a:pt x="1400249" y="128588"/>
                  </a:cubicBezTo>
                  <a:close/>
                  <a:moveTo>
                    <a:pt x="1399455" y="0"/>
                  </a:moveTo>
                  <a:cubicBezTo>
                    <a:pt x="2801938" y="425577"/>
                    <a:pt x="2801938" y="425577"/>
                    <a:pt x="2801938" y="425577"/>
                  </a:cubicBezTo>
                  <a:cubicBezTo>
                    <a:pt x="2801938" y="1486478"/>
                    <a:pt x="2801938" y="1486478"/>
                    <a:pt x="2801938" y="1486478"/>
                  </a:cubicBezTo>
                  <a:cubicBezTo>
                    <a:pt x="2801938" y="1820860"/>
                    <a:pt x="2668657" y="2176520"/>
                    <a:pt x="2417240" y="2510902"/>
                  </a:cubicBezTo>
                  <a:cubicBezTo>
                    <a:pt x="2171881" y="2839204"/>
                    <a:pt x="1829590" y="3127988"/>
                    <a:pt x="1429746" y="3340776"/>
                  </a:cubicBezTo>
                  <a:lnTo>
                    <a:pt x="1399455" y="3355975"/>
                  </a:lnTo>
                  <a:cubicBezTo>
                    <a:pt x="1372193" y="3340776"/>
                    <a:pt x="1372193" y="3340776"/>
                    <a:pt x="1372193" y="3340776"/>
                  </a:cubicBezTo>
                  <a:cubicBezTo>
                    <a:pt x="972348" y="3127988"/>
                    <a:pt x="630058" y="2839204"/>
                    <a:pt x="384699" y="2510902"/>
                  </a:cubicBezTo>
                  <a:cubicBezTo>
                    <a:pt x="133282" y="2176520"/>
                    <a:pt x="0" y="1820860"/>
                    <a:pt x="0" y="1486478"/>
                  </a:cubicBezTo>
                  <a:cubicBezTo>
                    <a:pt x="0" y="425577"/>
                    <a:pt x="0" y="425577"/>
                    <a:pt x="0" y="425577"/>
                  </a:cubicBezTo>
                  <a:cubicBezTo>
                    <a:pt x="1399455" y="0"/>
                    <a:pt x="1399455" y="0"/>
                    <a:pt x="1399455"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noAutofit/>
            </a:bodyPr>
            <a:lstStyle/>
            <a:p>
              <a:pPr marL="0" marR="0" lvl="0" indent="0" algn="l"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black"/>
                </a:solidFill>
                <a:effectLst/>
                <a:uLnTx/>
                <a:uFillTx/>
                <a:latin typeface="Helvetica"/>
                <a:ea typeface="+mn-ea"/>
                <a:cs typeface="+mn-cs"/>
              </a:endParaRPr>
            </a:p>
          </p:txBody>
        </p:sp>
        <p:sp>
          <p:nvSpPr>
            <p:cNvPr id="373" name="Freeform 69">
              <a:extLst>
                <a:ext uri="{FF2B5EF4-FFF2-40B4-BE49-F238E27FC236}">
                  <a16:creationId xmlns:a16="http://schemas.microsoft.com/office/drawing/2014/main" id="{88FA2B9A-C52E-469C-B6B1-D07FA086F2D0}"/>
                </a:ext>
                <a:ext uri="{C183D7F6-B498-43B3-948B-1728B52AA6E4}">
                  <adec:decorative xmlns:adec="http://schemas.microsoft.com/office/drawing/2017/decorative" val="1"/>
                </a:ext>
              </a:extLst>
            </p:cNvPr>
            <p:cNvSpPr>
              <a:spLocks/>
            </p:cNvSpPr>
            <p:nvPr/>
          </p:nvSpPr>
          <p:spPr bwMode="auto">
            <a:xfrm>
              <a:off x="5930219" y="3845366"/>
              <a:ext cx="153999" cy="377563"/>
            </a:xfrm>
            <a:custGeom>
              <a:avLst/>
              <a:gdLst>
                <a:gd name="connsiteX0" fmla="*/ 1063626 w 1184275"/>
                <a:gd name="connsiteY0" fmla="*/ 163513 h 2903538"/>
                <a:gd name="connsiteX1" fmla="*/ 122238 w 1184275"/>
                <a:gd name="connsiteY1" fmla="*/ 446352 h 2903538"/>
                <a:gd name="connsiteX2" fmla="*/ 122238 w 1184275"/>
                <a:gd name="connsiteY2" fmla="*/ 1267496 h 2903538"/>
                <a:gd name="connsiteX3" fmla="*/ 1063626 w 1184275"/>
                <a:gd name="connsiteY3" fmla="*/ 2690813 h 2903538"/>
                <a:gd name="connsiteX4" fmla="*/ 1063626 w 1184275"/>
                <a:gd name="connsiteY4" fmla="*/ 163513 h 2903538"/>
                <a:gd name="connsiteX5" fmla="*/ 1184275 w 1184275"/>
                <a:gd name="connsiteY5" fmla="*/ 0 h 2903538"/>
                <a:gd name="connsiteX6" fmla="*/ 1184275 w 1184275"/>
                <a:gd name="connsiteY6" fmla="*/ 2903538 h 2903538"/>
                <a:gd name="connsiteX7" fmla="*/ 1093410 w 1184275"/>
                <a:gd name="connsiteY7" fmla="*/ 2851852 h 2903538"/>
                <a:gd name="connsiteX8" fmla="*/ 0 w 1184275"/>
                <a:gd name="connsiteY8" fmla="*/ 1267828 h 2903538"/>
                <a:gd name="connsiteX9" fmla="*/ 0 w 1184275"/>
                <a:gd name="connsiteY9" fmla="*/ 358762 h 2903538"/>
                <a:gd name="connsiteX10" fmla="*/ 1184275 w 1184275"/>
                <a:gd name="connsiteY10" fmla="*/ 0 h 2903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4275" h="2903538">
                  <a:moveTo>
                    <a:pt x="1063626" y="163513"/>
                  </a:moveTo>
                  <a:lnTo>
                    <a:pt x="122238" y="446352"/>
                  </a:lnTo>
                  <a:cubicBezTo>
                    <a:pt x="122238" y="1267496"/>
                    <a:pt x="122238" y="1267496"/>
                    <a:pt x="122238" y="1267496"/>
                  </a:cubicBezTo>
                  <a:cubicBezTo>
                    <a:pt x="122238" y="1790596"/>
                    <a:pt x="473367" y="2319778"/>
                    <a:pt x="1063626" y="2690813"/>
                  </a:cubicBezTo>
                  <a:cubicBezTo>
                    <a:pt x="1063626" y="163513"/>
                    <a:pt x="1063626" y="163513"/>
                    <a:pt x="1063626" y="163513"/>
                  </a:cubicBezTo>
                  <a:close/>
                  <a:moveTo>
                    <a:pt x="1184275" y="0"/>
                  </a:moveTo>
                  <a:lnTo>
                    <a:pt x="1184275" y="2903538"/>
                  </a:lnTo>
                  <a:cubicBezTo>
                    <a:pt x="1093410" y="2851852"/>
                    <a:pt x="1093410" y="2851852"/>
                    <a:pt x="1093410" y="2851852"/>
                  </a:cubicBezTo>
                  <a:cubicBezTo>
                    <a:pt x="408893" y="2453566"/>
                    <a:pt x="0" y="1860697"/>
                    <a:pt x="0" y="1267828"/>
                  </a:cubicBezTo>
                  <a:cubicBezTo>
                    <a:pt x="0" y="358762"/>
                    <a:pt x="0" y="358762"/>
                    <a:pt x="0" y="358762"/>
                  </a:cubicBezTo>
                  <a:cubicBezTo>
                    <a:pt x="1184275" y="0"/>
                    <a:pt x="1184275" y="0"/>
                    <a:pt x="1184275"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noAutofit/>
            </a:bodyPr>
            <a:lstStyle/>
            <a:p>
              <a:pPr marL="0" marR="0" lvl="0" indent="0" algn="l"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black"/>
                </a:solidFill>
                <a:effectLst/>
                <a:uLnTx/>
                <a:uFillTx/>
                <a:latin typeface="Helvetica"/>
                <a:ea typeface="+mn-ea"/>
                <a:cs typeface="+mn-cs"/>
              </a:endParaRPr>
            </a:p>
          </p:txBody>
        </p:sp>
      </p:grpSp>
      <p:sp>
        <p:nvSpPr>
          <p:cNvPr id="383" name="TextBox 382">
            <a:extLst>
              <a:ext uri="{FF2B5EF4-FFF2-40B4-BE49-F238E27FC236}">
                <a16:creationId xmlns:a16="http://schemas.microsoft.com/office/drawing/2014/main" id="{E84D6265-EBC2-41D7-9D1D-51CE3FE12AB3}"/>
              </a:ext>
            </a:extLst>
          </p:cNvPr>
          <p:cNvSpPr txBox="1"/>
          <p:nvPr/>
        </p:nvSpPr>
        <p:spPr>
          <a:xfrm>
            <a:off x="743704" y="4882779"/>
            <a:ext cx="2609783" cy="1015663"/>
          </a:xfrm>
          <a:prstGeom prst="rect">
            <a:avLst/>
          </a:prstGeom>
          <a:noFill/>
        </p:spPr>
        <p:txBody>
          <a:bodyPr wrap="square" rtlCol="0">
            <a:spAutoFit/>
          </a:bodyPr>
          <a:lstStyle/>
          <a:p>
            <a:pPr marL="0" marR="0" lvl="0" indent="0" algn="ctr" defTabSz="28575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9477E2"/>
                </a:solidFill>
                <a:effectLst/>
                <a:uLnTx/>
                <a:uFillTx/>
                <a:latin typeface="Helvetica" pitchFamily="2" charset="0"/>
                <a:ea typeface="Roboto Medium" panose="02000000000000000000" pitchFamily="2" charset="0"/>
                <a:cs typeface="Segoe UI" panose="020B0502040204020203" pitchFamily="34" charset="0"/>
              </a:rPr>
              <a:t>Secure</a:t>
            </a:r>
            <a:r>
              <a:rPr kumimoji="0" lang="en-US" sz="2000" b="0" i="0" u="none" strike="noStrike" kern="1200" cap="none" spc="0" normalizeH="0" baseline="0" noProof="0">
                <a:ln>
                  <a:noFill/>
                </a:ln>
                <a:solidFill>
                  <a:prstClr val="white"/>
                </a:solidFill>
                <a:effectLst/>
                <a:uLnTx/>
                <a:uFillTx/>
                <a:latin typeface="Helvetica" pitchFamily="2" charset="0"/>
                <a:ea typeface="Roboto Medium" panose="02000000000000000000" pitchFamily="2" charset="0"/>
                <a:cs typeface="Segoe UI" panose="020B0502040204020203" pitchFamily="34" charset="0"/>
              </a:rPr>
              <a:t> your </a:t>
            </a:r>
            <a:r>
              <a:rPr kumimoji="0" lang="en-US" sz="2000" b="1" i="0" u="none" strike="noStrike" kern="1200" cap="none" spc="0" normalizeH="0" baseline="0" noProof="0">
                <a:ln>
                  <a:noFill/>
                </a:ln>
                <a:solidFill>
                  <a:srgbClr val="9477E2"/>
                </a:solidFill>
                <a:effectLst/>
                <a:uLnTx/>
                <a:uFillTx/>
                <a:latin typeface="Helvetica" pitchFamily="2" charset="0"/>
                <a:ea typeface="Roboto Medium" panose="02000000000000000000" pitchFamily="2" charset="0"/>
                <a:cs typeface="Segoe UI" panose="020B0502040204020203" pitchFamily="34" charset="0"/>
              </a:rPr>
              <a:t>development environment</a:t>
            </a:r>
          </a:p>
        </p:txBody>
      </p:sp>
      <p:grpSp>
        <p:nvGrpSpPr>
          <p:cNvPr id="388" name="Group 387">
            <a:extLst>
              <a:ext uri="{FF2B5EF4-FFF2-40B4-BE49-F238E27FC236}">
                <a16:creationId xmlns:a16="http://schemas.microsoft.com/office/drawing/2014/main" id="{090E12A9-F80F-41EF-99DA-AE11BF230A69}"/>
              </a:ext>
              <a:ext uri="{C183D7F6-B498-43B3-948B-1728B52AA6E4}">
                <adec:decorative xmlns:adec="http://schemas.microsoft.com/office/drawing/2017/decorative" val="1"/>
              </a:ext>
            </a:extLst>
          </p:cNvPr>
          <p:cNvGrpSpPr/>
          <p:nvPr/>
        </p:nvGrpSpPr>
        <p:grpSpPr>
          <a:xfrm>
            <a:off x="4077453" y="3412927"/>
            <a:ext cx="4057716" cy="2836903"/>
            <a:chOff x="8124858" y="3412927"/>
            <a:chExt cx="4057716" cy="2836903"/>
          </a:xfrm>
        </p:grpSpPr>
        <p:sp>
          <p:nvSpPr>
            <p:cNvPr id="389" name="Rectangle 388">
              <a:extLst>
                <a:ext uri="{FF2B5EF4-FFF2-40B4-BE49-F238E27FC236}">
                  <a16:creationId xmlns:a16="http://schemas.microsoft.com/office/drawing/2014/main" id="{61B09F9E-842D-4085-8F00-3E7BAE8E7031}"/>
                </a:ext>
                <a:ext uri="{C183D7F6-B498-43B3-948B-1728B52AA6E4}">
                  <adec:decorative xmlns:adec="http://schemas.microsoft.com/office/drawing/2017/decorative" val="1"/>
                </a:ext>
              </a:extLst>
            </p:cNvPr>
            <p:cNvSpPr/>
            <p:nvPr/>
          </p:nvSpPr>
          <p:spPr>
            <a:xfrm>
              <a:off x="8124858" y="4037371"/>
              <a:ext cx="4057716" cy="2212459"/>
            </a:xfrm>
            <a:prstGeom prst="rect">
              <a:avLst/>
            </a:prstGeom>
            <a:gradFill>
              <a:gsLst>
                <a:gs pos="2000">
                  <a:srgbClr val="352559"/>
                </a:gs>
                <a:gs pos="100000">
                  <a:schemeClr val="accent2">
                    <a:alpha val="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id-ID" sz="1125" b="0" i="0" u="none" strike="noStrike" kern="1200" cap="none" spc="0" normalizeH="0" baseline="0" noProof="0">
                <a:ln>
                  <a:noFill/>
                </a:ln>
                <a:solidFill>
                  <a:prstClr val="white"/>
                </a:solidFill>
                <a:effectLst/>
                <a:uLnTx/>
                <a:uFillTx/>
                <a:latin typeface="Helvetica"/>
                <a:ea typeface="+mn-ea"/>
                <a:cs typeface="+mn-cs"/>
              </a:endParaRPr>
            </a:p>
          </p:txBody>
        </p:sp>
        <p:grpSp>
          <p:nvGrpSpPr>
            <p:cNvPr id="390" name="Group 389">
              <a:extLst>
                <a:ext uri="{FF2B5EF4-FFF2-40B4-BE49-F238E27FC236}">
                  <a16:creationId xmlns:a16="http://schemas.microsoft.com/office/drawing/2014/main" id="{C071893F-A312-43C5-AF82-8B6B62F2AF2C}"/>
                </a:ext>
                <a:ext uri="{C183D7F6-B498-43B3-948B-1728B52AA6E4}">
                  <adec:decorative xmlns:adec="http://schemas.microsoft.com/office/drawing/2017/decorative" val="1"/>
                </a:ext>
              </a:extLst>
            </p:cNvPr>
            <p:cNvGrpSpPr/>
            <p:nvPr/>
          </p:nvGrpSpPr>
          <p:grpSpPr>
            <a:xfrm>
              <a:off x="9527481" y="3412927"/>
              <a:ext cx="1251585" cy="1251585"/>
              <a:chOff x="9527481" y="3412927"/>
              <a:chExt cx="1251585" cy="1251585"/>
            </a:xfrm>
          </p:grpSpPr>
          <p:sp>
            <p:nvSpPr>
              <p:cNvPr id="391" name="Oval 390">
                <a:extLst>
                  <a:ext uri="{FF2B5EF4-FFF2-40B4-BE49-F238E27FC236}">
                    <a16:creationId xmlns:a16="http://schemas.microsoft.com/office/drawing/2014/main" id="{F6DC197B-1C3B-45F7-AD0A-668855985CB5}"/>
                  </a:ext>
                  <a:ext uri="{C183D7F6-B498-43B3-948B-1728B52AA6E4}">
                    <adec:decorative xmlns:adec="http://schemas.microsoft.com/office/drawing/2017/decorative" val="1"/>
                  </a:ext>
                </a:extLst>
              </p:cNvPr>
              <p:cNvSpPr/>
              <p:nvPr/>
            </p:nvSpPr>
            <p:spPr>
              <a:xfrm>
                <a:off x="9527481" y="3412927"/>
                <a:ext cx="1251585" cy="1251585"/>
              </a:xfrm>
              <a:prstGeom prst="ellipse">
                <a:avLst/>
              </a:prstGeom>
              <a:solidFill>
                <a:srgbClr val="8661C5">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sp>
            <p:nvSpPr>
              <p:cNvPr id="392" name="Oval 391">
                <a:extLst>
                  <a:ext uri="{FF2B5EF4-FFF2-40B4-BE49-F238E27FC236}">
                    <a16:creationId xmlns:a16="http://schemas.microsoft.com/office/drawing/2014/main" id="{E88EF980-4008-4362-903D-5EDED1AA9D34}"/>
                  </a:ext>
                  <a:ext uri="{C183D7F6-B498-43B3-948B-1728B52AA6E4}">
                    <adec:decorative xmlns:adec="http://schemas.microsoft.com/office/drawing/2017/decorative" val="1"/>
                  </a:ext>
                </a:extLst>
              </p:cNvPr>
              <p:cNvSpPr/>
              <p:nvPr/>
            </p:nvSpPr>
            <p:spPr>
              <a:xfrm>
                <a:off x="9676868" y="3559173"/>
                <a:ext cx="959093" cy="959093"/>
              </a:xfrm>
              <a:prstGeom prst="ellipse">
                <a:avLst/>
              </a:prstGeom>
              <a:solidFill>
                <a:srgbClr val="8661C5">
                  <a:alpha val="57000"/>
                </a:srgbClr>
              </a:solidFill>
              <a:ln>
                <a:noFill/>
              </a:ln>
              <a:effectLst>
                <a:outerShdw blurRad="889000" dist="50800" dir="5400000" sx="89000" sy="89000" algn="ctr" rotWithShape="0">
                  <a:srgbClr val="000000">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sp>
            <p:nvSpPr>
              <p:cNvPr id="393" name="Oval 392">
                <a:extLst>
                  <a:ext uri="{FF2B5EF4-FFF2-40B4-BE49-F238E27FC236}">
                    <a16:creationId xmlns:a16="http://schemas.microsoft.com/office/drawing/2014/main" id="{C7283533-8915-4D2E-9CFC-EC6382D56085}"/>
                  </a:ext>
                  <a:ext uri="{C183D7F6-B498-43B3-948B-1728B52AA6E4}">
                    <adec:decorative xmlns:adec="http://schemas.microsoft.com/office/drawing/2017/decorative" val="1"/>
                  </a:ext>
                </a:extLst>
              </p:cNvPr>
              <p:cNvSpPr/>
              <p:nvPr/>
            </p:nvSpPr>
            <p:spPr>
              <a:xfrm>
                <a:off x="9838992" y="3722550"/>
                <a:ext cx="635642" cy="635642"/>
              </a:xfrm>
              <a:prstGeom prst="ellipse">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grpSp>
      </p:grpSp>
      <p:grpSp>
        <p:nvGrpSpPr>
          <p:cNvPr id="14" name="Group 13" descr="Icon of a document folder with a padded lock">
            <a:extLst>
              <a:ext uri="{FF2B5EF4-FFF2-40B4-BE49-F238E27FC236}">
                <a16:creationId xmlns:a16="http://schemas.microsoft.com/office/drawing/2014/main" id="{0237A012-E488-4FC0-B1CA-5F86761877C9}"/>
              </a:ext>
            </a:extLst>
          </p:cNvPr>
          <p:cNvGrpSpPr/>
          <p:nvPr/>
        </p:nvGrpSpPr>
        <p:grpSpPr>
          <a:xfrm>
            <a:off x="5882923" y="3865787"/>
            <a:ext cx="445890" cy="345865"/>
            <a:chOff x="9930328" y="3865787"/>
            <a:chExt cx="445890" cy="345865"/>
          </a:xfrm>
        </p:grpSpPr>
        <p:sp>
          <p:nvSpPr>
            <p:cNvPr id="400" name="Freeform 51">
              <a:extLst>
                <a:ext uri="{FF2B5EF4-FFF2-40B4-BE49-F238E27FC236}">
                  <a16:creationId xmlns:a16="http://schemas.microsoft.com/office/drawing/2014/main" id="{FD5CEB01-FE29-408A-8D55-90B149695130}"/>
                </a:ext>
                <a:ext uri="{C183D7F6-B498-43B3-948B-1728B52AA6E4}">
                  <adec:decorative xmlns:adec="http://schemas.microsoft.com/office/drawing/2017/decorative" val="1"/>
                </a:ext>
              </a:extLst>
            </p:cNvPr>
            <p:cNvSpPr>
              <a:spLocks/>
            </p:cNvSpPr>
            <p:nvPr/>
          </p:nvSpPr>
          <p:spPr bwMode="auto">
            <a:xfrm>
              <a:off x="9930328" y="3865787"/>
              <a:ext cx="445890" cy="345865"/>
            </a:xfrm>
            <a:custGeom>
              <a:avLst/>
              <a:gdLst>
                <a:gd name="connsiteX0" fmla="*/ 275886 w 5364163"/>
                <a:gd name="connsiteY0" fmla="*/ 1023938 h 4160838"/>
                <a:gd name="connsiteX1" fmla="*/ 169863 w 5364163"/>
                <a:gd name="connsiteY1" fmla="*/ 1121566 h 4160838"/>
                <a:gd name="connsiteX2" fmla="*/ 907785 w 5364163"/>
                <a:gd name="connsiteY2" fmla="*/ 3838167 h 4160838"/>
                <a:gd name="connsiteX3" fmla="*/ 1047736 w 5364163"/>
                <a:gd name="connsiteY3" fmla="*/ 3990976 h 4160838"/>
                <a:gd name="connsiteX4" fmla="*/ 5055416 w 5364163"/>
                <a:gd name="connsiteY4" fmla="*/ 3982487 h 4160838"/>
                <a:gd name="connsiteX5" fmla="*/ 5191126 w 5364163"/>
                <a:gd name="connsiteY5" fmla="*/ 3876370 h 4160838"/>
                <a:gd name="connsiteX6" fmla="*/ 4419277 w 5364163"/>
                <a:gd name="connsiteY6" fmla="*/ 1159768 h 4160838"/>
                <a:gd name="connsiteX7" fmla="*/ 4309012 w 5364163"/>
                <a:gd name="connsiteY7" fmla="*/ 1023938 h 4160838"/>
                <a:gd name="connsiteX8" fmla="*/ 275886 w 5364163"/>
                <a:gd name="connsiteY8" fmla="*/ 1023938 h 4160838"/>
                <a:gd name="connsiteX9" fmla="*/ 4138357 w 5364163"/>
                <a:gd name="connsiteY9" fmla="*/ 169863 h 4160838"/>
                <a:gd name="connsiteX10" fmla="*/ 4078987 w 5364163"/>
                <a:gd name="connsiteY10" fmla="*/ 229329 h 4160838"/>
                <a:gd name="connsiteX11" fmla="*/ 4078987 w 5364163"/>
                <a:gd name="connsiteY11" fmla="*/ 581878 h 4160838"/>
                <a:gd name="connsiteX12" fmla="*/ 3994172 w 5364163"/>
                <a:gd name="connsiteY12" fmla="*/ 666829 h 4160838"/>
                <a:gd name="connsiteX13" fmla="*/ 1076547 w 5364163"/>
                <a:gd name="connsiteY13" fmla="*/ 666829 h 4160838"/>
                <a:gd name="connsiteX14" fmla="*/ 949325 w 5364163"/>
                <a:gd name="connsiteY14" fmla="*/ 794257 h 4160838"/>
                <a:gd name="connsiteX15" fmla="*/ 949325 w 5364163"/>
                <a:gd name="connsiteY15" fmla="*/ 853723 h 4160838"/>
                <a:gd name="connsiteX16" fmla="*/ 4307987 w 5364163"/>
                <a:gd name="connsiteY16" fmla="*/ 853723 h 4160838"/>
                <a:gd name="connsiteX17" fmla="*/ 4579394 w 5364163"/>
                <a:gd name="connsiteY17" fmla="*/ 1108577 h 4160838"/>
                <a:gd name="connsiteX18" fmla="*/ 5194300 w 5364163"/>
                <a:gd name="connsiteY18" fmla="*/ 3168651 h 4160838"/>
                <a:gd name="connsiteX19" fmla="*/ 5194300 w 5364163"/>
                <a:gd name="connsiteY19" fmla="*/ 229329 h 4160838"/>
                <a:gd name="connsiteX20" fmla="*/ 5134930 w 5364163"/>
                <a:gd name="connsiteY20" fmla="*/ 169863 h 4160838"/>
                <a:gd name="connsiteX21" fmla="*/ 4138357 w 5364163"/>
                <a:gd name="connsiteY21" fmla="*/ 169863 h 4160838"/>
                <a:gd name="connsiteX22" fmla="*/ 4138675 w 5364163"/>
                <a:gd name="connsiteY22" fmla="*/ 0 h 4160838"/>
                <a:gd name="connsiteX23" fmla="*/ 5135179 w 5364163"/>
                <a:gd name="connsiteY23" fmla="*/ 0 h 4160838"/>
                <a:gd name="connsiteX24" fmla="*/ 5364163 w 5364163"/>
                <a:gd name="connsiteY24" fmla="*/ 229271 h 4160838"/>
                <a:gd name="connsiteX25" fmla="*/ 5364163 w 5364163"/>
                <a:gd name="connsiteY25" fmla="*/ 3825424 h 4160838"/>
                <a:gd name="connsiteX26" fmla="*/ 5359922 w 5364163"/>
                <a:gd name="connsiteY26" fmla="*/ 3846652 h 4160838"/>
                <a:gd name="connsiteX27" fmla="*/ 5359922 w 5364163"/>
                <a:gd name="connsiteY27" fmla="*/ 3850898 h 4160838"/>
                <a:gd name="connsiteX28" fmla="*/ 5364163 w 5364163"/>
                <a:gd name="connsiteY28" fmla="*/ 3867881 h 4160838"/>
                <a:gd name="connsiteX29" fmla="*/ 5054610 w 5364163"/>
                <a:gd name="connsiteY29" fmla="*/ 4152347 h 4160838"/>
                <a:gd name="connsiteX30" fmla="*/ 1047390 w 5364163"/>
                <a:gd name="connsiteY30" fmla="*/ 4160838 h 4160838"/>
                <a:gd name="connsiteX31" fmla="*/ 746318 w 5364163"/>
                <a:gd name="connsiteY31" fmla="*/ 3880618 h 4160838"/>
                <a:gd name="connsiteX32" fmla="*/ 4241 w 5364163"/>
                <a:gd name="connsiteY32" fmla="*/ 1154845 h 4160838"/>
                <a:gd name="connsiteX33" fmla="*/ 0 w 5364163"/>
                <a:gd name="connsiteY33" fmla="*/ 1133616 h 4160838"/>
                <a:gd name="connsiteX34" fmla="*/ 275629 w 5364163"/>
                <a:gd name="connsiteY34" fmla="*/ 853397 h 4160838"/>
                <a:gd name="connsiteX35" fmla="*/ 780242 w 5364163"/>
                <a:gd name="connsiteY35" fmla="*/ 853397 h 4160838"/>
                <a:gd name="connsiteX36" fmla="*/ 780242 w 5364163"/>
                <a:gd name="connsiteY36" fmla="*/ 793956 h 4160838"/>
                <a:gd name="connsiteX37" fmla="*/ 1077073 w 5364163"/>
                <a:gd name="connsiteY37" fmla="*/ 496753 h 4160838"/>
                <a:gd name="connsiteX38" fmla="*/ 3909690 w 5364163"/>
                <a:gd name="connsiteY38" fmla="*/ 496753 h 4160838"/>
                <a:gd name="connsiteX39" fmla="*/ 3909690 w 5364163"/>
                <a:gd name="connsiteY39" fmla="*/ 229271 h 4160838"/>
                <a:gd name="connsiteX40" fmla="*/ 4138675 w 5364163"/>
                <a:gd name="connsiteY40" fmla="*/ 0 h 416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364163" h="4160838">
                  <a:moveTo>
                    <a:pt x="275886" y="1023938"/>
                  </a:moveTo>
                  <a:cubicBezTo>
                    <a:pt x="220754" y="1023938"/>
                    <a:pt x="178345" y="1066385"/>
                    <a:pt x="169863" y="1121566"/>
                  </a:cubicBezTo>
                  <a:cubicBezTo>
                    <a:pt x="907785" y="3838167"/>
                    <a:pt x="907785" y="3838167"/>
                    <a:pt x="907785" y="3838167"/>
                  </a:cubicBezTo>
                  <a:cubicBezTo>
                    <a:pt x="950195" y="3990976"/>
                    <a:pt x="1022290" y="3990976"/>
                    <a:pt x="1047736" y="3990976"/>
                  </a:cubicBezTo>
                  <a:cubicBezTo>
                    <a:pt x="5055416" y="3982487"/>
                    <a:pt x="5055416" y="3982487"/>
                    <a:pt x="5055416" y="3982487"/>
                  </a:cubicBezTo>
                  <a:cubicBezTo>
                    <a:pt x="5119030" y="3982487"/>
                    <a:pt x="5186885" y="3927306"/>
                    <a:pt x="5191126" y="3876370"/>
                  </a:cubicBezTo>
                  <a:cubicBezTo>
                    <a:pt x="5029970" y="3150528"/>
                    <a:pt x="4775515" y="2259143"/>
                    <a:pt x="4419277" y="1159768"/>
                  </a:cubicBezTo>
                  <a:cubicBezTo>
                    <a:pt x="4376867" y="1036672"/>
                    <a:pt x="4342940" y="1023938"/>
                    <a:pt x="4309012" y="1023938"/>
                  </a:cubicBezTo>
                  <a:cubicBezTo>
                    <a:pt x="275886" y="1023938"/>
                    <a:pt x="275886" y="1023938"/>
                    <a:pt x="275886" y="1023938"/>
                  </a:cubicBezTo>
                  <a:close/>
                  <a:moveTo>
                    <a:pt x="4138357" y="169863"/>
                  </a:moveTo>
                  <a:cubicBezTo>
                    <a:pt x="4104431" y="169863"/>
                    <a:pt x="4078987" y="195349"/>
                    <a:pt x="4078987" y="229329"/>
                  </a:cubicBezTo>
                  <a:cubicBezTo>
                    <a:pt x="4078987" y="581878"/>
                    <a:pt x="4078987" y="581878"/>
                    <a:pt x="4078987" y="581878"/>
                  </a:cubicBezTo>
                  <a:cubicBezTo>
                    <a:pt x="4078987" y="628601"/>
                    <a:pt x="4040820" y="666829"/>
                    <a:pt x="3994172" y="666829"/>
                  </a:cubicBezTo>
                  <a:cubicBezTo>
                    <a:pt x="1076547" y="666829"/>
                    <a:pt x="1076547" y="666829"/>
                    <a:pt x="1076547" y="666829"/>
                  </a:cubicBezTo>
                  <a:cubicBezTo>
                    <a:pt x="1004455" y="666829"/>
                    <a:pt x="949325" y="722048"/>
                    <a:pt x="949325" y="794257"/>
                  </a:cubicBezTo>
                  <a:lnTo>
                    <a:pt x="949325" y="853723"/>
                  </a:lnTo>
                  <a:cubicBezTo>
                    <a:pt x="4307987" y="853723"/>
                    <a:pt x="4307987" y="853723"/>
                    <a:pt x="4307987" y="853723"/>
                  </a:cubicBezTo>
                  <a:cubicBezTo>
                    <a:pt x="4498820" y="853723"/>
                    <a:pt x="4553949" y="1032121"/>
                    <a:pt x="4579394" y="1108577"/>
                  </a:cubicBezTo>
                  <a:cubicBezTo>
                    <a:pt x="4833838" y="1894379"/>
                    <a:pt x="5037393" y="2573991"/>
                    <a:pt x="5194300" y="3168651"/>
                  </a:cubicBezTo>
                  <a:cubicBezTo>
                    <a:pt x="5194300" y="229329"/>
                    <a:pt x="5194300" y="229329"/>
                    <a:pt x="5194300" y="229329"/>
                  </a:cubicBezTo>
                  <a:cubicBezTo>
                    <a:pt x="5194300" y="195349"/>
                    <a:pt x="5168856" y="169863"/>
                    <a:pt x="5134930" y="169863"/>
                  </a:cubicBezTo>
                  <a:cubicBezTo>
                    <a:pt x="4138357" y="169863"/>
                    <a:pt x="4138357" y="169863"/>
                    <a:pt x="4138357" y="169863"/>
                  </a:cubicBezTo>
                  <a:close/>
                  <a:moveTo>
                    <a:pt x="4138675" y="0"/>
                  </a:moveTo>
                  <a:cubicBezTo>
                    <a:pt x="5135179" y="0"/>
                    <a:pt x="5135179" y="0"/>
                    <a:pt x="5135179" y="0"/>
                  </a:cubicBezTo>
                  <a:cubicBezTo>
                    <a:pt x="5262392" y="0"/>
                    <a:pt x="5364163" y="101898"/>
                    <a:pt x="5364163" y="229271"/>
                  </a:cubicBezTo>
                  <a:cubicBezTo>
                    <a:pt x="5364163" y="3825424"/>
                    <a:pt x="5364163" y="3825424"/>
                    <a:pt x="5364163" y="3825424"/>
                  </a:cubicBezTo>
                  <a:cubicBezTo>
                    <a:pt x="5364163" y="3829669"/>
                    <a:pt x="5359922" y="3838161"/>
                    <a:pt x="5359922" y="3846652"/>
                  </a:cubicBezTo>
                  <a:cubicBezTo>
                    <a:pt x="5359922" y="3846652"/>
                    <a:pt x="5359922" y="3846652"/>
                    <a:pt x="5359922" y="3850898"/>
                  </a:cubicBezTo>
                  <a:cubicBezTo>
                    <a:pt x="5359922" y="3855144"/>
                    <a:pt x="5364163" y="3863635"/>
                    <a:pt x="5364163" y="3867881"/>
                  </a:cubicBezTo>
                  <a:cubicBezTo>
                    <a:pt x="5364163" y="4033466"/>
                    <a:pt x="5198786" y="4152347"/>
                    <a:pt x="5054610" y="4152347"/>
                  </a:cubicBezTo>
                  <a:lnTo>
                    <a:pt x="1047390" y="4160838"/>
                  </a:lnTo>
                  <a:cubicBezTo>
                    <a:pt x="962581" y="4160838"/>
                    <a:pt x="809925" y="4126872"/>
                    <a:pt x="746318" y="3880618"/>
                  </a:cubicBezTo>
                  <a:cubicBezTo>
                    <a:pt x="4241" y="1154845"/>
                    <a:pt x="4241" y="1154845"/>
                    <a:pt x="4241" y="1154845"/>
                  </a:cubicBezTo>
                  <a:cubicBezTo>
                    <a:pt x="4241" y="1146354"/>
                    <a:pt x="0" y="1142108"/>
                    <a:pt x="0" y="1133616"/>
                  </a:cubicBezTo>
                  <a:cubicBezTo>
                    <a:pt x="0" y="980769"/>
                    <a:pt x="127213" y="853397"/>
                    <a:pt x="275629" y="853397"/>
                  </a:cubicBezTo>
                  <a:cubicBezTo>
                    <a:pt x="780242" y="853397"/>
                    <a:pt x="780242" y="853397"/>
                    <a:pt x="780242" y="853397"/>
                  </a:cubicBezTo>
                  <a:cubicBezTo>
                    <a:pt x="780242" y="793956"/>
                    <a:pt x="780242" y="793956"/>
                    <a:pt x="780242" y="793956"/>
                  </a:cubicBezTo>
                  <a:cubicBezTo>
                    <a:pt x="780242" y="628372"/>
                    <a:pt x="911696" y="496753"/>
                    <a:pt x="1077073" y="496753"/>
                  </a:cubicBezTo>
                  <a:cubicBezTo>
                    <a:pt x="3909690" y="496753"/>
                    <a:pt x="3909690" y="496753"/>
                    <a:pt x="3909690" y="496753"/>
                  </a:cubicBezTo>
                  <a:cubicBezTo>
                    <a:pt x="3909690" y="229271"/>
                    <a:pt x="3909690" y="229271"/>
                    <a:pt x="3909690" y="229271"/>
                  </a:cubicBezTo>
                  <a:cubicBezTo>
                    <a:pt x="3909690" y="101898"/>
                    <a:pt x="4011461" y="0"/>
                    <a:pt x="4138675"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noAutofit/>
            </a:bodyPr>
            <a:lstStyle/>
            <a:p>
              <a:pPr marL="0" marR="0" lvl="0" indent="0" algn="l"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black"/>
                </a:solidFill>
                <a:effectLst/>
                <a:uLnTx/>
                <a:uFillTx/>
                <a:latin typeface="Helvetica"/>
                <a:ea typeface="+mn-ea"/>
                <a:cs typeface="+mn-cs"/>
              </a:endParaRPr>
            </a:p>
          </p:txBody>
        </p:sp>
        <p:sp>
          <p:nvSpPr>
            <p:cNvPr id="401" name="Freeform 54">
              <a:extLst>
                <a:ext uri="{FF2B5EF4-FFF2-40B4-BE49-F238E27FC236}">
                  <a16:creationId xmlns:a16="http://schemas.microsoft.com/office/drawing/2014/main" id="{E985C8D6-94DE-493B-B628-B957D7EC7846}"/>
                </a:ext>
                <a:ext uri="{C183D7F6-B498-43B3-948B-1728B52AA6E4}">
                  <adec:decorative xmlns:adec="http://schemas.microsoft.com/office/drawing/2017/decorative" val="1"/>
                </a:ext>
              </a:extLst>
            </p:cNvPr>
            <p:cNvSpPr>
              <a:spLocks noChangeArrowheads="1"/>
            </p:cNvSpPr>
            <p:nvPr/>
          </p:nvSpPr>
          <p:spPr bwMode="auto">
            <a:xfrm>
              <a:off x="10079442" y="3994315"/>
              <a:ext cx="125097" cy="147135"/>
            </a:xfrm>
            <a:custGeom>
              <a:avLst/>
              <a:gdLst>
                <a:gd name="connsiteX0" fmla="*/ 761207 w 1504950"/>
                <a:gd name="connsiteY0" fmla="*/ 958850 h 1770063"/>
                <a:gd name="connsiteX1" fmla="*/ 895351 w 1504950"/>
                <a:gd name="connsiteY1" fmla="*/ 1092994 h 1770063"/>
                <a:gd name="connsiteX2" fmla="*/ 856062 w 1504950"/>
                <a:gd name="connsiteY2" fmla="*/ 1187848 h 1770063"/>
                <a:gd name="connsiteX3" fmla="*/ 847726 w 1504950"/>
                <a:gd name="connsiteY3" fmla="*/ 1193468 h 1770063"/>
                <a:gd name="connsiteX4" fmla="*/ 847726 w 1504950"/>
                <a:gd name="connsiteY4" fmla="*/ 1238227 h 1770063"/>
                <a:gd name="connsiteX5" fmla="*/ 847726 w 1504950"/>
                <a:gd name="connsiteY5" fmla="*/ 1315254 h 1770063"/>
                <a:gd name="connsiteX6" fmla="*/ 762795 w 1504950"/>
                <a:gd name="connsiteY6" fmla="*/ 1400175 h 1770063"/>
                <a:gd name="connsiteX7" fmla="*/ 677863 w 1504950"/>
                <a:gd name="connsiteY7" fmla="*/ 1315254 h 1770063"/>
                <a:gd name="connsiteX8" fmla="*/ 677863 w 1504950"/>
                <a:gd name="connsiteY8" fmla="*/ 1209699 h 1770063"/>
                <a:gd name="connsiteX9" fmla="*/ 677863 w 1504950"/>
                <a:gd name="connsiteY9" fmla="*/ 1195609 h 1770063"/>
                <a:gd name="connsiteX10" fmla="*/ 666353 w 1504950"/>
                <a:gd name="connsiteY10" fmla="*/ 1187848 h 1770063"/>
                <a:gd name="connsiteX11" fmla="*/ 627063 w 1504950"/>
                <a:gd name="connsiteY11" fmla="*/ 1092994 h 1770063"/>
                <a:gd name="connsiteX12" fmla="*/ 761207 w 1504950"/>
                <a:gd name="connsiteY12" fmla="*/ 958850 h 1770063"/>
                <a:gd name="connsiteX13" fmla="*/ 369196 w 1504950"/>
                <a:gd name="connsiteY13" fmla="*/ 720726 h 1770063"/>
                <a:gd name="connsiteX14" fmla="*/ 364774 w 1504950"/>
                <a:gd name="connsiteY14" fmla="*/ 721626 h 1770063"/>
                <a:gd name="connsiteX15" fmla="*/ 233421 w 1504950"/>
                <a:gd name="connsiteY15" fmla="*/ 721626 h 1770063"/>
                <a:gd name="connsiteX16" fmla="*/ 169863 w 1504950"/>
                <a:gd name="connsiteY16" fmla="*/ 789535 h 1770063"/>
                <a:gd name="connsiteX17" fmla="*/ 169863 w 1504950"/>
                <a:gd name="connsiteY17" fmla="*/ 1468627 h 1770063"/>
                <a:gd name="connsiteX18" fmla="*/ 216472 w 1504950"/>
                <a:gd name="connsiteY18" fmla="*/ 1532292 h 1770063"/>
                <a:gd name="connsiteX19" fmla="*/ 741883 w 1504950"/>
                <a:gd name="connsiteY19" fmla="*/ 1600201 h 1770063"/>
                <a:gd name="connsiteX20" fmla="*/ 1284242 w 1504950"/>
                <a:gd name="connsiteY20" fmla="*/ 1536536 h 1770063"/>
                <a:gd name="connsiteX21" fmla="*/ 1335088 w 1504950"/>
                <a:gd name="connsiteY21" fmla="*/ 1472871 h 1770063"/>
                <a:gd name="connsiteX22" fmla="*/ 1335088 w 1504950"/>
                <a:gd name="connsiteY22" fmla="*/ 789535 h 1770063"/>
                <a:gd name="connsiteX23" fmla="*/ 1271530 w 1504950"/>
                <a:gd name="connsiteY23" fmla="*/ 721626 h 1770063"/>
                <a:gd name="connsiteX24" fmla="*/ 1148652 w 1504950"/>
                <a:gd name="connsiteY24" fmla="*/ 721626 h 1770063"/>
                <a:gd name="connsiteX25" fmla="*/ 1144231 w 1504950"/>
                <a:gd name="connsiteY25" fmla="*/ 720726 h 1770063"/>
                <a:gd name="connsiteX26" fmla="*/ 1010593 w 1504950"/>
                <a:gd name="connsiteY26" fmla="*/ 720726 h 1770063"/>
                <a:gd name="connsiteX27" fmla="*/ 376466 w 1504950"/>
                <a:gd name="connsiteY27" fmla="*/ 720726 h 1770063"/>
                <a:gd name="connsiteX28" fmla="*/ 754594 w 1504950"/>
                <a:gd name="connsiteY28" fmla="*/ 169863 h 1770063"/>
                <a:gd name="connsiteX29" fmla="*/ 525787 w 1504950"/>
                <a:gd name="connsiteY29" fmla="*/ 258994 h 1770063"/>
                <a:gd name="connsiteX30" fmla="*/ 449517 w 1504950"/>
                <a:gd name="connsiteY30" fmla="*/ 530631 h 1770063"/>
                <a:gd name="connsiteX31" fmla="*/ 449517 w 1504950"/>
                <a:gd name="connsiteY31" fmla="*/ 550863 h 1770063"/>
                <a:gd name="connsiteX32" fmla="*/ 502295 w 1504950"/>
                <a:gd name="connsiteY32" fmla="*/ 550863 h 1770063"/>
                <a:gd name="connsiteX33" fmla="*/ 1050621 w 1504950"/>
                <a:gd name="connsiteY33" fmla="*/ 550863 h 1770063"/>
                <a:gd name="connsiteX34" fmla="*/ 1063909 w 1504950"/>
                <a:gd name="connsiteY34" fmla="*/ 550863 h 1770063"/>
                <a:gd name="connsiteX35" fmla="*/ 1063909 w 1504950"/>
                <a:gd name="connsiteY35" fmla="*/ 543895 h 1770063"/>
                <a:gd name="connsiteX36" fmla="*/ 1063909 w 1504950"/>
                <a:gd name="connsiteY36" fmla="*/ 530631 h 1770063"/>
                <a:gd name="connsiteX37" fmla="*/ 987639 w 1504950"/>
                <a:gd name="connsiteY37" fmla="*/ 258994 h 1770063"/>
                <a:gd name="connsiteX38" fmla="*/ 754594 w 1504950"/>
                <a:gd name="connsiteY38" fmla="*/ 169863 h 1770063"/>
                <a:gd name="connsiteX39" fmla="*/ 754595 w 1504950"/>
                <a:gd name="connsiteY39" fmla="*/ 0 h 1770063"/>
                <a:gd name="connsiteX40" fmla="*/ 1114935 w 1504950"/>
                <a:gd name="connsiteY40" fmla="*/ 148567 h 1770063"/>
                <a:gd name="connsiteX41" fmla="*/ 1233635 w 1504950"/>
                <a:gd name="connsiteY41" fmla="*/ 530595 h 1770063"/>
                <a:gd name="connsiteX42" fmla="*/ 1233635 w 1504950"/>
                <a:gd name="connsiteY42" fmla="*/ 551818 h 1770063"/>
                <a:gd name="connsiteX43" fmla="*/ 1271789 w 1504950"/>
                <a:gd name="connsiteY43" fmla="*/ 551818 h 1770063"/>
                <a:gd name="connsiteX44" fmla="*/ 1504950 w 1504950"/>
                <a:gd name="connsiteY44" fmla="*/ 789525 h 1770063"/>
                <a:gd name="connsiteX45" fmla="*/ 1504950 w 1504950"/>
                <a:gd name="connsiteY45" fmla="*/ 1472930 h 1770063"/>
                <a:gd name="connsiteX46" fmla="*/ 1322660 w 1504950"/>
                <a:gd name="connsiteY46" fmla="*/ 1702147 h 1770063"/>
                <a:gd name="connsiteX47" fmla="*/ 741877 w 1504950"/>
                <a:gd name="connsiteY47" fmla="*/ 1770063 h 1770063"/>
                <a:gd name="connsiteX48" fmla="*/ 178051 w 1504950"/>
                <a:gd name="connsiteY48" fmla="*/ 1697902 h 1770063"/>
                <a:gd name="connsiteX49" fmla="*/ 0 w 1504950"/>
                <a:gd name="connsiteY49" fmla="*/ 1468686 h 1770063"/>
                <a:gd name="connsiteX50" fmla="*/ 0 w 1504950"/>
                <a:gd name="connsiteY50" fmla="*/ 789525 h 1770063"/>
                <a:gd name="connsiteX51" fmla="*/ 233162 w 1504950"/>
                <a:gd name="connsiteY51" fmla="*/ 551818 h 1770063"/>
                <a:gd name="connsiteX52" fmla="*/ 279794 w 1504950"/>
                <a:gd name="connsiteY52" fmla="*/ 551818 h 1770063"/>
                <a:gd name="connsiteX53" fmla="*/ 279794 w 1504950"/>
                <a:gd name="connsiteY53" fmla="*/ 530595 h 1770063"/>
                <a:gd name="connsiteX54" fmla="*/ 398494 w 1504950"/>
                <a:gd name="connsiteY54" fmla="*/ 148567 h 1770063"/>
                <a:gd name="connsiteX55" fmla="*/ 754595 w 1504950"/>
                <a:gd name="connsiteY55" fmla="*/ 0 h 1770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504950" h="1770063">
                  <a:moveTo>
                    <a:pt x="761207" y="958850"/>
                  </a:moveTo>
                  <a:cubicBezTo>
                    <a:pt x="835293" y="958850"/>
                    <a:pt x="895351" y="1018908"/>
                    <a:pt x="895351" y="1092994"/>
                  </a:cubicBezTo>
                  <a:cubicBezTo>
                    <a:pt x="895351" y="1130037"/>
                    <a:pt x="880337" y="1163573"/>
                    <a:pt x="856062" y="1187848"/>
                  </a:cubicBezTo>
                  <a:lnTo>
                    <a:pt x="847726" y="1193468"/>
                  </a:lnTo>
                  <a:lnTo>
                    <a:pt x="847726" y="1238227"/>
                  </a:lnTo>
                  <a:cubicBezTo>
                    <a:pt x="847726" y="1315254"/>
                    <a:pt x="847726" y="1315254"/>
                    <a:pt x="847726" y="1315254"/>
                  </a:cubicBezTo>
                  <a:cubicBezTo>
                    <a:pt x="847726" y="1361960"/>
                    <a:pt x="809507" y="1400175"/>
                    <a:pt x="762795" y="1400175"/>
                  </a:cubicBezTo>
                  <a:cubicBezTo>
                    <a:pt x="716082" y="1400175"/>
                    <a:pt x="677863" y="1361960"/>
                    <a:pt x="677863" y="1315254"/>
                  </a:cubicBezTo>
                  <a:cubicBezTo>
                    <a:pt x="677863" y="1269608"/>
                    <a:pt x="677863" y="1235374"/>
                    <a:pt x="677863" y="1209699"/>
                  </a:cubicBezTo>
                  <a:lnTo>
                    <a:pt x="677863" y="1195609"/>
                  </a:lnTo>
                  <a:lnTo>
                    <a:pt x="666353" y="1187848"/>
                  </a:lnTo>
                  <a:cubicBezTo>
                    <a:pt x="642078" y="1163573"/>
                    <a:pt x="627063" y="1130037"/>
                    <a:pt x="627063" y="1092994"/>
                  </a:cubicBezTo>
                  <a:cubicBezTo>
                    <a:pt x="627063" y="1018908"/>
                    <a:pt x="687121" y="958850"/>
                    <a:pt x="761207" y="958850"/>
                  </a:cubicBezTo>
                  <a:close/>
                  <a:moveTo>
                    <a:pt x="369196" y="720726"/>
                  </a:moveTo>
                  <a:lnTo>
                    <a:pt x="364774" y="721626"/>
                  </a:lnTo>
                  <a:lnTo>
                    <a:pt x="233421" y="721626"/>
                  </a:lnTo>
                  <a:cubicBezTo>
                    <a:pt x="199524" y="721626"/>
                    <a:pt x="169863" y="751336"/>
                    <a:pt x="169863" y="789535"/>
                  </a:cubicBezTo>
                  <a:cubicBezTo>
                    <a:pt x="169863" y="1468627"/>
                    <a:pt x="169863" y="1468627"/>
                    <a:pt x="169863" y="1468627"/>
                  </a:cubicBezTo>
                  <a:cubicBezTo>
                    <a:pt x="169863" y="1498337"/>
                    <a:pt x="186812" y="1523803"/>
                    <a:pt x="216472" y="1532292"/>
                  </a:cubicBezTo>
                  <a:cubicBezTo>
                    <a:pt x="322402" y="1557758"/>
                    <a:pt x="534261" y="1600201"/>
                    <a:pt x="741883" y="1600201"/>
                  </a:cubicBezTo>
                  <a:cubicBezTo>
                    <a:pt x="949505" y="1600201"/>
                    <a:pt x="1169838" y="1557758"/>
                    <a:pt x="1284242" y="1536536"/>
                  </a:cubicBezTo>
                  <a:cubicBezTo>
                    <a:pt x="1313902" y="1528048"/>
                    <a:pt x="1335088" y="1502582"/>
                    <a:pt x="1335088" y="1472871"/>
                  </a:cubicBezTo>
                  <a:cubicBezTo>
                    <a:pt x="1335088" y="789535"/>
                    <a:pt x="1335088" y="789535"/>
                    <a:pt x="1335088" y="789535"/>
                  </a:cubicBezTo>
                  <a:cubicBezTo>
                    <a:pt x="1335088" y="751336"/>
                    <a:pt x="1305428" y="721626"/>
                    <a:pt x="1271530" y="721626"/>
                  </a:cubicBezTo>
                  <a:cubicBezTo>
                    <a:pt x="1148652" y="721626"/>
                    <a:pt x="1148652" y="721626"/>
                    <a:pt x="1148652" y="721626"/>
                  </a:cubicBezTo>
                  <a:lnTo>
                    <a:pt x="1144231" y="720726"/>
                  </a:lnTo>
                  <a:lnTo>
                    <a:pt x="1010593" y="720726"/>
                  </a:lnTo>
                  <a:cubicBezTo>
                    <a:pt x="536578" y="720726"/>
                    <a:pt x="410173" y="720726"/>
                    <a:pt x="376466" y="720726"/>
                  </a:cubicBezTo>
                  <a:close/>
                  <a:moveTo>
                    <a:pt x="754594" y="169863"/>
                  </a:moveTo>
                  <a:cubicBezTo>
                    <a:pt x="652902" y="169863"/>
                    <a:pt x="576633" y="199573"/>
                    <a:pt x="525787" y="258994"/>
                  </a:cubicBezTo>
                  <a:cubicBezTo>
                    <a:pt x="474940" y="318415"/>
                    <a:pt x="449517" y="411790"/>
                    <a:pt x="449517" y="530631"/>
                  </a:cubicBezTo>
                  <a:lnTo>
                    <a:pt x="449517" y="550863"/>
                  </a:lnTo>
                  <a:lnTo>
                    <a:pt x="502295" y="550863"/>
                  </a:lnTo>
                  <a:cubicBezTo>
                    <a:pt x="803942" y="550863"/>
                    <a:pt x="964820" y="550863"/>
                    <a:pt x="1050621" y="550863"/>
                  </a:cubicBezTo>
                  <a:lnTo>
                    <a:pt x="1063909" y="550863"/>
                  </a:lnTo>
                  <a:lnTo>
                    <a:pt x="1063909" y="543895"/>
                  </a:lnTo>
                  <a:cubicBezTo>
                    <a:pt x="1063909" y="530631"/>
                    <a:pt x="1063909" y="530631"/>
                    <a:pt x="1063909" y="530631"/>
                  </a:cubicBezTo>
                  <a:cubicBezTo>
                    <a:pt x="1063909" y="411790"/>
                    <a:pt x="1038485" y="318415"/>
                    <a:pt x="987639" y="258994"/>
                  </a:cubicBezTo>
                  <a:cubicBezTo>
                    <a:pt x="932556" y="199573"/>
                    <a:pt x="860524" y="169863"/>
                    <a:pt x="754594" y="169863"/>
                  </a:cubicBezTo>
                  <a:close/>
                  <a:moveTo>
                    <a:pt x="754595" y="0"/>
                  </a:moveTo>
                  <a:cubicBezTo>
                    <a:pt x="911449" y="0"/>
                    <a:pt x="1030149" y="50937"/>
                    <a:pt x="1114935" y="148567"/>
                  </a:cubicBezTo>
                  <a:cubicBezTo>
                    <a:pt x="1195482" y="241951"/>
                    <a:pt x="1233635" y="369294"/>
                    <a:pt x="1233635" y="530595"/>
                  </a:cubicBezTo>
                  <a:cubicBezTo>
                    <a:pt x="1233635" y="551818"/>
                    <a:pt x="1233635" y="551818"/>
                    <a:pt x="1233635" y="551818"/>
                  </a:cubicBezTo>
                  <a:cubicBezTo>
                    <a:pt x="1271789" y="551818"/>
                    <a:pt x="1271789" y="551818"/>
                    <a:pt x="1271789" y="551818"/>
                  </a:cubicBezTo>
                  <a:cubicBezTo>
                    <a:pt x="1398968" y="551818"/>
                    <a:pt x="1504950" y="657937"/>
                    <a:pt x="1504950" y="789525"/>
                  </a:cubicBezTo>
                  <a:cubicBezTo>
                    <a:pt x="1504950" y="1472930"/>
                    <a:pt x="1504950" y="1472930"/>
                    <a:pt x="1504950" y="1472930"/>
                  </a:cubicBezTo>
                  <a:cubicBezTo>
                    <a:pt x="1504950" y="1583294"/>
                    <a:pt x="1428643" y="1676679"/>
                    <a:pt x="1322660" y="1702147"/>
                  </a:cubicBezTo>
                  <a:cubicBezTo>
                    <a:pt x="1199721" y="1727616"/>
                    <a:pt x="962320" y="1770063"/>
                    <a:pt x="741877" y="1770063"/>
                  </a:cubicBezTo>
                  <a:cubicBezTo>
                    <a:pt x="517194" y="1770063"/>
                    <a:pt x="292512" y="1723371"/>
                    <a:pt x="178051" y="1697902"/>
                  </a:cubicBezTo>
                  <a:cubicBezTo>
                    <a:pt x="72068" y="1672434"/>
                    <a:pt x="0" y="1574804"/>
                    <a:pt x="0" y="1468686"/>
                  </a:cubicBezTo>
                  <a:cubicBezTo>
                    <a:pt x="0" y="789525"/>
                    <a:pt x="0" y="789525"/>
                    <a:pt x="0" y="789525"/>
                  </a:cubicBezTo>
                  <a:cubicBezTo>
                    <a:pt x="0" y="657937"/>
                    <a:pt x="105983" y="551818"/>
                    <a:pt x="233162" y="551818"/>
                  </a:cubicBezTo>
                  <a:cubicBezTo>
                    <a:pt x="279794" y="551818"/>
                    <a:pt x="279794" y="551818"/>
                    <a:pt x="279794" y="551818"/>
                  </a:cubicBezTo>
                  <a:cubicBezTo>
                    <a:pt x="279794" y="530595"/>
                    <a:pt x="279794" y="530595"/>
                    <a:pt x="279794" y="530595"/>
                  </a:cubicBezTo>
                  <a:cubicBezTo>
                    <a:pt x="279794" y="369294"/>
                    <a:pt x="317947" y="241951"/>
                    <a:pt x="398494" y="148567"/>
                  </a:cubicBezTo>
                  <a:cubicBezTo>
                    <a:pt x="483280" y="50937"/>
                    <a:pt x="601980" y="0"/>
                    <a:pt x="754595"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noAutofit/>
            </a:bodyPr>
            <a:lstStyle/>
            <a:p>
              <a:pPr marL="0" marR="0" lvl="0" indent="0" algn="l"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black"/>
                </a:solidFill>
                <a:effectLst/>
                <a:uLnTx/>
                <a:uFillTx/>
                <a:latin typeface="Helvetica"/>
                <a:ea typeface="+mn-ea"/>
                <a:cs typeface="+mn-cs"/>
              </a:endParaRPr>
            </a:p>
          </p:txBody>
        </p:sp>
      </p:grpSp>
      <p:sp>
        <p:nvSpPr>
          <p:cNvPr id="402" name="TextBox 401">
            <a:extLst>
              <a:ext uri="{FF2B5EF4-FFF2-40B4-BE49-F238E27FC236}">
                <a16:creationId xmlns:a16="http://schemas.microsoft.com/office/drawing/2014/main" id="{58145AB0-7A27-4148-9BEB-BD7021EE38FB}"/>
              </a:ext>
            </a:extLst>
          </p:cNvPr>
          <p:cNvSpPr txBox="1"/>
          <p:nvPr/>
        </p:nvSpPr>
        <p:spPr>
          <a:xfrm>
            <a:off x="4801420" y="4882779"/>
            <a:ext cx="2609783" cy="1015663"/>
          </a:xfrm>
          <a:prstGeom prst="rect">
            <a:avLst/>
          </a:prstGeom>
          <a:noFill/>
        </p:spPr>
        <p:txBody>
          <a:bodyPr wrap="square" rtlCol="0">
            <a:spAutoFit/>
          </a:bodyPr>
          <a:lstStyle/>
          <a:p>
            <a:pPr marL="0" marR="0" lvl="0" indent="0" algn="ctr" defTabSz="28575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9477E2"/>
                </a:solidFill>
                <a:effectLst/>
                <a:uLnTx/>
                <a:uFillTx/>
                <a:latin typeface="Helvetica" pitchFamily="2" charset="0"/>
                <a:ea typeface="Roboto Medium" panose="02000000000000000000" pitchFamily="2" charset="0"/>
                <a:cs typeface="Segoe UI" panose="020B0502040204020203" pitchFamily="34" charset="0"/>
              </a:rPr>
              <a:t>Embed security </a:t>
            </a:r>
            <a:r>
              <a:rPr kumimoji="0" lang="en-US" sz="2000" b="0" i="0" u="none" strike="noStrike" kern="1200" cap="none" spc="0" normalizeH="0" baseline="0" noProof="0">
                <a:ln>
                  <a:noFill/>
                </a:ln>
                <a:solidFill>
                  <a:prstClr val="white"/>
                </a:solidFill>
                <a:effectLst/>
                <a:uLnTx/>
                <a:uFillTx/>
                <a:latin typeface="Helvetica" pitchFamily="2" charset="0"/>
                <a:ea typeface="Roboto Medium" panose="02000000000000000000" pitchFamily="2" charset="0"/>
                <a:cs typeface="Segoe UI" panose="020B0502040204020203" pitchFamily="34" charset="0"/>
              </a:rPr>
              <a:t>in your </a:t>
            </a:r>
            <a:r>
              <a:rPr kumimoji="0" lang="en-US" sz="2000" b="1" i="0" u="none" strike="noStrike" kern="1200" cap="none" spc="0" normalizeH="0" baseline="0" noProof="0">
                <a:ln>
                  <a:noFill/>
                </a:ln>
                <a:solidFill>
                  <a:srgbClr val="9477E2"/>
                </a:solidFill>
                <a:effectLst/>
                <a:uLnTx/>
                <a:uFillTx/>
                <a:latin typeface="Helvetica" pitchFamily="2" charset="0"/>
                <a:ea typeface="Roboto Medium" panose="02000000000000000000" pitchFamily="2" charset="0"/>
                <a:cs typeface="Segoe UI" panose="020B0502040204020203" pitchFamily="34" charset="0"/>
              </a:rPr>
              <a:t>developer workflow</a:t>
            </a:r>
          </a:p>
        </p:txBody>
      </p:sp>
    </p:spTree>
    <p:custDataLst>
      <p:tags r:id="rId1"/>
    </p:custDataLst>
    <p:extLst>
      <p:ext uri="{BB962C8B-B14F-4D97-AF65-F5344CB8AC3E}">
        <p14:creationId xmlns:p14="http://schemas.microsoft.com/office/powerpoint/2010/main" val="2750385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416567D8-D756-4E3E-9796-7DC5FBFC1614}"/>
              </a:ext>
              <a:ext uri="{C183D7F6-B498-43B3-948B-1728B52AA6E4}">
                <adec:decorative xmlns:adec="http://schemas.microsoft.com/office/drawing/2017/decorative" val="1"/>
              </a:ext>
            </a:extLst>
          </p:cNvPr>
          <p:cNvPicPr>
            <a:picLocks noChangeAspect="1"/>
          </p:cNvPicPr>
          <p:nvPr/>
        </p:nvPicPr>
        <p:blipFill rotWithShape="1">
          <a:blip r:embed="rId4">
            <a:alphaModFix amt="40000"/>
            <a:extLst>
              <a:ext uri="{28A0092B-C50C-407E-A947-70E740481C1C}">
                <a14:useLocalDpi xmlns:a14="http://schemas.microsoft.com/office/drawing/2010/main" val="0"/>
              </a:ext>
            </a:extLst>
          </a:blip>
          <a:srcRect l="-1" r="40598" b="13526"/>
          <a:stretch/>
        </p:blipFill>
        <p:spPr>
          <a:xfrm flipH="1" flipV="1">
            <a:off x="-5094225" y="-2309605"/>
            <a:ext cx="6776194" cy="9167599"/>
          </a:xfrm>
          <a:prstGeom prst="rect">
            <a:avLst/>
          </a:prstGeom>
        </p:spPr>
      </p:pic>
      <p:grpSp>
        <p:nvGrpSpPr>
          <p:cNvPr id="5" name="Group 4">
            <a:extLst>
              <a:ext uri="{FF2B5EF4-FFF2-40B4-BE49-F238E27FC236}">
                <a16:creationId xmlns:a16="http://schemas.microsoft.com/office/drawing/2014/main" id="{D4389343-9925-4E29-BB45-9072B4EFBFD5}"/>
              </a:ext>
              <a:ext uri="{C183D7F6-B498-43B3-948B-1728B52AA6E4}">
                <adec:decorative xmlns:adec="http://schemas.microsoft.com/office/drawing/2017/decorative" val="1"/>
              </a:ext>
            </a:extLst>
          </p:cNvPr>
          <p:cNvGrpSpPr/>
          <p:nvPr/>
        </p:nvGrpSpPr>
        <p:grpSpPr>
          <a:xfrm>
            <a:off x="4087456" y="0"/>
            <a:ext cx="8095119" cy="6858001"/>
            <a:chOff x="4087456" y="0"/>
            <a:chExt cx="8095119" cy="6858001"/>
          </a:xfrm>
        </p:grpSpPr>
        <p:sp>
          <p:nvSpPr>
            <p:cNvPr id="38" name="Freeform: Shape 37">
              <a:extLst>
                <a:ext uri="{FF2B5EF4-FFF2-40B4-BE49-F238E27FC236}">
                  <a16:creationId xmlns:a16="http://schemas.microsoft.com/office/drawing/2014/main" id="{C715D458-80EE-4771-810A-DCA1348CFA9F}"/>
                </a:ext>
                <a:ext uri="{C183D7F6-B498-43B3-948B-1728B52AA6E4}">
                  <adec:decorative xmlns:adec="http://schemas.microsoft.com/office/drawing/2017/decorative" val="1"/>
                </a:ext>
              </a:extLst>
            </p:cNvPr>
            <p:cNvSpPr/>
            <p:nvPr/>
          </p:nvSpPr>
          <p:spPr>
            <a:xfrm rot="16200000">
              <a:off x="5801956" y="-1714500"/>
              <a:ext cx="3429001" cy="6858001"/>
            </a:xfrm>
            <a:custGeom>
              <a:avLst/>
              <a:gdLst>
                <a:gd name="connsiteX0" fmla="*/ 5486400 w 5486402"/>
                <a:gd name="connsiteY0" fmla="*/ 0 h 10972802"/>
                <a:gd name="connsiteX1" fmla="*/ 5486402 w 5486402"/>
                <a:gd name="connsiteY1" fmla="*/ 0 h 10972802"/>
                <a:gd name="connsiteX2" fmla="*/ 5486402 w 5486402"/>
                <a:gd name="connsiteY2" fmla="*/ 10972802 h 10972802"/>
                <a:gd name="connsiteX3" fmla="*/ 5486400 w 5486402"/>
                <a:gd name="connsiteY3" fmla="*/ 10972802 h 10972802"/>
                <a:gd name="connsiteX4" fmla="*/ 0 w 5486402"/>
                <a:gd name="connsiteY4" fmla="*/ 5486401 h 10972802"/>
                <a:gd name="connsiteX5" fmla="*/ 5486400 w 5486402"/>
                <a:gd name="connsiteY5" fmla="*/ 0 h 10972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6402" h="10972802">
                  <a:moveTo>
                    <a:pt x="5486400" y="0"/>
                  </a:moveTo>
                  <a:lnTo>
                    <a:pt x="5486402" y="0"/>
                  </a:lnTo>
                  <a:lnTo>
                    <a:pt x="5486402" y="10972802"/>
                  </a:lnTo>
                  <a:lnTo>
                    <a:pt x="5486400" y="10972802"/>
                  </a:lnTo>
                  <a:cubicBezTo>
                    <a:pt x="2456344" y="10972802"/>
                    <a:pt x="0" y="8516457"/>
                    <a:pt x="0" y="5486401"/>
                  </a:cubicBezTo>
                  <a:cubicBezTo>
                    <a:pt x="0" y="2456347"/>
                    <a:pt x="2456344" y="0"/>
                    <a:pt x="5486400" y="0"/>
                  </a:cubicBezTo>
                  <a:close/>
                </a:path>
              </a:pathLst>
            </a:custGeom>
            <a:solidFill>
              <a:schemeClr val="accent3">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IN" sz="1125" b="0" i="0" u="none" strike="noStrike" kern="1200" cap="none" spc="0" normalizeH="0" baseline="0" noProof="0">
                <a:ln>
                  <a:noFill/>
                </a:ln>
                <a:solidFill>
                  <a:prstClr val="white"/>
                </a:solidFill>
                <a:effectLst/>
                <a:uLnTx/>
                <a:uFillTx/>
                <a:latin typeface="Helvetica"/>
                <a:ea typeface="+mn-ea"/>
                <a:cs typeface="+mn-cs"/>
              </a:endParaRPr>
            </a:p>
          </p:txBody>
        </p:sp>
        <p:sp>
          <p:nvSpPr>
            <p:cNvPr id="39" name="Freeform: Shape 38">
              <a:extLst>
                <a:ext uri="{FF2B5EF4-FFF2-40B4-BE49-F238E27FC236}">
                  <a16:creationId xmlns:a16="http://schemas.microsoft.com/office/drawing/2014/main" id="{FAA98FEB-3F5F-4F00-A438-B72D4F3A5DD8}"/>
                </a:ext>
                <a:ext uri="{C183D7F6-B498-43B3-948B-1728B52AA6E4}">
                  <adec:decorative xmlns:adec="http://schemas.microsoft.com/office/drawing/2017/decorative" val="1"/>
                </a:ext>
              </a:extLst>
            </p:cNvPr>
            <p:cNvSpPr/>
            <p:nvPr/>
          </p:nvSpPr>
          <p:spPr>
            <a:xfrm rot="16200000">
              <a:off x="9159876" y="3835302"/>
              <a:ext cx="545806" cy="5499592"/>
            </a:xfrm>
            <a:custGeom>
              <a:avLst/>
              <a:gdLst>
                <a:gd name="connsiteX0" fmla="*/ 873289 w 873289"/>
                <a:gd name="connsiteY0" fmla="*/ 6390211 h 8799347"/>
                <a:gd name="connsiteX1" fmla="*/ 873289 w 873289"/>
                <a:gd name="connsiteY1" fmla="*/ 8799347 h 8799347"/>
                <a:gd name="connsiteX2" fmla="*/ 0 w 873289"/>
                <a:gd name="connsiteY2" fmla="*/ 8799347 h 8799347"/>
                <a:gd name="connsiteX3" fmla="*/ 1 w 873289"/>
                <a:gd name="connsiteY3" fmla="*/ 0 h 8799347"/>
                <a:gd name="connsiteX4" fmla="*/ 120198 w 873289"/>
                <a:gd name="connsiteY4" fmla="*/ 109265 h 8799347"/>
                <a:gd name="connsiteX5" fmla="*/ 873288 w 873289"/>
                <a:gd name="connsiteY5" fmla="*/ 1927383 h 8799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3289" h="8799347">
                  <a:moveTo>
                    <a:pt x="873289" y="6390211"/>
                  </a:moveTo>
                  <a:lnTo>
                    <a:pt x="873289" y="8799347"/>
                  </a:lnTo>
                  <a:lnTo>
                    <a:pt x="0" y="8799347"/>
                  </a:lnTo>
                  <a:lnTo>
                    <a:pt x="1" y="0"/>
                  </a:lnTo>
                  <a:lnTo>
                    <a:pt x="120198" y="109265"/>
                  </a:lnTo>
                  <a:cubicBezTo>
                    <a:pt x="585457" y="574603"/>
                    <a:pt x="873232" y="1217391"/>
                    <a:pt x="873288" y="192738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IN" sz="1125" b="0" i="0" u="none" strike="noStrike" kern="1200" cap="none" spc="0" normalizeH="0" baseline="0" noProof="0">
                <a:ln>
                  <a:noFill/>
                </a:ln>
                <a:solidFill>
                  <a:prstClr val="white"/>
                </a:solidFill>
                <a:effectLst/>
                <a:uLnTx/>
                <a:uFillTx/>
                <a:latin typeface="Helvetica"/>
                <a:ea typeface="+mn-ea"/>
                <a:cs typeface="+mn-cs"/>
              </a:endParaRPr>
            </a:p>
          </p:txBody>
        </p:sp>
        <p:sp>
          <p:nvSpPr>
            <p:cNvPr id="40" name="Freeform: Shape 39">
              <a:extLst>
                <a:ext uri="{FF2B5EF4-FFF2-40B4-BE49-F238E27FC236}">
                  <a16:creationId xmlns:a16="http://schemas.microsoft.com/office/drawing/2014/main" id="{EB7F8DE1-7682-4E91-A43D-A81C0FC35E0F}"/>
                </a:ext>
                <a:ext uri="{C183D7F6-B498-43B3-948B-1728B52AA6E4}">
                  <adec:decorative xmlns:adec="http://schemas.microsoft.com/office/drawing/2017/decorative" val="1"/>
                </a:ext>
              </a:extLst>
            </p:cNvPr>
            <p:cNvSpPr/>
            <p:nvPr/>
          </p:nvSpPr>
          <p:spPr>
            <a:xfrm rot="16200000">
              <a:off x="7768239" y="2443664"/>
              <a:ext cx="1898854" cy="6929818"/>
            </a:xfrm>
            <a:custGeom>
              <a:avLst/>
              <a:gdLst>
                <a:gd name="connsiteX0" fmla="*/ 3038167 w 3038167"/>
                <a:gd name="connsiteY0" fmla="*/ 2571531 h 11087709"/>
                <a:gd name="connsiteX1" fmla="*/ 3038167 w 3038167"/>
                <a:gd name="connsiteY1" fmla="*/ 7034359 h 11087709"/>
                <a:gd name="connsiteX2" fmla="*/ 3038167 w 3038167"/>
                <a:gd name="connsiteY2" fmla="*/ 11087709 h 11087709"/>
                <a:gd name="connsiteX3" fmla="*/ 0 w 3038167"/>
                <a:gd name="connsiteY3" fmla="*/ 11087709 h 11087709"/>
                <a:gd name="connsiteX4" fmla="*/ 1 w 3038167"/>
                <a:gd name="connsiteY4" fmla="*/ 44475 h 11087709"/>
                <a:gd name="connsiteX5" fmla="*/ 204169 w 3038167"/>
                <a:gd name="connsiteY5" fmla="*/ 13300 h 11087709"/>
                <a:gd name="connsiteX6" fmla="*/ 467083 w 3038167"/>
                <a:gd name="connsiteY6" fmla="*/ 0 h 11087709"/>
                <a:gd name="connsiteX7" fmla="*/ 3038167 w 3038167"/>
                <a:gd name="connsiteY7" fmla="*/ 2571531 h 11087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8167" h="11087709">
                  <a:moveTo>
                    <a:pt x="3038167" y="2571531"/>
                  </a:moveTo>
                  <a:lnTo>
                    <a:pt x="3038167" y="7034359"/>
                  </a:lnTo>
                  <a:lnTo>
                    <a:pt x="3038167" y="11087709"/>
                  </a:lnTo>
                  <a:lnTo>
                    <a:pt x="0" y="11087709"/>
                  </a:lnTo>
                  <a:lnTo>
                    <a:pt x="1" y="44475"/>
                  </a:lnTo>
                  <a:lnTo>
                    <a:pt x="204169" y="13300"/>
                  </a:lnTo>
                  <a:cubicBezTo>
                    <a:pt x="290613" y="4514"/>
                    <a:pt x="378323" y="9"/>
                    <a:pt x="467083" y="0"/>
                  </a:cubicBezTo>
                  <a:cubicBezTo>
                    <a:pt x="1887067" y="379"/>
                    <a:pt x="3038056" y="1151547"/>
                    <a:pt x="3038167" y="2571531"/>
                  </a:cubicBezTo>
                  <a:close/>
                </a:path>
              </a:pathLst>
            </a:cu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IN" sz="1125" b="0" i="0" u="none" strike="noStrike" kern="1200" cap="none" spc="0" normalizeH="0" baseline="0" noProof="0">
                <a:ln>
                  <a:noFill/>
                </a:ln>
                <a:solidFill>
                  <a:prstClr val="white"/>
                </a:solidFill>
                <a:effectLst/>
                <a:uLnTx/>
                <a:uFillTx/>
                <a:latin typeface="Helvetica"/>
                <a:ea typeface="+mn-ea"/>
                <a:cs typeface="+mn-cs"/>
              </a:endParaRPr>
            </a:p>
          </p:txBody>
        </p:sp>
        <p:sp>
          <p:nvSpPr>
            <p:cNvPr id="41" name="Freeform: Shape 40">
              <a:extLst>
                <a:ext uri="{FF2B5EF4-FFF2-40B4-BE49-F238E27FC236}">
                  <a16:creationId xmlns:a16="http://schemas.microsoft.com/office/drawing/2014/main" id="{DA4B5773-5636-4345-8992-EA6A9AF6FD87}"/>
                </a:ext>
                <a:ext uri="{C183D7F6-B498-43B3-948B-1728B52AA6E4}">
                  <adec:decorative xmlns:adec="http://schemas.microsoft.com/office/drawing/2017/decorative" val="1"/>
                </a:ext>
              </a:extLst>
            </p:cNvPr>
            <p:cNvSpPr/>
            <p:nvPr/>
          </p:nvSpPr>
          <p:spPr>
            <a:xfrm flipH="1">
              <a:off x="7622462" y="0"/>
              <a:ext cx="4560113" cy="4322535"/>
            </a:xfrm>
            <a:custGeom>
              <a:avLst/>
              <a:gdLst>
                <a:gd name="connsiteX0" fmla="*/ 6903251 w 7296181"/>
                <a:gd name="connsiteY0" fmla="*/ 0 h 6916056"/>
                <a:gd name="connsiteX1" fmla="*/ 0 w 7296181"/>
                <a:gd name="connsiteY1" fmla="*/ 0 h 6916056"/>
                <a:gd name="connsiteX2" fmla="*/ 0 w 7296181"/>
                <a:gd name="connsiteY2" fmla="*/ 6335454 h 6916056"/>
                <a:gd name="connsiteX3" fmla="*/ 222874 w 7296181"/>
                <a:gd name="connsiteY3" fmla="*/ 6451366 h 6916056"/>
                <a:gd name="connsiteX4" fmla="*/ 2323998 w 7296181"/>
                <a:gd name="connsiteY4" fmla="*/ 6916056 h 6916056"/>
                <a:gd name="connsiteX5" fmla="*/ 7296181 w 7296181"/>
                <a:gd name="connsiteY5" fmla="*/ 1941264 h 6916056"/>
                <a:gd name="connsiteX6" fmla="*/ 6905442 w 7296181"/>
                <a:gd name="connsiteY6" fmla="*/ 4850 h 691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96181" h="6916056">
                  <a:moveTo>
                    <a:pt x="6903251" y="0"/>
                  </a:moveTo>
                  <a:lnTo>
                    <a:pt x="0" y="0"/>
                  </a:lnTo>
                  <a:lnTo>
                    <a:pt x="0" y="6335454"/>
                  </a:lnTo>
                  <a:lnTo>
                    <a:pt x="222874" y="6451366"/>
                  </a:lnTo>
                  <a:cubicBezTo>
                    <a:pt x="861120" y="6749526"/>
                    <a:pt x="1573120" y="6916056"/>
                    <a:pt x="2323998" y="6916056"/>
                  </a:cubicBezTo>
                  <a:cubicBezTo>
                    <a:pt x="5070058" y="6916056"/>
                    <a:pt x="7296181" y="4688767"/>
                    <a:pt x="7296181" y="1941264"/>
                  </a:cubicBezTo>
                  <a:cubicBezTo>
                    <a:pt x="7296181" y="1254389"/>
                    <a:pt x="7157049" y="600026"/>
                    <a:pt x="6905442" y="4850"/>
                  </a:cubicBezTo>
                  <a:close/>
                </a:path>
              </a:pathLst>
            </a:custGeom>
            <a:gradFill flip="none" rotWithShape="1">
              <a:gsLst>
                <a:gs pos="1000">
                  <a:schemeClr val="accent4"/>
                </a:gs>
                <a:gs pos="100000">
                  <a:schemeClr val="accent2">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id-ID" sz="1125" b="0" i="0" u="none" strike="noStrike" kern="1200" cap="none" spc="0" normalizeH="0" baseline="0" noProof="0">
                <a:ln>
                  <a:noFill/>
                </a:ln>
                <a:solidFill>
                  <a:prstClr val="white"/>
                </a:solidFill>
                <a:effectLst/>
                <a:uLnTx/>
                <a:uFillTx/>
                <a:latin typeface="Helvetica"/>
                <a:ea typeface="+mn-ea"/>
                <a:cs typeface="+mn-cs"/>
              </a:endParaRPr>
            </a:p>
          </p:txBody>
        </p:sp>
        <p:sp>
          <p:nvSpPr>
            <p:cNvPr id="42" name="Freeform: Shape 41">
              <a:extLst>
                <a:ext uri="{FF2B5EF4-FFF2-40B4-BE49-F238E27FC236}">
                  <a16:creationId xmlns:a16="http://schemas.microsoft.com/office/drawing/2014/main" id="{0D09F0AD-6D69-4296-B8F2-A58C6C0D9274}"/>
                </a:ext>
                <a:ext uri="{C183D7F6-B498-43B3-948B-1728B52AA6E4}">
                  <adec:decorative xmlns:adec="http://schemas.microsoft.com/office/drawing/2017/decorative" val="1"/>
                </a:ext>
              </a:extLst>
            </p:cNvPr>
            <p:cNvSpPr/>
            <p:nvPr/>
          </p:nvSpPr>
          <p:spPr>
            <a:xfrm flipH="1">
              <a:off x="5968644" y="0"/>
              <a:ext cx="6213930" cy="5974721"/>
            </a:xfrm>
            <a:custGeom>
              <a:avLst/>
              <a:gdLst>
                <a:gd name="connsiteX0" fmla="*/ 9691842 w 9942288"/>
                <a:gd name="connsiteY0" fmla="*/ 0 h 9559554"/>
                <a:gd name="connsiteX1" fmla="*/ 6905766 w 9942288"/>
                <a:gd name="connsiteY1" fmla="*/ 0 h 9559554"/>
                <a:gd name="connsiteX2" fmla="*/ 6907940 w 9942288"/>
                <a:gd name="connsiteY2" fmla="*/ 4810 h 9559554"/>
                <a:gd name="connsiteX3" fmla="*/ 7298892 w 9942288"/>
                <a:gd name="connsiteY3" fmla="*/ 1941264 h 9559554"/>
                <a:gd name="connsiteX4" fmla="*/ 2323998 w 9942288"/>
                <a:gd name="connsiteY4" fmla="*/ 6916159 h 9559554"/>
                <a:gd name="connsiteX5" fmla="*/ 221730 w 9942288"/>
                <a:gd name="connsiteY5" fmla="*/ 6451459 h 9559554"/>
                <a:gd name="connsiteX6" fmla="*/ 0 w 9942288"/>
                <a:gd name="connsiteY6" fmla="*/ 6336204 h 9559554"/>
                <a:gd name="connsiteX7" fmla="*/ 0 w 9942288"/>
                <a:gd name="connsiteY7" fmla="*/ 9195502 h 9559554"/>
                <a:gd name="connsiteX8" fmla="*/ 193262 w 9942288"/>
                <a:gd name="connsiteY8" fmla="*/ 9257579 h 9559554"/>
                <a:gd name="connsiteX9" fmla="*/ 2323998 w 9942288"/>
                <a:gd name="connsiteY9" fmla="*/ 9559554 h 9559554"/>
                <a:gd name="connsiteX10" fmla="*/ 9942288 w 9942288"/>
                <a:gd name="connsiteY10" fmla="*/ 1941264 h 9559554"/>
                <a:gd name="connsiteX11" fmla="*/ 9702444 w 9942288"/>
                <a:gd name="connsiteY11" fmla="*/ 37335 h 9559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42288" h="9559554">
                  <a:moveTo>
                    <a:pt x="9691842" y="0"/>
                  </a:moveTo>
                  <a:lnTo>
                    <a:pt x="6905766" y="0"/>
                  </a:lnTo>
                  <a:lnTo>
                    <a:pt x="6907940" y="4810"/>
                  </a:lnTo>
                  <a:cubicBezTo>
                    <a:pt x="7159684" y="599998"/>
                    <a:pt x="7298892" y="1254374"/>
                    <a:pt x="7298892" y="1941264"/>
                  </a:cubicBezTo>
                  <a:cubicBezTo>
                    <a:pt x="7298892" y="4688824"/>
                    <a:pt x="5071556" y="6916159"/>
                    <a:pt x="2323998" y="6916159"/>
                  </a:cubicBezTo>
                  <a:cubicBezTo>
                    <a:pt x="1572712" y="6916159"/>
                    <a:pt x="860322" y="6749626"/>
                    <a:pt x="221730" y="6451459"/>
                  </a:cubicBezTo>
                  <a:lnTo>
                    <a:pt x="0" y="6336204"/>
                  </a:lnTo>
                  <a:lnTo>
                    <a:pt x="0" y="9195502"/>
                  </a:lnTo>
                  <a:lnTo>
                    <a:pt x="193262" y="9257579"/>
                  </a:lnTo>
                  <a:cubicBezTo>
                    <a:pt x="869428" y="9454163"/>
                    <a:pt x="1584406" y="9559554"/>
                    <a:pt x="2323998" y="9559554"/>
                  </a:cubicBezTo>
                  <a:cubicBezTo>
                    <a:pt x="6531463" y="9559554"/>
                    <a:pt x="9942288" y="6148729"/>
                    <a:pt x="9942288" y="1941264"/>
                  </a:cubicBezTo>
                  <a:cubicBezTo>
                    <a:pt x="9942288" y="1283848"/>
                    <a:pt x="9859016" y="645880"/>
                    <a:pt x="9702444" y="37335"/>
                  </a:cubicBezTo>
                  <a:close/>
                </a:path>
              </a:pathLst>
            </a:custGeom>
            <a:gradFill flip="none" rotWithShape="1">
              <a:gsLst>
                <a:gs pos="100000">
                  <a:srgbClr val="D59DFF">
                    <a:alpha val="42745"/>
                  </a:srgbClr>
                </a:gs>
                <a:gs pos="0">
                  <a:srgbClr val="1F9CF0">
                    <a:alpha val="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sp>
          <p:nvSpPr>
            <p:cNvPr id="43" name="Freeform: Shape 42">
              <a:extLst>
                <a:ext uri="{FF2B5EF4-FFF2-40B4-BE49-F238E27FC236}">
                  <a16:creationId xmlns:a16="http://schemas.microsoft.com/office/drawing/2014/main" id="{322BA5A4-E160-4E25-A014-C04452B8AD8A}"/>
                </a:ext>
                <a:ext uri="{C183D7F6-B498-43B3-948B-1728B52AA6E4}">
                  <adec:decorative xmlns:adec="http://schemas.microsoft.com/office/drawing/2017/decorative" val="1"/>
                </a:ext>
              </a:extLst>
            </p:cNvPr>
            <p:cNvSpPr/>
            <p:nvPr/>
          </p:nvSpPr>
          <p:spPr>
            <a:xfrm flipH="1">
              <a:off x="9943848" y="4347869"/>
              <a:ext cx="2238727" cy="1630769"/>
            </a:xfrm>
            <a:custGeom>
              <a:avLst/>
              <a:gdLst>
                <a:gd name="connsiteX0" fmla="*/ 89714 w 3581963"/>
                <a:gd name="connsiteY0" fmla="*/ 0 h 2609230"/>
                <a:gd name="connsiteX1" fmla="*/ 0 w 3581963"/>
                <a:gd name="connsiteY1" fmla="*/ 2980 h 2609230"/>
                <a:gd name="connsiteX2" fmla="*/ 0 w 3581963"/>
                <a:gd name="connsiteY2" fmla="*/ 2244363 h 2609230"/>
                <a:gd name="connsiteX3" fmla="*/ 206412 w 3581963"/>
                <a:gd name="connsiteY3" fmla="*/ 2310257 h 2609230"/>
                <a:gd name="connsiteX4" fmla="*/ 2328218 w 3581963"/>
                <a:gd name="connsiteY4" fmla="*/ 2609230 h 2609230"/>
                <a:gd name="connsiteX5" fmla="*/ 3491238 w 3581963"/>
                <a:gd name="connsiteY5" fmla="*/ 2521131 h 2609230"/>
                <a:gd name="connsiteX6" fmla="*/ 3581963 w 3581963"/>
                <a:gd name="connsiteY6" fmla="*/ 2504910 h 2609230"/>
                <a:gd name="connsiteX7" fmla="*/ 3491536 w 3581963"/>
                <a:gd name="connsiteY7" fmla="*/ 2257555 h 2609230"/>
                <a:gd name="connsiteX8" fmla="*/ 89714 w 3581963"/>
                <a:gd name="connsiteY8" fmla="*/ 0 h 260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1963" h="2609230">
                  <a:moveTo>
                    <a:pt x="89714" y="0"/>
                  </a:moveTo>
                  <a:lnTo>
                    <a:pt x="0" y="2980"/>
                  </a:lnTo>
                  <a:lnTo>
                    <a:pt x="0" y="2244363"/>
                  </a:lnTo>
                  <a:lnTo>
                    <a:pt x="206412" y="2310257"/>
                  </a:lnTo>
                  <a:cubicBezTo>
                    <a:pt x="880054" y="2504921"/>
                    <a:pt x="1591970" y="2609230"/>
                    <a:pt x="2328218" y="2609230"/>
                  </a:cubicBezTo>
                  <a:cubicBezTo>
                    <a:pt x="2723630" y="2609230"/>
                    <a:pt x="3112023" y="2579144"/>
                    <a:pt x="3491238" y="2521131"/>
                  </a:cubicBezTo>
                  <a:lnTo>
                    <a:pt x="3581963" y="2504910"/>
                  </a:lnTo>
                  <a:lnTo>
                    <a:pt x="3491536" y="2257555"/>
                  </a:lnTo>
                  <a:cubicBezTo>
                    <a:pt x="2931067" y="930885"/>
                    <a:pt x="1618970" y="0"/>
                    <a:pt x="8971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sp>
          <p:nvSpPr>
            <p:cNvPr id="44" name="Freeform: Shape 43">
              <a:extLst>
                <a:ext uri="{FF2B5EF4-FFF2-40B4-BE49-F238E27FC236}">
                  <a16:creationId xmlns:a16="http://schemas.microsoft.com/office/drawing/2014/main" id="{B8E448FA-14ED-4BAE-A08A-A84957A7C10F}"/>
                </a:ext>
                <a:ext uri="{C183D7F6-B498-43B3-948B-1728B52AA6E4}">
                  <adec:decorative xmlns:adec="http://schemas.microsoft.com/office/drawing/2017/decorative" val="1"/>
                </a:ext>
              </a:extLst>
            </p:cNvPr>
            <p:cNvSpPr/>
            <p:nvPr/>
          </p:nvSpPr>
          <p:spPr>
            <a:xfrm flipH="1">
              <a:off x="9832921" y="5747217"/>
              <a:ext cx="2349654" cy="706999"/>
            </a:xfrm>
            <a:custGeom>
              <a:avLst/>
              <a:gdLst>
                <a:gd name="connsiteX0" fmla="*/ 0 w 3759447"/>
                <a:gd name="connsiteY0" fmla="*/ 0 h 1131199"/>
                <a:gd name="connsiteX1" fmla="*/ 0 w 3759447"/>
                <a:gd name="connsiteY1" fmla="*/ 1131199 h 1131199"/>
                <a:gd name="connsiteX2" fmla="*/ 3759447 w 3759447"/>
                <a:gd name="connsiteY2" fmla="*/ 1131199 h 1131199"/>
                <a:gd name="connsiteX3" fmla="*/ 3731475 w 3759447"/>
                <a:gd name="connsiteY3" fmla="*/ 886303 h 1131199"/>
                <a:gd name="connsiteX4" fmla="*/ 3608332 w 3759447"/>
                <a:gd name="connsiteY4" fmla="*/ 351980 h 1131199"/>
                <a:gd name="connsiteX5" fmla="*/ 3574692 w 3759447"/>
                <a:gd name="connsiteY5" fmla="*/ 260066 h 1131199"/>
                <a:gd name="connsiteX6" fmla="*/ 3484187 w 3759447"/>
                <a:gd name="connsiteY6" fmla="*/ 276228 h 1131199"/>
                <a:gd name="connsiteX7" fmla="*/ 2323998 w 3759447"/>
                <a:gd name="connsiteY7" fmla="*/ 364009 h 1131199"/>
                <a:gd name="connsiteX8" fmla="*/ 207354 w 3759447"/>
                <a:gd name="connsiteY8" fmla="*/ 66117 h 113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9447" h="1131199">
                  <a:moveTo>
                    <a:pt x="0" y="0"/>
                  </a:moveTo>
                  <a:lnTo>
                    <a:pt x="0" y="1131199"/>
                  </a:lnTo>
                  <a:lnTo>
                    <a:pt x="3759447" y="1131199"/>
                  </a:lnTo>
                  <a:lnTo>
                    <a:pt x="3731475" y="886303"/>
                  </a:lnTo>
                  <a:cubicBezTo>
                    <a:pt x="3703532" y="703423"/>
                    <a:pt x="3662138" y="524968"/>
                    <a:pt x="3608332" y="351980"/>
                  </a:cubicBezTo>
                  <a:lnTo>
                    <a:pt x="3574692" y="260066"/>
                  </a:lnTo>
                  <a:lnTo>
                    <a:pt x="3484187" y="276228"/>
                  </a:lnTo>
                  <a:cubicBezTo>
                    <a:pt x="3105895" y="334031"/>
                    <a:pt x="2718448" y="364009"/>
                    <a:pt x="2323998" y="364009"/>
                  </a:cubicBezTo>
                  <a:cubicBezTo>
                    <a:pt x="1589540" y="364009"/>
                    <a:pt x="879358" y="260077"/>
                    <a:pt x="207354" y="66117"/>
                  </a:cubicBezTo>
                  <a:close/>
                </a:path>
              </a:pathLst>
            </a:custGeom>
            <a:gradFill flip="none" rotWithShape="1">
              <a:gsLst>
                <a:gs pos="100000">
                  <a:srgbClr val="D59DFF">
                    <a:alpha val="42745"/>
                  </a:srgbClr>
                </a:gs>
                <a:gs pos="0">
                  <a:srgbClr val="1F9CF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sp>
          <p:nvSpPr>
            <p:cNvPr id="45" name="Freeform: Shape 44">
              <a:extLst>
                <a:ext uri="{FF2B5EF4-FFF2-40B4-BE49-F238E27FC236}">
                  <a16:creationId xmlns:a16="http://schemas.microsoft.com/office/drawing/2014/main" id="{0A88024C-FFA2-49F7-B9AC-D9193F010679}"/>
                </a:ext>
                <a:ext uri="{C183D7F6-B498-43B3-948B-1728B52AA6E4}">
                  <adec:decorative xmlns:adec="http://schemas.microsoft.com/office/drawing/2017/decorative" val="1"/>
                </a:ext>
              </a:extLst>
            </p:cNvPr>
            <p:cNvSpPr/>
            <p:nvPr/>
          </p:nvSpPr>
          <p:spPr>
            <a:xfrm flipH="1">
              <a:off x="9837634" y="6315206"/>
              <a:ext cx="2344940" cy="542794"/>
            </a:xfrm>
            <a:custGeom>
              <a:avLst/>
              <a:gdLst>
                <a:gd name="connsiteX0" fmla="*/ 2122262 w 3751904"/>
                <a:gd name="connsiteY0" fmla="*/ 0 h 868471"/>
                <a:gd name="connsiteX1" fmla="*/ 0 w 3751904"/>
                <a:gd name="connsiteY1" fmla="*/ 0 h 868471"/>
                <a:gd name="connsiteX2" fmla="*/ 0 w 3751904"/>
                <a:gd name="connsiteY2" fmla="*/ 868471 h 868471"/>
                <a:gd name="connsiteX3" fmla="*/ 3710427 w 3751904"/>
                <a:gd name="connsiteY3" fmla="*/ 868471 h 868471"/>
                <a:gd name="connsiteX4" fmla="*/ 3741165 w 3751904"/>
                <a:gd name="connsiteY4" fmla="*/ 599355 h 868471"/>
                <a:gd name="connsiteX5" fmla="*/ 3751904 w 3751904"/>
                <a:gd name="connsiteY5" fmla="*/ 315986 h 868471"/>
                <a:gd name="connsiteX6" fmla="*/ 3741165 w 3751904"/>
                <a:gd name="connsiteY6" fmla="*/ 32617 h 868471"/>
                <a:gd name="connsiteX7" fmla="*/ 3737440 w 3751904"/>
                <a:gd name="connsiteY7" fmla="*/ 2 h 868471"/>
                <a:gd name="connsiteX8" fmla="*/ 2122262 w 3751904"/>
                <a:gd name="connsiteY8" fmla="*/ 2 h 86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1904" h="868471">
                  <a:moveTo>
                    <a:pt x="2122262" y="0"/>
                  </a:moveTo>
                  <a:lnTo>
                    <a:pt x="0" y="0"/>
                  </a:lnTo>
                  <a:lnTo>
                    <a:pt x="0" y="868471"/>
                  </a:lnTo>
                  <a:lnTo>
                    <a:pt x="3710427" y="868471"/>
                  </a:lnTo>
                  <a:lnTo>
                    <a:pt x="3741165" y="599355"/>
                  </a:lnTo>
                  <a:cubicBezTo>
                    <a:pt x="3748281" y="505832"/>
                    <a:pt x="3751904" y="411332"/>
                    <a:pt x="3751904" y="315986"/>
                  </a:cubicBezTo>
                  <a:cubicBezTo>
                    <a:pt x="3751904" y="220640"/>
                    <a:pt x="3748281" y="126140"/>
                    <a:pt x="3741165" y="32617"/>
                  </a:cubicBezTo>
                  <a:lnTo>
                    <a:pt x="3737440" y="2"/>
                  </a:lnTo>
                  <a:lnTo>
                    <a:pt x="2122262" y="2"/>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sp>
          <p:nvSpPr>
            <p:cNvPr id="46" name="Oval 45">
              <a:extLst>
                <a:ext uri="{FF2B5EF4-FFF2-40B4-BE49-F238E27FC236}">
                  <a16:creationId xmlns:a16="http://schemas.microsoft.com/office/drawing/2014/main" id="{AD84113C-87E5-447A-91EA-D3A248EBB5A8}"/>
                </a:ext>
                <a:ext uri="{C183D7F6-B498-43B3-948B-1728B52AA6E4}">
                  <adec:decorative xmlns:adec="http://schemas.microsoft.com/office/drawing/2017/decorative" val="1"/>
                </a:ext>
              </a:extLst>
            </p:cNvPr>
            <p:cNvSpPr/>
            <p:nvPr/>
          </p:nvSpPr>
          <p:spPr>
            <a:xfrm>
              <a:off x="9196061" y="3565845"/>
              <a:ext cx="1079921" cy="1079921"/>
            </a:xfrm>
            <a:prstGeom prst="ellipse">
              <a:avLst/>
            </a:prstGeom>
            <a:gradFill>
              <a:gsLst>
                <a:gs pos="0">
                  <a:srgbClr val="007ACC"/>
                </a:gs>
                <a:gs pos="100000">
                  <a:srgbClr val="161828">
                    <a:alpha val="55576"/>
                  </a:srgbClr>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grpSp>
          <p:nvGrpSpPr>
            <p:cNvPr id="47" name="Group 46">
              <a:extLst>
                <a:ext uri="{FF2B5EF4-FFF2-40B4-BE49-F238E27FC236}">
                  <a16:creationId xmlns:a16="http://schemas.microsoft.com/office/drawing/2014/main" id="{34866F5D-95F3-4939-856C-655DD8AFCCF8}"/>
                </a:ext>
                <a:ext uri="{C183D7F6-B498-43B3-948B-1728B52AA6E4}">
                  <adec:decorative xmlns:adec="http://schemas.microsoft.com/office/drawing/2017/decorative" val="1"/>
                </a:ext>
              </a:extLst>
            </p:cNvPr>
            <p:cNvGrpSpPr/>
            <p:nvPr/>
          </p:nvGrpSpPr>
          <p:grpSpPr>
            <a:xfrm>
              <a:off x="5367042" y="9401"/>
              <a:ext cx="859504" cy="3514866"/>
              <a:chOff x="7579774" y="15041"/>
              <a:chExt cx="1375206" cy="5623786"/>
            </a:xfrm>
          </p:grpSpPr>
          <p:sp>
            <p:nvSpPr>
              <p:cNvPr id="48" name="Freeform: Shape 47">
                <a:extLst>
                  <a:ext uri="{FF2B5EF4-FFF2-40B4-BE49-F238E27FC236}">
                    <a16:creationId xmlns:a16="http://schemas.microsoft.com/office/drawing/2014/main" id="{5CCF68CB-B70C-4241-9028-E43DA2700EAB}"/>
                  </a:ext>
                </a:extLst>
              </p:cNvPr>
              <p:cNvSpPr/>
              <p:nvPr/>
            </p:nvSpPr>
            <p:spPr>
              <a:xfrm rot="20397764">
                <a:off x="7579774" y="15041"/>
                <a:ext cx="1375206" cy="4769606"/>
              </a:xfrm>
              <a:custGeom>
                <a:avLst/>
                <a:gdLst>
                  <a:gd name="connsiteX0" fmla="*/ 5572244 w 5572244"/>
                  <a:gd name="connsiteY0" fmla="*/ 2786122 h 5572243"/>
                  <a:gd name="connsiteX1" fmla="*/ 2786121 w 5572244"/>
                  <a:gd name="connsiteY1" fmla="*/ 5572244 h 5572243"/>
                  <a:gd name="connsiteX2" fmla="*/ -1 w 5572244"/>
                  <a:gd name="connsiteY2" fmla="*/ 2786122 h 5572243"/>
                  <a:gd name="connsiteX3" fmla="*/ 2786121 w 5572244"/>
                  <a:gd name="connsiteY3" fmla="*/ 0 h 5572243"/>
                  <a:gd name="connsiteX4" fmla="*/ 5572244 w 5572244"/>
                  <a:gd name="connsiteY4" fmla="*/ 2786122 h 5572243"/>
                  <a:gd name="connsiteX0" fmla="*/ 5572245 w 5599921"/>
                  <a:gd name="connsiteY0" fmla="*/ 2786122 h 5572244"/>
                  <a:gd name="connsiteX1" fmla="*/ 2786122 w 5599921"/>
                  <a:gd name="connsiteY1" fmla="*/ 5572244 h 5572244"/>
                  <a:gd name="connsiteX2" fmla="*/ 0 w 5599921"/>
                  <a:gd name="connsiteY2" fmla="*/ 2786122 h 5572244"/>
                  <a:gd name="connsiteX3" fmla="*/ 2786122 w 5599921"/>
                  <a:gd name="connsiteY3" fmla="*/ 0 h 5572244"/>
                  <a:gd name="connsiteX4" fmla="*/ 5599921 w 5599921"/>
                  <a:gd name="connsiteY4" fmla="*/ 2813798 h 5572244"/>
                  <a:gd name="connsiteX0" fmla="*/ 5572245 w 5572245"/>
                  <a:gd name="connsiteY0" fmla="*/ 2786122 h 5572244"/>
                  <a:gd name="connsiteX1" fmla="*/ 2786122 w 5572245"/>
                  <a:gd name="connsiteY1" fmla="*/ 5572244 h 5572244"/>
                  <a:gd name="connsiteX2" fmla="*/ 0 w 5572245"/>
                  <a:gd name="connsiteY2" fmla="*/ 2786122 h 5572244"/>
                  <a:gd name="connsiteX3" fmla="*/ 2786122 w 5572245"/>
                  <a:gd name="connsiteY3" fmla="*/ 0 h 5572244"/>
                  <a:gd name="connsiteX0" fmla="*/ 2786122 w 2786122"/>
                  <a:gd name="connsiteY0" fmla="*/ 5572244 h 5572244"/>
                  <a:gd name="connsiteX1" fmla="*/ 0 w 2786122"/>
                  <a:gd name="connsiteY1" fmla="*/ 2786122 h 5572244"/>
                  <a:gd name="connsiteX2" fmla="*/ 2786122 w 2786122"/>
                  <a:gd name="connsiteY2" fmla="*/ 0 h 5572244"/>
                  <a:gd name="connsiteX0" fmla="*/ 0 w 2786122"/>
                  <a:gd name="connsiteY0" fmla="*/ 2786122 h 2786122"/>
                  <a:gd name="connsiteX1" fmla="*/ 2786122 w 2786122"/>
                  <a:gd name="connsiteY1" fmla="*/ 0 h 2786122"/>
                  <a:gd name="connsiteX0" fmla="*/ 0 w 2786122"/>
                  <a:gd name="connsiteY0" fmla="*/ 2786122 h 2786122"/>
                  <a:gd name="connsiteX1" fmla="*/ 408680 w 2786122"/>
                  <a:gd name="connsiteY1" fmla="*/ 1342501 h 2786122"/>
                  <a:gd name="connsiteX2" fmla="*/ 2786122 w 2786122"/>
                  <a:gd name="connsiteY2" fmla="*/ 0 h 2786122"/>
                  <a:gd name="connsiteX0" fmla="*/ 0 w 2786122"/>
                  <a:gd name="connsiteY0" fmla="*/ 2786122 h 2786122"/>
                  <a:gd name="connsiteX1" fmla="*/ 408680 w 2786122"/>
                  <a:gd name="connsiteY1" fmla="*/ 1342501 h 2786122"/>
                  <a:gd name="connsiteX2" fmla="*/ 2786122 w 2786122"/>
                  <a:gd name="connsiteY2" fmla="*/ 0 h 2786122"/>
                  <a:gd name="connsiteX0" fmla="*/ 7555 w 2793677"/>
                  <a:gd name="connsiteY0" fmla="*/ 2786122 h 2786122"/>
                  <a:gd name="connsiteX1" fmla="*/ 416235 w 2793677"/>
                  <a:gd name="connsiteY1" fmla="*/ 1342501 h 2786122"/>
                  <a:gd name="connsiteX2" fmla="*/ 2793677 w 2793677"/>
                  <a:gd name="connsiteY2" fmla="*/ 0 h 2786122"/>
                  <a:gd name="connsiteX0" fmla="*/ 7555 w 416235"/>
                  <a:gd name="connsiteY0" fmla="*/ 1443621 h 1443621"/>
                  <a:gd name="connsiteX1" fmla="*/ 416235 w 416235"/>
                  <a:gd name="connsiteY1" fmla="*/ 0 h 1443621"/>
                </a:gdLst>
                <a:ahLst/>
                <a:cxnLst>
                  <a:cxn ang="0">
                    <a:pos x="connsiteX0" y="connsiteY0"/>
                  </a:cxn>
                  <a:cxn ang="0">
                    <a:pos x="connsiteX1" y="connsiteY1"/>
                  </a:cxn>
                </a:cxnLst>
                <a:rect l="l" t="t" r="r" b="b"/>
                <a:pathLst>
                  <a:path w="416235" h="1443621">
                    <a:moveTo>
                      <a:pt x="7555" y="1443621"/>
                    </a:moveTo>
                    <a:cubicBezTo>
                      <a:pt x="-64927" y="794236"/>
                      <a:pt x="407752" y="10480"/>
                      <a:pt x="416235" y="0"/>
                    </a:cubicBezTo>
                  </a:path>
                </a:pathLst>
              </a:custGeom>
              <a:noFill/>
              <a:ln w="38864" cap="flat">
                <a:solidFill>
                  <a:schemeClr val="bg1">
                    <a:alpha val="70000"/>
                  </a:schemeClr>
                </a:solidFill>
                <a:prstDash val="solid"/>
                <a:miter/>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marL="0" marR="0" lvl="0" indent="0" algn="l" defTabSz="285750" rtl="0" eaLnBrk="1" fontAlgn="auto" latinLnBrk="0" hangingPunct="1">
                  <a:lnSpc>
                    <a:spcPct val="100000"/>
                  </a:lnSpc>
                  <a:spcBef>
                    <a:spcPts val="0"/>
                  </a:spcBef>
                  <a:spcAft>
                    <a:spcPts val="0"/>
                  </a:spcAft>
                  <a:buClrTx/>
                  <a:buSzTx/>
                  <a:buFontTx/>
                  <a:buNone/>
                  <a:tabLst/>
                  <a:defRPr/>
                </a:pPr>
                <a:endParaRPr kumimoji="0" lang="en-IN" sz="1125" b="0" i="0" u="none" strike="noStrike" kern="1200" cap="none" spc="0" normalizeH="0" baseline="0" noProof="0">
                  <a:ln>
                    <a:noFill/>
                  </a:ln>
                  <a:solidFill>
                    <a:prstClr val="black"/>
                  </a:solidFill>
                  <a:effectLst/>
                  <a:uLnTx/>
                  <a:uFillTx/>
                  <a:latin typeface="Helvetica"/>
                  <a:ea typeface="+mn-ea"/>
                  <a:cs typeface="+mn-cs"/>
                </a:endParaRPr>
              </a:p>
            </p:txBody>
          </p:sp>
          <p:sp>
            <p:nvSpPr>
              <p:cNvPr id="49" name="Oval 48">
                <a:extLst>
                  <a:ext uri="{FF2B5EF4-FFF2-40B4-BE49-F238E27FC236}">
                    <a16:creationId xmlns:a16="http://schemas.microsoft.com/office/drawing/2014/main" id="{8898F16B-5704-4233-85F2-0A170C5044BA}"/>
                  </a:ext>
                </a:extLst>
              </p:cNvPr>
              <p:cNvSpPr/>
              <p:nvPr/>
            </p:nvSpPr>
            <p:spPr>
              <a:xfrm>
                <a:off x="8374176" y="4845902"/>
                <a:ext cx="275854" cy="275854"/>
              </a:xfrm>
              <a:prstGeom prst="ellipse">
                <a:avLst/>
              </a:prstGeom>
              <a:noFill/>
              <a:ln w="38864" cap="flat">
                <a:solidFill>
                  <a:schemeClr val="bg1">
                    <a:alpha val="70000"/>
                  </a:schemeClr>
                </a:solidFill>
                <a:prstDash val="solid"/>
                <a:miter/>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marL="0" marR="0" lvl="0" indent="0" algn="l" defTabSz="285750" rtl="0" eaLnBrk="1" fontAlgn="auto" latinLnBrk="0" hangingPunct="1">
                  <a:lnSpc>
                    <a:spcPct val="100000"/>
                  </a:lnSpc>
                  <a:spcBef>
                    <a:spcPts val="0"/>
                  </a:spcBef>
                  <a:spcAft>
                    <a:spcPts val="0"/>
                  </a:spcAft>
                  <a:buClrTx/>
                  <a:buSzTx/>
                  <a:buFontTx/>
                  <a:buNone/>
                  <a:tabLst/>
                  <a:defRPr/>
                </a:pPr>
                <a:endParaRPr kumimoji="0" lang="en-IN" sz="1125" b="0" i="0" u="none" strike="noStrike" kern="1200" cap="none" spc="0" normalizeH="0" baseline="0" noProof="0">
                  <a:ln>
                    <a:noFill/>
                  </a:ln>
                  <a:solidFill>
                    <a:prstClr val="black"/>
                  </a:solidFill>
                  <a:effectLst/>
                  <a:uLnTx/>
                  <a:uFillTx/>
                  <a:latin typeface="Helvetica"/>
                  <a:ea typeface="+mn-ea"/>
                  <a:cs typeface="+mn-cs"/>
                </a:endParaRPr>
              </a:p>
            </p:txBody>
          </p:sp>
          <p:sp>
            <p:nvSpPr>
              <p:cNvPr id="50" name="Oval 49">
                <a:extLst>
                  <a:ext uri="{FF2B5EF4-FFF2-40B4-BE49-F238E27FC236}">
                    <a16:creationId xmlns:a16="http://schemas.microsoft.com/office/drawing/2014/main" id="{5498E727-D46F-4234-8319-7A7453F792E3}"/>
                  </a:ext>
                </a:extLst>
              </p:cNvPr>
              <p:cNvSpPr/>
              <p:nvPr/>
            </p:nvSpPr>
            <p:spPr>
              <a:xfrm>
                <a:off x="8599147" y="5362973"/>
                <a:ext cx="275854" cy="275854"/>
              </a:xfrm>
              <a:prstGeom prst="ellipse">
                <a:avLst/>
              </a:prstGeom>
              <a:noFill/>
              <a:ln w="38864" cap="flat">
                <a:solidFill>
                  <a:schemeClr val="bg1">
                    <a:alpha val="70000"/>
                  </a:schemeClr>
                </a:solidFill>
                <a:prstDash val="solid"/>
                <a:miter/>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marL="0" marR="0" lvl="0" indent="0" algn="l" defTabSz="285750" rtl="0" eaLnBrk="1" fontAlgn="auto" latinLnBrk="0" hangingPunct="1">
                  <a:lnSpc>
                    <a:spcPct val="100000"/>
                  </a:lnSpc>
                  <a:spcBef>
                    <a:spcPts val="0"/>
                  </a:spcBef>
                  <a:spcAft>
                    <a:spcPts val="0"/>
                  </a:spcAft>
                  <a:buClrTx/>
                  <a:buSzTx/>
                  <a:buFontTx/>
                  <a:buNone/>
                  <a:tabLst/>
                  <a:defRPr/>
                </a:pPr>
                <a:endParaRPr kumimoji="0" lang="en-IN" sz="1125" b="0" i="0" u="none" strike="noStrike" kern="1200" cap="none" spc="0" normalizeH="0" baseline="0" noProof="0">
                  <a:ln>
                    <a:noFill/>
                  </a:ln>
                  <a:solidFill>
                    <a:prstClr val="black"/>
                  </a:solidFill>
                  <a:effectLst/>
                  <a:uLnTx/>
                  <a:uFillTx/>
                  <a:latin typeface="Helvetica"/>
                  <a:ea typeface="+mn-ea"/>
                  <a:cs typeface="+mn-cs"/>
                </a:endParaRPr>
              </a:p>
            </p:txBody>
          </p:sp>
        </p:grpSp>
      </p:grpSp>
      <p:sp>
        <p:nvSpPr>
          <p:cNvPr id="65" name="Title 1">
            <a:extLst>
              <a:ext uri="{FF2B5EF4-FFF2-40B4-BE49-F238E27FC236}">
                <a16:creationId xmlns:a16="http://schemas.microsoft.com/office/drawing/2014/main" id="{174B50CF-FDC4-4969-9867-C6C62DE43C35}"/>
              </a:ext>
            </a:extLst>
          </p:cNvPr>
          <p:cNvSpPr>
            <a:spLocks noGrp="1"/>
          </p:cNvSpPr>
          <p:nvPr>
            <p:ph type="title"/>
          </p:nvPr>
        </p:nvSpPr>
        <p:spPr>
          <a:xfrm>
            <a:off x="842863" y="3528632"/>
            <a:ext cx="4703382" cy="2497851"/>
          </a:xfrm>
        </p:spPr>
        <p:txBody>
          <a:bodyPr anchor="t" anchorCtr="0"/>
          <a:lstStyle/>
          <a:p>
            <a:r>
              <a:rPr lang="en-US" sz="3750" dirty="0">
                <a:solidFill>
                  <a:schemeClr val="accent2"/>
                </a:solidFill>
              </a:rPr>
              <a:t>Secure </a:t>
            </a:r>
            <a:r>
              <a:rPr lang="en-US" sz="3750" b="0" dirty="0"/>
              <a:t>your</a:t>
            </a:r>
            <a:r>
              <a:rPr lang="en-US" sz="3750" dirty="0">
                <a:solidFill>
                  <a:schemeClr val="accent2"/>
                </a:solidFill>
              </a:rPr>
              <a:t> development environment</a:t>
            </a:r>
          </a:p>
        </p:txBody>
      </p:sp>
      <p:sp>
        <p:nvSpPr>
          <p:cNvPr id="52" name="Oval 51">
            <a:extLst>
              <a:ext uri="{FF2B5EF4-FFF2-40B4-BE49-F238E27FC236}">
                <a16:creationId xmlns:a16="http://schemas.microsoft.com/office/drawing/2014/main" id="{442ED1F2-0943-4558-ACA8-C4BE8D006DBD}"/>
              </a:ext>
              <a:ext uri="{C183D7F6-B498-43B3-948B-1728B52AA6E4}">
                <adec:decorative xmlns:adec="http://schemas.microsoft.com/office/drawing/2017/decorative" val="1"/>
              </a:ext>
            </a:extLst>
          </p:cNvPr>
          <p:cNvSpPr/>
          <p:nvPr/>
        </p:nvSpPr>
        <p:spPr>
          <a:xfrm>
            <a:off x="842863" y="1293477"/>
            <a:ext cx="2011680" cy="2011680"/>
          </a:xfrm>
          <a:prstGeom prst="ellipse">
            <a:avLst/>
          </a:prstGeom>
          <a:gradFill>
            <a:gsLst>
              <a:gs pos="0">
                <a:srgbClr val="8661C5"/>
              </a:gs>
              <a:gs pos="100000">
                <a:srgbClr val="161828"/>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grpSp>
        <p:nvGrpSpPr>
          <p:cNvPr id="4" name="Group 3" descr="Icon of a shield">
            <a:extLst>
              <a:ext uri="{FF2B5EF4-FFF2-40B4-BE49-F238E27FC236}">
                <a16:creationId xmlns:a16="http://schemas.microsoft.com/office/drawing/2014/main" id="{D2863A2B-A802-48B4-9F4D-B122BB151D11}"/>
              </a:ext>
            </a:extLst>
          </p:cNvPr>
          <p:cNvGrpSpPr/>
          <p:nvPr/>
        </p:nvGrpSpPr>
        <p:grpSpPr>
          <a:xfrm>
            <a:off x="1345671" y="1696822"/>
            <a:ext cx="1006065" cy="1204991"/>
            <a:chOff x="1345671" y="1696822"/>
            <a:chExt cx="1006065" cy="1204991"/>
          </a:xfrm>
        </p:grpSpPr>
        <p:sp>
          <p:nvSpPr>
            <p:cNvPr id="31" name="Freeform 68">
              <a:extLst>
                <a:ext uri="{FF2B5EF4-FFF2-40B4-BE49-F238E27FC236}">
                  <a16:creationId xmlns:a16="http://schemas.microsoft.com/office/drawing/2014/main" id="{2B530C19-65F0-4646-9D56-97B56FE061FB}"/>
                </a:ext>
                <a:ext uri="{C183D7F6-B498-43B3-948B-1728B52AA6E4}">
                  <adec:decorative xmlns:adec="http://schemas.microsoft.com/office/drawing/2017/decorative" val="1"/>
                </a:ext>
              </a:extLst>
            </p:cNvPr>
            <p:cNvSpPr>
              <a:spLocks/>
            </p:cNvSpPr>
            <p:nvPr/>
          </p:nvSpPr>
          <p:spPr bwMode="auto">
            <a:xfrm>
              <a:off x="1345671" y="1696822"/>
              <a:ext cx="1006065" cy="1204991"/>
            </a:xfrm>
            <a:custGeom>
              <a:avLst/>
              <a:gdLst>
                <a:gd name="connsiteX0" fmla="*/ 1400249 w 2801938"/>
                <a:gd name="connsiteY0" fmla="*/ 128588 h 3355975"/>
                <a:gd name="connsiteX1" fmla="*/ 122238 w 2801938"/>
                <a:gd name="connsiteY1" fmla="*/ 517588 h 3355975"/>
                <a:gd name="connsiteX2" fmla="*/ 122238 w 2801938"/>
                <a:gd name="connsiteY2" fmla="*/ 1487049 h 3355975"/>
                <a:gd name="connsiteX3" fmla="*/ 1400249 w 2801938"/>
                <a:gd name="connsiteY3" fmla="*/ 3216276 h 3355975"/>
                <a:gd name="connsiteX4" fmla="*/ 2681288 w 2801938"/>
                <a:gd name="connsiteY4" fmla="*/ 1487049 h 3355975"/>
                <a:gd name="connsiteX5" fmla="*/ 2681288 w 2801938"/>
                <a:gd name="connsiteY5" fmla="*/ 517588 h 3355975"/>
                <a:gd name="connsiteX6" fmla="*/ 1400249 w 2801938"/>
                <a:gd name="connsiteY6" fmla="*/ 128588 h 3355975"/>
                <a:gd name="connsiteX7" fmla="*/ 1399455 w 2801938"/>
                <a:gd name="connsiteY7" fmla="*/ 0 h 3355975"/>
                <a:gd name="connsiteX8" fmla="*/ 2801938 w 2801938"/>
                <a:gd name="connsiteY8" fmla="*/ 425577 h 3355975"/>
                <a:gd name="connsiteX9" fmla="*/ 2801938 w 2801938"/>
                <a:gd name="connsiteY9" fmla="*/ 1486478 h 3355975"/>
                <a:gd name="connsiteX10" fmla="*/ 2417240 w 2801938"/>
                <a:gd name="connsiteY10" fmla="*/ 2510902 h 3355975"/>
                <a:gd name="connsiteX11" fmla="*/ 1429746 w 2801938"/>
                <a:gd name="connsiteY11" fmla="*/ 3340776 h 3355975"/>
                <a:gd name="connsiteX12" fmla="*/ 1399455 w 2801938"/>
                <a:gd name="connsiteY12" fmla="*/ 3355975 h 3355975"/>
                <a:gd name="connsiteX13" fmla="*/ 1372193 w 2801938"/>
                <a:gd name="connsiteY13" fmla="*/ 3340776 h 3355975"/>
                <a:gd name="connsiteX14" fmla="*/ 384699 w 2801938"/>
                <a:gd name="connsiteY14" fmla="*/ 2510902 h 3355975"/>
                <a:gd name="connsiteX15" fmla="*/ 0 w 2801938"/>
                <a:gd name="connsiteY15" fmla="*/ 1486478 h 3355975"/>
                <a:gd name="connsiteX16" fmla="*/ 0 w 2801938"/>
                <a:gd name="connsiteY16" fmla="*/ 425577 h 3355975"/>
                <a:gd name="connsiteX17" fmla="*/ 1399455 w 2801938"/>
                <a:gd name="connsiteY17" fmla="*/ 0 h 335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1938" h="3355975">
                  <a:moveTo>
                    <a:pt x="1400249" y="128588"/>
                  </a:moveTo>
                  <a:lnTo>
                    <a:pt x="122238" y="517588"/>
                  </a:lnTo>
                  <a:cubicBezTo>
                    <a:pt x="122238" y="1487049"/>
                    <a:pt x="122238" y="1487049"/>
                    <a:pt x="122238" y="1487049"/>
                  </a:cubicBezTo>
                  <a:cubicBezTo>
                    <a:pt x="122238" y="2107018"/>
                    <a:pt x="634048" y="2799924"/>
                    <a:pt x="1400249" y="3216276"/>
                  </a:cubicBezTo>
                  <a:cubicBezTo>
                    <a:pt x="2166450" y="2799924"/>
                    <a:pt x="2681288" y="2107018"/>
                    <a:pt x="2681288" y="1487049"/>
                  </a:cubicBezTo>
                  <a:cubicBezTo>
                    <a:pt x="2681288" y="517588"/>
                    <a:pt x="2681288" y="517588"/>
                    <a:pt x="2681288" y="517588"/>
                  </a:cubicBezTo>
                  <a:cubicBezTo>
                    <a:pt x="1400249" y="128588"/>
                    <a:pt x="1400249" y="128588"/>
                    <a:pt x="1400249" y="128588"/>
                  </a:cubicBezTo>
                  <a:close/>
                  <a:moveTo>
                    <a:pt x="1399455" y="0"/>
                  </a:moveTo>
                  <a:cubicBezTo>
                    <a:pt x="2801938" y="425577"/>
                    <a:pt x="2801938" y="425577"/>
                    <a:pt x="2801938" y="425577"/>
                  </a:cubicBezTo>
                  <a:cubicBezTo>
                    <a:pt x="2801938" y="1486478"/>
                    <a:pt x="2801938" y="1486478"/>
                    <a:pt x="2801938" y="1486478"/>
                  </a:cubicBezTo>
                  <a:cubicBezTo>
                    <a:pt x="2801938" y="1820860"/>
                    <a:pt x="2668657" y="2176520"/>
                    <a:pt x="2417240" y="2510902"/>
                  </a:cubicBezTo>
                  <a:cubicBezTo>
                    <a:pt x="2171881" y="2839204"/>
                    <a:pt x="1829590" y="3127988"/>
                    <a:pt x="1429746" y="3340776"/>
                  </a:cubicBezTo>
                  <a:lnTo>
                    <a:pt x="1399455" y="3355975"/>
                  </a:lnTo>
                  <a:cubicBezTo>
                    <a:pt x="1372193" y="3340776"/>
                    <a:pt x="1372193" y="3340776"/>
                    <a:pt x="1372193" y="3340776"/>
                  </a:cubicBezTo>
                  <a:cubicBezTo>
                    <a:pt x="972348" y="3127988"/>
                    <a:pt x="630058" y="2839204"/>
                    <a:pt x="384699" y="2510902"/>
                  </a:cubicBezTo>
                  <a:cubicBezTo>
                    <a:pt x="133282" y="2176520"/>
                    <a:pt x="0" y="1820860"/>
                    <a:pt x="0" y="1486478"/>
                  </a:cubicBezTo>
                  <a:cubicBezTo>
                    <a:pt x="0" y="425577"/>
                    <a:pt x="0" y="425577"/>
                    <a:pt x="0" y="425577"/>
                  </a:cubicBezTo>
                  <a:cubicBezTo>
                    <a:pt x="1399455" y="0"/>
                    <a:pt x="1399455" y="0"/>
                    <a:pt x="1399455"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noAutofit/>
            </a:bodyPr>
            <a:lstStyle/>
            <a:p>
              <a:pPr marL="0" marR="0" lvl="0" indent="0" algn="l"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black"/>
                </a:solidFill>
                <a:effectLst/>
                <a:uLnTx/>
                <a:uFillTx/>
                <a:latin typeface="Helvetica"/>
                <a:ea typeface="+mn-ea"/>
                <a:cs typeface="+mn-cs"/>
              </a:endParaRPr>
            </a:p>
          </p:txBody>
        </p:sp>
        <p:sp>
          <p:nvSpPr>
            <p:cNvPr id="32" name="Freeform 69">
              <a:extLst>
                <a:ext uri="{FF2B5EF4-FFF2-40B4-BE49-F238E27FC236}">
                  <a16:creationId xmlns:a16="http://schemas.microsoft.com/office/drawing/2014/main" id="{E4CAB07F-2E3B-40E2-B8B3-FC037C97F4AA}"/>
                </a:ext>
                <a:ext uri="{C183D7F6-B498-43B3-948B-1728B52AA6E4}">
                  <adec:decorative xmlns:adec="http://schemas.microsoft.com/office/drawing/2017/decorative" val="1"/>
                </a:ext>
              </a:extLst>
            </p:cNvPr>
            <p:cNvSpPr>
              <a:spLocks/>
            </p:cNvSpPr>
            <p:nvPr/>
          </p:nvSpPr>
          <p:spPr bwMode="auto">
            <a:xfrm>
              <a:off x="1418632" y="1775483"/>
              <a:ext cx="425226" cy="1042540"/>
            </a:xfrm>
            <a:custGeom>
              <a:avLst/>
              <a:gdLst>
                <a:gd name="connsiteX0" fmla="*/ 1063626 w 1184275"/>
                <a:gd name="connsiteY0" fmla="*/ 163513 h 2903538"/>
                <a:gd name="connsiteX1" fmla="*/ 122238 w 1184275"/>
                <a:gd name="connsiteY1" fmla="*/ 446352 h 2903538"/>
                <a:gd name="connsiteX2" fmla="*/ 122238 w 1184275"/>
                <a:gd name="connsiteY2" fmla="*/ 1267496 h 2903538"/>
                <a:gd name="connsiteX3" fmla="*/ 1063626 w 1184275"/>
                <a:gd name="connsiteY3" fmla="*/ 2690813 h 2903538"/>
                <a:gd name="connsiteX4" fmla="*/ 1063626 w 1184275"/>
                <a:gd name="connsiteY4" fmla="*/ 163513 h 2903538"/>
                <a:gd name="connsiteX5" fmla="*/ 1184275 w 1184275"/>
                <a:gd name="connsiteY5" fmla="*/ 0 h 2903538"/>
                <a:gd name="connsiteX6" fmla="*/ 1184275 w 1184275"/>
                <a:gd name="connsiteY6" fmla="*/ 2903538 h 2903538"/>
                <a:gd name="connsiteX7" fmla="*/ 1093410 w 1184275"/>
                <a:gd name="connsiteY7" fmla="*/ 2851852 h 2903538"/>
                <a:gd name="connsiteX8" fmla="*/ 0 w 1184275"/>
                <a:gd name="connsiteY8" fmla="*/ 1267828 h 2903538"/>
                <a:gd name="connsiteX9" fmla="*/ 0 w 1184275"/>
                <a:gd name="connsiteY9" fmla="*/ 358762 h 2903538"/>
                <a:gd name="connsiteX10" fmla="*/ 1184275 w 1184275"/>
                <a:gd name="connsiteY10" fmla="*/ 0 h 2903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4275" h="2903538">
                  <a:moveTo>
                    <a:pt x="1063626" y="163513"/>
                  </a:moveTo>
                  <a:lnTo>
                    <a:pt x="122238" y="446352"/>
                  </a:lnTo>
                  <a:cubicBezTo>
                    <a:pt x="122238" y="1267496"/>
                    <a:pt x="122238" y="1267496"/>
                    <a:pt x="122238" y="1267496"/>
                  </a:cubicBezTo>
                  <a:cubicBezTo>
                    <a:pt x="122238" y="1790596"/>
                    <a:pt x="473367" y="2319778"/>
                    <a:pt x="1063626" y="2690813"/>
                  </a:cubicBezTo>
                  <a:cubicBezTo>
                    <a:pt x="1063626" y="163513"/>
                    <a:pt x="1063626" y="163513"/>
                    <a:pt x="1063626" y="163513"/>
                  </a:cubicBezTo>
                  <a:close/>
                  <a:moveTo>
                    <a:pt x="1184275" y="0"/>
                  </a:moveTo>
                  <a:lnTo>
                    <a:pt x="1184275" y="2903538"/>
                  </a:lnTo>
                  <a:cubicBezTo>
                    <a:pt x="1093410" y="2851852"/>
                    <a:pt x="1093410" y="2851852"/>
                    <a:pt x="1093410" y="2851852"/>
                  </a:cubicBezTo>
                  <a:cubicBezTo>
                    <a:pt x="408893" y="2453566"/>
                    <a:pt x="0" y="1860697"/>
                    <a:pt x="0" y="1267828"/>
                  </a:cubicBezTo>
                  <a:cubicBezTo>
                    <a:pt x="0" y="358762"/>
                    <a:pt x="0" y="358762"/>
                    <a:pt x="0" y="358762"/>
                  </a:cubicBezTo>
                  <a:cubicBezTo>
                    <a:pt x="1184275" y="0"/>
                    <a:pt x="1184275" y="0"/>
                    <a:pt x="1184275"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noAutofit/>
            </a:bodyPr>
            <a:lstStyle/>
            <a:p>
              <a:pPr marL="0" marR="0" lvl="0" indent="0" algn="l"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black"/>
                </a:solidFill>
                <a:effectLst/>
                <a:uLnTx/>
                <a:uFillTx/>
                <a:latin typeface="Helvetica"/>
                <a:ea typeface="+mn-ea"/>
                <a:cs typeface="+mn-cs"/>
              </a:endParaRPr>
            </a:p>
          </p:txBody>
        </p:sp>
      </p:grpSp>
      <p:grpSp>
        <p:nvGrpSpPr>
          <p:cNvPr id="8" name="Group 7">
            <a:extLst>
              <a:ext uri="{FF2B5EF4-FFF2-40B4-BE49-F238E27FC236}">
                <a16:creationId xmlns:a16="http://schemas.microsoft.com/office/drawing/2014/main" id="{138FFA0C-5843-4362-AFFB-2A0B584C3A3C}"/>
              </a:ext>
              <a:ext uri="{C183D7F6-B498-43B3-948B-1728B52AA6E4}">
                <adec:decorative xmlns:adec="http://schemas.microsoft.com/office/drawing/2017/decorative" val="1"/>
              </a:ext>
            </a:extLst>
          </p:cNvPr>
          <p:cNvGrpSpPr/>
          <p:nvPr/>
        </p:nvGrpSpPr>
        <p:grpSpPr>
          <a:xfrm>
            <a:off x="9452520" y="177314"/>
            <a:ext cx="1080135" cy="1080135"/>
            <a:chOff x="8046378" y="177314"/>
            <a:chExt cx="1080135" cy="1080135"/>
          </a:xfrm>
        </p:grpSpPr>
        <p:sp>
          <p:nvSpPr>
            <p:cNvPr id="35" name="Oval 34">
              <a:extLst>
                <a:ext uri="{FF2B5EF4-FFF2-40B4-BE49-F238E27FC236}">
                  <a16:creationId xmlns:a16="http://schemas.microsoft.com/office/drawing/2014/main" id="{B8AD715D-A3F9-456D-A90D-890E671792C8}"/>
                </a:ext>
                <a:ext uri="{C183D7F6-B498-43B3-948B-1728B52AA6E4}">
                  <adec:decorative xmlns:adec="http://schemas.microsoft.com/office/drawing/2017/decorative" val="1"/>
                </a:ext>
              </a:extLst>
            </p:cNvPr>
            <p:cNvSpPr/>
            <p:nvPr/>
          </p:nvSpPr>
          <p:spPr>
            <a:xfrm>
              <a:off x="8046378" y="177314"/>
              <a:ext cx="1080135" cy="1080135"/>
            </a:xfrm>
            <a:prstGeom prst="ellipse">
              <a:avLst/>
            </a:prstGeom>
            <a:gradFill>
              <a:gsLst>
                <a:gs pos="0">
                  <a:srgbClr val="8661C5"/>
                </a:gs>
                <a:gs pos="100000">
                  <a:srgbClr val="161828"/>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sp>
          <p:nvSpPr>
            <p:cNvPr id="36" name="Freeform 17">
              <a:extLst>
                <a:ext uri="{FF2B5EF4-FFF2-40B4-BE49-F238E27FC236}">
                  <a16:creationId xmlns:a16="http://schemas.microsoft.com/office/drawing/2014/main" id="{9507BB68-1810-4A40-916E-BCB1FC7E6E56}"/>
                </a:ext>
                <a:ext uri="{C183D7F6-B498-43B3-948B-1728B52AA6E4}">
                  <adec:decorative xmlns:adec="http://schemas.microsoft.com/office/drawing/2017/decorative" val="1"/>
                </a:ext>
              </a:extLst>
            </p:cNvPr>
            <p:cNvSpPr>
              <a:spLocks noEditPoints="1"/>
            </p:cNvSpPr>
            <p:nvPr/>
          </p:nvSpPr>
          <p:spPr bwMode="auto">
            <a:xfrm>
              <a:off x="8230813" y="410784"/>
              <a:ext cx="711265" cy="613195"/>
            </a:xfrm>
            <a:custGeom>
              <a:avLst/>
              <a:gdLst>
                <a:gd name="T0" fmla="*/ 366 w 1143"/>
                <a:gd name="T1" fmla="*/ 867 h 986"/>
                <a:gd name="T2" fmla="*/ 350 w 1143"/>
                <a:gd name="T3" fmla="*/ 806 h 986"/>
                <a:gd name="T4" fmla="*/ 61 w 1143"/>
                <a:gd name="T5" fmla="*/ 785 h 986"/>
                <a:gd name="T6" fmla="*/ 0 w 1143"/>
                <a:gd name="T7" fmla="*/ 532 h 986"/>
                <a:gd name="T8" fmla="*/ 189 w 1143"/>
                <a:gd name="T9" fmla="*/ 413 h 986"/>
                <a:gd name="T10" fmla="*/ 368 w 1143"/>
                <a:gd name="T11" fmla="*/ 405 h 986"/>
                <a:gd name="T12" fmla="*/ 536 w 1143"/>
                <a:gd name="T13" fmla="*/ 367 h 986"/>
                <a:gd name="T14" fmla="*/ 903 w 1143"/>
                <a:gd name="T15" fmla="*/ 413 h 986"/>
                <a:gd name="T16" fmla="*/ 1137 w 1143"/>
                <a:gd name="T17" fmla="*/ 535 h 986"/>
                <a:gd name="T18" fmla="*/ 933 w 1143"/>
                <a:gd name="T19" fmla="*/ 874 h 986"/>
                <a:gd name="T20" fmla="*/ 766 w 1143"/>
                <a:gd name="T21" fmla="*/ 864 h 986"/>
                <a:gd name="T22" fmla="*/ 557 w 1143"/>
                <a:gd name="T23" fmla="*/ 986 h 986"/>
                <a:gd name="T24" fmla="*/ 574 w 1143"/>
                <a:gd name="T25" fmla="*/ 949 h 986"/>
                <a:gd name="T26" fmla="*/ 815 w 1143"/>
                <a:gd name="T27" fmla="*/ 516 h 986"/>
                <a:gd name="T28" fmla="*/ 537 w 1143"/>
                <a:gd name="T29" fmla="*/ 403 h 986"/>
                <a:gd name="T30" fmla="*/ 319 w 1143"/>
                <a:gd name="T31" fmla="*/ 519 h 986"/>
                <a:gd name="T32" fmla="*/ 807 w 1143"/>
                <a:gd name="T33" fmla="*/ 771 h 986"/>
                <a:gd name="T34" fmla="*/ 1041 w 1143"/>
                <a:gd name="T35" fmla="*/ 772 h 986"/>
                <a:gd name="T36" fmla="*/ 1097 w 1143"/>
                <a:gd name="T37" fmla="*/ 501 h 986"/>
                <a:gd name="T38" fmla="*/ 838 w 1143"/>
                <a:gd name="T39" fmla="*/ 458 h 986"/>
                <a:gd name="T40" fmla="*/ 798 w 1143"/>
                <a:gd name="T41" fmla="*/ 733 h 986"/>
                <a:gd name="T42" fmla="*/ 94 w 1143"/>
                <a:gd name="T43" fmla="*/ 771 h 986"/>
                <a:gd name="T44" fmla="*/ 327 w 1143"/>
                <a:gd name="T45" fmla="*/ 772 h 986"/>
                <a:gd name="T46" fmla="*/ 336 w 1143"/>
                <a:gd name="T47" fmla="*/ 744 h 986"/>
                <a:gd name="T48" fmla="*/ 283 w 1143"/>
                <a:gd name="T49" fmla="*/ 520 h 986"/>
                <a:gd name="T50" fmla="*/ 191 w 1143"/>
                <a:gd name="T51" fmla="*/ 449 h 986"/>
                <a:gd name="T52" fmla="*/ 94 w 1143"/>
                <a:gd name="T53" fmla="*/ 771 h 986"/>
                <a:gd name="T54" fmla="*/ 793 w 1143"/>
                <a:gd name="T55" fmla="*/ 262 h 986"/>
                <a:gd name="T56" fmla="*/ 1058 w 1143"/>
                <a:gd name="T57" fmla="*/ 262 h 986"/>
                <a:gd name="T58" fmla="*/ 926 w 1143"/>
                <a:gd name="T59" fmla="*/ 165 h 986"/>
                <a:gd name="T60" fmla="*/ 926 w 1143"/>
                <a:gd name="T61" fmla="*/ 359 h 986"/>
                <a:gd name="T62" fmla="*/ 926 w 1143"/>
                <a:gd name="T63" fmla="*/ 165 h 986"/>
                <a:gd name="T64" fmla="*/ 80 w 1143"/>
                <a:gd name="T65" fmla="*/ 262 h 986"/>
                <a:gd name="T66" fmla="*/ 345 w 1143"/>
                <a:gd name="T67" fmla="*/ 262 h 986"/>
                <a:gd name="T68" fmla="*/ 212 w 1143"/>
                <a:gd name="T69" fmla="*/ 165 h 986"/>
                <a:gd name="T70" fmla="*/ 212 w 1143"/>
                <a:gd name="T71" fmla="*/ 359 h 986"/>
                <a:gd name="T72" fmla="*/ 212 w 1143"/>
                <a:gd name="T73" fmla="*/ 165 h 986"/>
                <a:gd name="T74" fmla="*/ 392 w 1143"/>
                <a:gd name="T75" fmla="*/ 175 h 986"/>
                <a:gd name="T76" fmla="*/ 742 w 1143"/>
                <a:gd name="T77" fmla="*/ 175 h 986"/>
                <a:gd name="T78" fmla="*/ 567 w 1143"/>
                <a:gd name="T79" fmla="*/ 36 h 986"/>
                <a:gd name="T80" fmla="*/ 567 w 1143"/>
                <a:gd name="T81" fmla="*/ 315 h 986"/>
                <a:gd name="T82" fmla="*/ 567 w 1143"/>
                <a:gd name="T83" fmla="*/ 3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43" h="986">
                  <a:moveTo>
                    <a:pt x="557" y="986"/>
                  </a:moveTo>
                  <a:cubicBezTo>
                    <a:pt x="473" y="986"/>
                    <a:pt x="404" y="943"/>
                    <a:pt x="366" y="867"/>
                  </a:cubicBezTo>
                  <a:cubicBezTo>
                    <a:pt x="365" y="865"/>
                    <a:pt x="365" y="865"/>
                    <a:pt x="365" y="865"/>
                  </a:cubicBezTo>
                  <a:cubicBezTo>
                    <a:pt x="350" y="806"/>
                    <a:pt x="350" y="806"/>
                    <a:pt x="350" y="806"/>
                  </a:cubicBezTo>
                  <a:cubicBezTo>
                    <a:pt x="326" y="842"/>
                    <a:pt x="274" y="870"/>
                    <a:pt x="220" y="874"/>
                  </a:cubicBezTo>
                  <a:cubicBezTo>
                    <a:pt x="150" y="880"/>
                    <a:pt x="92" y="847"/>
                    <a:pt x="61" y="785"/>
                  </a:cubicBezTo>
                  <a:cubicBezTo>
                    <a:pt x="60" y="783"/>
                    <a:pt x="60" y="783"/>
                    <a:pt x="60" y="783"/>
                  </a:cubicBezTo>
                  <a:cubicBezTo>
                    <a:pt x="0" y="532"/>
                    <a:pt x="0" y="532"/>
                    <a:pt x="0" y="532"/>
                  </a:cubicBezTo>
                  <a:cubicBezTo>
                    <a:pt x="0" y="529"/>
                    <a:pt x="0" y="529"/>
                    <a:pt x="0" y="529"/>
                  </a:cubicBezTo>
                  <a:cubicBezTo>
                    <a:pt x="4" y="461"/>
                    <a:pt x="75" y="417"/>
                    <a:pt x="189" y="413"/>
                  </a:cubicBezTo>
                  <a:cubicBezTo>
                    <a:pt x="237" y="411"/>
                    <a:pt x="288" y="418"/>
                    <a:pt x="329" y="430"/>
                  </a:cubicBezTo>
                  <a:cubicBezTo>
                    <a:pt x="340" y="421"/>
                    <a:pt x="353" y="412"/>
                    <a:pt x="368" y="405"/>
                  </a:cubicBezTo>
                  <a:cubicBezTo>
                    <a:pt x="411" y="383"/>
                    <a:pt x="469" y="370"/>
                    <a:pt x="536" y="367"/>
                  </a:cubicBezTo>
                  <a:cubicBezTo>
                    <a:pt x="536" y="367"/>
                    <a:pt x="536" y="367"/>
                    <a:pt x="536" y="367"/>
                  </a:cubicBezTo>
                  <a:cubicBezTo>
                    <a:pt x="631" y="364"/>
                    <a:pt x="747" y="384"/>
                    <a:pt x="808" y="429"/>
                  </a:cubicBezTo>
                  <a:cubicBezTo>
                    <a:pt x="836" y="420"/>
                    <a:pt x="868" y="415"/>
                    <a:pt x="903" y="413"/>
                  </a:cubicBezTo>
                  <a:cubicBezTo>
                    <a:pt x="983" y="410"/>
                    <a:pt x="1087" y="429"/>
                    <a:pt x="1125" y="478"/>
                  </a:cubicBezTo>
                  <a:cubicBezTo>
                    <a:pt x="1138" y="496"/>
                    <a:pt x="1143" y="515"/>
                    <a:pt x="1137" y="535"/>
                  </a:cubicBezTo>
                  <a:cubicBezTo>
                    <a:pt x="1075" y="782"/>
                    <a:pt x="1075" y="782"/>
                    <a:pt x="1075" y="782"/>
                  </a:cubicBezTo>
                  <a:cubicBezTo>
                    <a:pt x="1060" y="830"/>
                    <a:pt x="999" y="869"/>
                    <a:pt x="933" y="874"/>
                  </a:cubicBezTo>
                  <a:cubicBezTo>
                    <a:pt x="869" y="879"/>
                    <a:pt x="814" y="852"/>
                    <a:pt x="782" y="799"/>
                  </a:cubicBezTo>
                  <a:cubicBezTo>
                    <a:pt x="766" y="864"/>
                    <a:pt x="766" y="864"/>
                    <a:pt x="766" y="864"/>
                  </a:cubicBezTo>
                  <a:cubicBezTo>
                    <a:pt x="745" y="926"/>
                    <a:pt x="664" y="978"/>
                    <a:pt x="577" y="985"/>
                  </a:cubicBezTo>
                  <a:cubicBezTo>
                    <a:pt x="570" y="986"/>
                    <a:pt x="564" y="986"/>
                    <a:pt x="557" y="986"/>
                  </a:cubicBezTo>
                  <a:close/>
                  <a:moveTo>
                    <a:pt x="399" y="852"/>
                  </a:moveTo>
                  <a:cubicBezTo>
                    <a:pt x="446" y="945"/>
                    <a:pt x="529" y="953"/>
                    <a:pt x="574" y="949"/>
                  </a:cubicBezTo>
                  <a:cubicBezTo>
                    <a:pt x="646" y="944"/>
                    <a:pt x="715" y="902"/>
                    <a:pt x="731" y="854"/>
                  </a:cubicBezTo>
                  <a:cubicBezTo>
                    <a:pt x="815" y="516"/>
                    <a:pt x="815" y="516"/>
                    <a:pt x="815" y="516"/>
                  </a:cubicBezTo>
                  <a:cubicBezTo>
                    <a:pt x="819" y="502"/>
                    <a:pt x="816" y="489"/>
                    <a:pt x="806" y="476"/>
                  </a:cubicBezTo>
                  <a:cubicBezTo>
                    <a:pt x="771" y="430"/>
                    <a:pt x="655" y="399"/>
                    <a:pt x="537" y="403"/>
                  </a:cubicBezTo>
                  <a:cubicBezTo>
                    <a:pt x="537" y="403"/>
                    <a:pt x="537" y="403"/>
                    <a:pt x="537" y="403"/>
                  </a:cubicBezTo>
                  <a:cubicBezTo>
                    <a:pt x="436" y="407"/>
                    <a:pt x="326" y="439"/>
                    <a:pt x="319" y="519"/>
                  </a:cubicBezTo>
                  <a:lnTo>
                    <a:pt x="399" y="852"/>
                  </a:lnTo>
                  <a:close/>
                  <a:moveTo>
                    <a:pt x="807" y="771"/>
                  </a:moveTo>
                  <a:cubicBezTo>
                    <a:pt x="841" y="835"/>
                    <a:pt x="899" y="841"/>
                    <a:pt x="930" y="838"/>
                  </a:cubicBezTo>
                  <a:cubicBezTo>
                    <a:pt x="981" y="834"/>
                    <a:pt x="1030" y="805"/>
                    <a:pt x="1041" y="772"/>
                  </a:cubicBezTo>
                  <a:cubicBezTo>
                    <a:pt x="1102" y="525"/>
                    <a:pt x="1102" y="525"/>
                    <a:pt x="1102" y="525"/>
                  </a:cubicBezTo>
                  <a:cubicBezTo>
                    <a:pt x="1105" y="516"/>
                    <a:pt x="1103" y="509"/>
                    <a:pt x="1097" y="501"/>
                  </a:cubicBezTo>
                  <a:cubicBezTo>
                    <a:pt x="1072" y="469"/>
                    <a:pt x="987" y="446"/>
                    <a:pt x="904" y="449"/>
                  </a:cubicBezTo>
                  <a:cubicBezTo>
                    <a:pt x="880" y="450"/>
                    <a:pt x="858" y="453"/>
                    <a:pt x="838" y="458"/>
                  </a:cubicBezTo>
                  <a:cubicBezTo>
                    <a:pt x="852" y="479"/>
                    <a:pt x="856" y="502"/>
                    <a:pt x="850" y="526"/>
                  </a:cubicBezTo>
                  <a:cubicBezTo>
                    <a:pt x="798" y="733"/>
                    <a:pt x="798" y="733"/>
                    <a:pt x="798" y="733"/>
                  </a:cubicBezTo>
                  <a:lnTo>
                    <a:pt x="807" y="771"/>
                  </a:lnTo>
                  <a:close/>
                  <a:moveTo>
                    <a:pt x="94" y="771"/>
                  </a:moveTo>
                  <a:cubicBezTo>
                    <a:pt x="127" y="835"/>
                    <a:pt x="185" y="841"/>
                    <a:pt x="217" y="838"/>
                  </a:cubicBezTo>
                  <a:cubicBezTo>
                    <a:pt x="268" y="834"/>
                    <a:pt x="316" y="805"/>
                    <a:pt x="327" y="772"/>
                  </a:cubicBezTo>
                  <a:cubicBezTo>
                    <a:pt x="335" y="743"/>
                    <a:pt x="335" y="743"/>
                    <a:pt x="335" y="743"/>
                  </a:cubicBezTo>
                  <a:cubicBezTo>
                    <a:pt x="336" y="744"/>
                    <a:pt x="336" y="744"/>
                    <a:pt x="336" y="744"/>
                  </a:cubicBezTo>
                  <a:cubicBezTo>
                    <a:pt x="282" y="522"/>
                    <a:pt x="282" y="522"/>
                    <a:pt x="282" y="522"/>
                  </a:cubicBezTo>
                  <a:cubicBezTo>
                    <a:pt x="283" y="520"/>
                    <a:pt x="283" y="520"/>
                    <a:pt x="283" y="520"/>
                  </a:cubicBezTo>
                  <a:cubicBezTo>
                    <a:pt x="284" y="498"/>
                    <a:pt x="291" y="478"/>
                    <a:pt x="302" y="460"/>
                  </a:cubicBezTo>
                  <a:cubicBezTo>
                    <a:pt x="268" y="452"/>
                    <a:pt x="229" y="448"/>
                    <a:pt x="191" y="449"/>
                  </a:cubicBezTo>
                  <a:cubicBezTo>
                    <a:pt x="119" y="452"/>
                    <a:pt x="41" y="474"/>
                    <a:pt x="36" y="529"/>
                  </a:cubicBezTo>
                  <a:lnTo>
                    <a:pt x="94" y="771"/>
                  </a:lnTo>
                  <a:close/>
                  <a:moveTo>
                    <a:pt x="926" y="395"/>
                  </a:moveTo>
                  <a:cubicBezTo>
                    <a:pt x="853" y="395"/>
                    <a:pt x="793" y="335"/>
                    <a:pt x="793" y="262"/>
                  </a:cubicBezTo>
                  <a:cubicBezTo>
                    <a:pt x="793" y="189"/>
                    <a:pt x="853" y="129"/>
                    <a:pt x="926" y="129"/>
                  </a:cubicBezTo>
                  <a:cubicBezTo>
                    <a:pt x="999" y="129"/>
                    <a:pt x="1058" y="189"/>
                    <a:pt x="1058" y="262"/>
                  </a:cubicBezTo>
                  <a:cubicBezTo>
                    <a:pt x="1058" y="335"/>
                    <a:pt x="999" y="395"/>
                    <a:pt x="926" y="395"/>
                  </a:cubicBezTo>
                  <a:close/>
                  <a:moveTo>
                    <a:pt x="926" y="165"/>
                  </a:moveTo>
                  <a:cubicBezTo>
                    <a:pt x="873" y="165"/>
                    <a:pt x="829" y="209"/>
                    <a:pt x="829" y="262"/>
                  </a:cubicBezTo>
                  <a:cubicBezTo>
                    <a:pt x="829" y="315"/>
                    <a:pt x="873" y="359"/>
                    <a:pt x="926" y="359"/>
                  </a:cubicBezTo>
                  <a:cubicBezTo>
                    <a:pt x="979" y="359"/>
                    <a:pt x="1022" y="315"/>
                    <a:pt x="1022" y="262"/>
                  </a:cubicBezTo>
                  <a:cubicBezTo>
                    <a:pt x="1022" y="209"/>
                    <a:pt x="979" y="165"/>
                    <a:pt x="926" y="165"/>
                  </a:cubicBezTo>
                  <a:close/>
                  <a:moveTo>
                    <a:pt x="212" y="395"/>
                  </a:moveTo>
                  <a:cubicBezTo>
                    <a:pt x="139" y="395"/>
                    <a:pt x="80" y="335"/>
                    <a:pt x="80" y="262"/>
                  </a:cubicBezTo>
                  <a:cubicBezTo>
                    <a:pt x="80" y="189"/>
                    <a:pt x="139" y="129"/>
                    <a:pt x="212" y="129"/>
                  </a:cubicBezTo>
                  <a:cubicBezTo>
                    <a:pt x="285" y="129"/>
                    <a:pt x="345" y="189"/>
                    <a:pt x="345" y="262"/>
                  </a:cubicBezTo>
                  <a:cubicBezTo>
                    <a:pt x="345" y="335"/>
                    <a:pt x="285" y="395"/>
                    <a:pt x="212" y="395"/>
                  </a:cubicBezTo>
                  <a:close/>
                  <a:moveTo>
                    <a:pt x="212" y="165"/>
                  </a:moveTo>
                  <a:cubicBezTo>
                    <a:pt x="159" y="165"/>
                    <a:pt x="116" y="209"/>
                    <a:pt x="116" y="262"/>
                  </a:cubicBezTo>
                  <a:cubicBezTo>
                    <a:pt x="116" y="315"/>
                    <a:pt x="159" y="359"/>
                    <a:pt x="212" y="359"/>
                  </a:cubicBezTo>
                  <a:cubicBezTo>
                    <a:pt x="265" y="359"/>
                    <a:pt x="309" y="315"/>
                    <a:pt x="309" y="262"/>
                  </a:cubicBezTo>
                  <a:cubicBezTo>
                    <a:pt x="309" y="209"/>
                    <a:pt x="265" y="165"/>
                    <a:pt x="212" y="165"/>
                  </a:cubicBezTo>
                  <a:close/>
                  <a:moveTo>
                    <a:pt x="567" y="351"/>
                  </a:moveTo>
                  <a:cubicBezTo>
                    <a:pt x="471" y="351"/>
                    <a:pt x="392" y="272"/>
                    <a:pt x="392" y="175"/>
                  </a:cubicBezTo>
                  <a:cubicBezTo>
                    <a:pt x="392" y="79"/>
                    <a:pt x="471" y="0"/>
                    <a:pt x="567" y="0"/>
                  </a:cubicBezTo>
                  <a:cubicBezTo>
                    <a:pt x="663" y="0"/>
                    <a:pt x="742" y="79"/>
                    <a:pt x="742" y="175"/>
                  </a:cubicBezTo>
                  <a:cubicBezTo>
                    <a:pt x="742" y="272"/>
                    <a:pt x="663" y="351"/>
                    <a:pt x="567" y="351"/>
                  </a:cubicBezTo>
                  <a:close/>
                  <a:moveTo>
                    <a:pt x="567" y="36"/>
                  </a:moveTo>
                  <a:cubicBezTo>
                    <a:pt x="490" y="36"/>
                    <a:pt x="428" y="99"/>
                    <a:pt x="428" y="175"/>
                  </a:cubicBezTo>
                  <a:cubicBezTo>
                    <a:pt x="428" y="252"/>
                    <a:pt x="490" y="315"/>
                    <a:pt x="567" y="315"/>
                  </a:cubicBezTo>
                  <a:cubicBezTo>
                    <a:pt x="643" y="315"/>
                    <a:pt x="706" y="252"/>
                    <a:pt x="706" y="175"/>
                  </a:cubicBezTo>
                  <a:cubicBezTo>
                    <a:pt x="706" y="99"/>
                    <a:pt x="643" y="36"/>
                    <a:pt x="567" y="36"/>
                  </a:cubicBezTo>
                  <a:close/>
                </a:path>
              </a:pathLst>
            </a:custGeom>
            <a:solidFill>
              <a:schemeClr val="bg1"/>
            </a:solidFill>
            <a:ln>
              <a:noFill/>
            </a:ln>
          </p:spPr>
          <p:txBody>
            <a:bodyPr vert="horz" wrap="square" lIns="57150" tIns="28575" rIns="57150" bIns="28575" numCol="1" anchor="t" anchorCtr="0" compatLnSpc="1">
              <a:prstTxWarp prst="textNoShape">
                <a:avLst/>
              </a:prstTxWarp>
            </a:bodyPr>
            <a:lstStyle/>
            <a:p>
              <a:pPr marL="0" marR="0" lvl="0" indent="0" algn="l"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black"/>
                </a:solidFill>
                <a:effectLst/>
                <a:uLnTx/>
                <a:uFillTx/>
                <a:latin typeface="Helvetica"/>
                <a:ea typeface="+mn-ea"/>
                <a:cs typeface="+mn-cs"/>
              </a:endParaRPr>
            </a:p>
          </p:txBody>
        </p:sp>
      </p:grpSp>
      <p:grpSp>
        <p:nvGrpSpPr>
          <p:cNvPr id="6" name="Group 5">
            <a:extLst>
              <a:ext uri="{FF2B5EF4-FFF2-40B4-BE49-F238E27FC236}">
                <a16:creationId xmlns:a16="http://schemas.microsoft.com/office/drawing/2014/main" id="{5FFBB656-28D1-496F-83C1-EA62820B51D6}"/>
              </a:ext>
              <a:ext uri="{C183D7F6-B498-43B3-948B-1728B52AA6E4}">
                <adec:decorative xmlns:adec="http://schemas.microsoft.com/office/drawing/2017/decorative" val="1"/>
              </a:ext>
            </a:extLst>
          </p:cNvPr>
          <p:cNvGrpSpPr/>
          <p:nvPr/>
        </p:nvGrpSpPr>
        <p:grpSpPr>
          <a:xfrm>
            <a:off x="10778670" y="177314"/>
            <a:ext cx="1080135" cy="1080135"/>
            <a:chOff x="10778670" y="177314"/>
            <a:chExt cx="1080135" cy="1080135"/>
          </a:xfrm>
        </p:grpSpPr>
        <p:sp>
          <p:nvSpPr>
            <p:cNvPr id="64" name="Oval 63">
              <a:extLst>
                <a:ext uri="{FF2B5EF4-FFF2-40B4-BE49-F238E27FC236}">
                  <a16:creationId xmlns:a16="http://schemas.microsoft.com/office/drawing/2014/main" id="{2A0DF918-6687-441D-91D2-3A3C4FE8F2B6}"/>
                </a:ext>
                <a:ext uri="{C183D7F6-B498-43B3-948B-1728B52AA6E4}">
                  <adec:decorative xmlns:adec="http://schemas.microsoft.com/office/drawing/2017/decorative" val="1"/>
                </a:ext>
              </a:extLst>
            </p:cNvPr>
            <p:cNvSpPr/>
            <p:nvPr/>
          </p:nvSpPr>
          <p:spPr>
            <a:xfrm>
              <a:off x="10778670" y="177314"/>
              <a:ext cx="1080135" cy="1080135"/>
            </a:xfrm>
            <a:prstGeom prst="ellipse">
              <a:avLst/>
            </a:prstGeom>
            <a:gradFill>
              <a:gsLst>
                <a:gs pos="0">
                  <a:srgbClr val="8661C5"/>
                </a:gs>
                <a:gs pos="100000">
                  <a:srgbClr val="161828"/>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grpSp>
          <p:nvGrpSpPr>
            <p:cNvPr id="3" name="Group 2">
              <a:extLst>
                <a:ext uri="{FF2B5EF4-FFF2-40B4-BE49-F238E27FC236}">
                  <a16:creationId xmlns:a16="http://schemas.microsoft.com/office/drawing/2014/main" id="{66BC4B6E-E47D-4822-A02E-482D61BE319E}"/>
                </a:ext>
                <a:ext uri="{C183D7F6-B498-43B3-948B-1728B52AA6E4}">
                  <adec:decorative xmlns:adec="http://schemas.microsoft.com/office/drawing/2017/decorative" val="1"/>
                </a:ext>
              </a:extLst>
            </p:cNvPr>
            <p:cNvGrpSpPr/>
            <p:nvPr/>
          </p:nvGrpSpPr>
          <p:grpSpPr>
            <a:xfrm>
              <a:off x="10988201" y="460993"/>
              <a:ext cx="661073" cy="512777"/>
              <a:chOff x="10988201" y="460993"/>
              <a:chExt cx="661073" cy="512777"/>
            </a:xfrm>
          </p:grpSpPr>
          <p:sp>
            <p:nvSpPr>
              <p:cNvPr id="72" name="Freeform 51">
                <a:extLst>
                  <a:ext uri="{FF2B5EF4-FFF2-40B4-BE49-F238E27FC236}">
                    <a16:creationId xmlns:a16="http://schemas.microsoft.com/office/drawing/2014/main" id="{31D42ACA-53CB-4F8C-B130-E7CF0B72556A}"/>
                  </a:ext>
                  <a:ext uri="{C183D7F6-B498-43B3-948B-1728B52AA6E4}">
                    <adec:decorative xmlns:adec="http://schemas.microsoft.com/office/drawing/2017/decorative" val="1"/>
                  </a:ext>
                </a:extLst>
              </p:cNvPr>
              <p:cNvSpPr>
                <a:spLocks/>
              </p:cNvSpPr>
              <p:nvPr/>
            </p:nvSpPr>
            <p:spPr bwMode="auto">
              <a:xfrm>
                <a:off x="10988201" y="460993"/>
                <a:ext cx="661073" cy="512777"/>
              </a:xfrm>
              <a:custGeom>
                <a:avLst/>
                <a:gdLst>
                  <a:gd name="connsiteX0" fmla="*/ 275886 w 5364163"/>
                  <a:gd name="connsiteY0" fmla="*/ 1023938 h 4160838"/>
                  <a:gd name="connsiteX1" fmla="*/ 169863 w 5364163"/>
                  <a:gd name="connsiteY1" fmla="*/ 1121566 h 4160838"/>
                  <a:gd name="connsiteX2" fmla="*/ 907785 w 5364163"/>
                  <a:gd name="connsiteY2" fmla="*/ 3838167 h 4160838"/>
                  <a:gd name="connsiteX3" fmla="*/ 1047736 w 5364163"/>
                  <a:gd name="connsiteY3" fmla="*/ 3990976 h 4160838"/>
                  <a:gd name="connsiteX4" fmla="*/ 5055416 w 5364163"/>
                  <a:gd name="connsiteY4" fmla="*/ 3982487 h 4160838"/>
                  <a:gd name="connsiteX5" fmla="*/ 5191126 w 5364163"/>
                  <a:gd name="connsiteY5" fmla="*/ 3876370 h 4160838"/>
                  <a:gd name="connsiteX6" fmla="*/ 4419277 w 5364163"/>
                  <a:gd name="connsiteY6" fmla="*/ 1159768 h 4160838"/>
                  <a:gd name="connsiteX7" fmla="*/ 4309012 w 5364163"/>
                  <a:gd name="connsiteY7" fmla="*/ 1023938 h 4160838"/>
                  <a:gd name="connsiteX8" fmla="*/ 275886 w 5364163"/>
                  <a:gd name="connsiteY8" fmla="*/ 1023938 h 4160838"/>
                  <a:gd name="connsiteX9" fmla="*/ 4138357 w 5364163"/>
                  <a:gd name="connsiteY9" fmla="*/ 169863 h 4160838"/>
                  <a:gd name="connsiteX10" fmla="*/ 4078987 w 5364163"/>
                  <a:gd name="connsiteY10" fmla="*/ 229329 h 4160838"/>
                  <a:gd name="connsiteX11" fmla="*/ 4078987 w 5364163"/>
                  <a:gd name="connsiteY11" fmla="*/ 581878 h 4160838"/>
                  <a:gd name="connsiteX12" fmla="*/ 3994172 w 5364163"/>
                  <a:gd name="connsiteY12" fmla="*/ 666829 h 4160838"/>
                  <a:gd name="connsiteX13" fmla="*/ 1076547 w 5364163"/>
                  <a:gd name="connsiteY13" fmla="*/ 666829 h 4160838"/>
                  <a:gd name="connsiteX14" fmla="*/ 949325 w 5364163"/>
                  <a:gd name="connsiteY14" fmla="*/ 794257 h 4160838"/>
                  <a:gd name="connsiteX15" fmla="*/ 949325 w 5364163"/>
                  <a:gd name="connsiteY15" fmla="*/ 853723 h 4160838"/>
                  <a:gd name="connsiteX16" fmla="*/ 4307987 w 5364163"/>
                  <a:gd name="connsiteY16" fmla="*/ 853723 h 4160838"/>
                  <a:gd name="connsiteX17" fmla="*/ 4579394 w 5364163"/>
                  <a:gd name="connsiteY17" fmla="*/ 1108577 h 4160838"/>
                  <a:gd name="connsiteX18" fmla="*/ 5194300 w 5364163"/>
                  <a:gd name="connsiteY18" fmla="*/ 3168651 h 4160838"/>
                  <a:gd name="connsiteX19" fmla="*/ 5194300 w 5364163"/>
                  <a:gd name="connsiteY19" fmla="*/ 229329 h 4160838"/>
                  <a:gd name="connsiteX20" fmla="*/ 5134930 w 5364163"/>
                  <a:gd name="connsiteY20" fmla="*/ 169863 h 4160838"/>
                  <a:gd name="connsiteX21" fmla="*/ 4138357 w 5364163"/>
                  <a:gd name="connsiteY21" fmla="*/ 169863 h 4160838"/>
                  <a:gd name="connsiteX22" fmla="*/ 4138675 w 5364163"/>
                  <a:gd name="connsiteY22" fmla="*/ 0 h 4160838"/>
                  <a:gd name="connsiteX23" fmla="*/ 5135179 w 5364163"/>
                  <a:gd name="connsiteY23" fmla="*/ 0 h 4160838"/>
                  <a:gd name="connsiteX24" fmla="*/ 5364163 w 5364163"/>
                  <a:gd name="connsiteY24" fmla="*/ 229271 h 4160838"/>
                  <a:gd name="connsiteX25" fmla="*/ 5364163 w 5364163"/>
                  <a:gd name="connsiteY25" fmla="*/ 3825424 h 4160838"/>
                  <a:gd name="connsiteX26" fmla="*/ 5359922 w 5364163"/>
                  <a:gd name="connsiteY26" fmla="*/ 3846652 h 4160838"/>
                  <a:gd name="connsiteX27" fmla="*/ 5359922 w 5364163"/>
                  <a:gd name="connsiteY27" fmla="*/ 3850898 h 4160838"/>
                  <a:gd name="connsiteX28" fmla="*/ 5364163 w 5364163"/>
                  <a:gd name="connsiteY28" fmla="*/ 3867881 h 4160838"/>
                  <a:gd name="connsiteX29" fmla="*/ 5054610 w 5364163"/>
                  <a:gd name="connsiteY29" fmla="*/ 4152347 h 4160838"/>
                  <a:gd name="connsiteX30" fmla="*/ 1047390 w 5364163"/>
                  <a:gd name="connsiteY30" fmla="*/ 4160838 h 4160838"/>
                  <a:gd name="connsiteX31" fmla="*/ 746318 w 5364163"/>
                  <a:gd name="connsiteY31" fmla="*/ 3880618 h 4160838"/>
                  <a:gd name="connsiteX32" fmla="*/ 4241 w 5364163"/>
                  <a:gd name="connsiteY32" fmla="*/ 1154845 h 4160838"/>
                  <a:gd name="connsiteX33" fmla="*/ 0 w 5364163"/>
                  <a:gd name="connsiteY33" fmla="*/ 1133616 h 4160838"/>
                  <a:gd name="connsiteX34" fmla="*/ 275629 w 5364163"/>
                  <a:gd name="connsiteY34" fmla="*/ 853397 h 4160838"/>
                  <a:gd name="connsiteX35" fmla="*/ 780242 w 5364163"/>
                  <a:gd name="connsiteY35" fmla="*/ 853397 h 4160838"/>
                  <a:gd name="connsiteX36" fmla="*/ 780242 w 5364163"/>
                  <a:gd name="connsiteY36" fmla="*/ 793956 h 4160838"/>
                  <a:gd name="connsiteX37" fmla="*/ 1077073 w 5364163"/>
                  <a:gd name="connsiteY37" fmla="*/ 496753 h 4160838"/>
                  <a:gd name="connsiteX38" fmla="*/ 3909690 w 5364163"/>
                  <a:gd name="connsiteY38" fmla="*/ 496753 h 4160838"/>
                  <a:gd name="connsiteX39" fmla="*/ 3909690 w 5364163"/>
                  <a:gd name="connsiteY39" fmla="*/ 229271 h 4160838"/>
                  <a:gd name="connsiteX40" fmla="*/ 4138675 w 5364163"/>
                  <a:gd name="connsiteY40" fmla="*/ 0 h 416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364163" h="4160838">
                    <a:moveTo>
                      <a:pt x="275886" y="1023938"/>
                    </a:moveTo>
                    <a:cubicBezTo>
                      <a:pt x="220754" y="1023938"/>
                      <a:pt x="178345" y="1066385"/>
                      <a:pt x="169863" y="1121566"/>
                    </a:cubicBezTo>
                    <a:cubicBezTo>
                      <a:pt x="907785" y="3838167"/>
                      <a:pt x="907785" y="3838167"/>
                      <a:pt x="907785" y="3838167"/>
                    </a:cubicBezTo>
                    <a:cubicBezTo>
                      <a:pt x="950195" y="3990976"/>
                      <a:pt x="1022290" y="3990976"/>
                      <a:pt x="1047736" y="3990976"/>
                    </a:cubicBezTo>
                    <a:cubicBezTo>
                      <a:pt x="5055416" y="3982487"/>
                      <a:pt x="5055416" y="3982487"/>
                      <a:pt x="5055416" y="3982487"/>
                    </a:cubicBezTo>
                    <a:cubicBezTo>
                      <a:pt x="5119030" y="3982487"/>
                      <a:pt x="5186885" y="3927306"/>
                      <a:pt x="5191126" y="3876370"/>
                    </a:cubicBezTo>
                    <a:cubicBezTo>
                      <a:pt x="5029970" y="3150528"/>
                      <a:pt x="4775515" y="2259143"/>
                      <a:pt x="4419277" y="1159768"/>
                    </a:cubicBezTo>
                    <a:cubicBezTo>
                      <a:pt x="4376867" y="1036672"/>
                      <a:pt x="4342940" y="1023938"/>
                      <a:pt x="4309012" y="1023938"/>
                    </a:cubicBezTo>
                    <a:cubicBezTo>
                      <a:pt x="275886" y="1023938"/>
                      <a:pt x="275886" y="1023938"/>
                      <a:pt x="275886" y="1023938"/>
                    </a:cubicBezTo>
                    <a:close/>
                    <a:moveTo>
                      <a:pt x="4138357" y="169863"/>
                    </a:moveTo>
                    <a:cubicBezTo>
                      <a:pt x="4104431" y="169863"/>
                      <a:pt x="4078987" y="195349"/>
                      <a:pt x="4078987" y="229329"/>
                    </a:cubicBezTo>
                    <a:cubicBezTo>
                      <a:pt x="4078987" y="581878"/>
                      <a:pt x="4078987" y="581878"/>
                      <a:pt x="4078987" y="581878"/>
                    </a:cubicBezTo>
                    <a:cubicBezTo>
                      <a:pt x="4078987" y="628601"/>
                      <a:pt x="4040820" y="666829"/>
                      <a:pt x="3994172" y="666829"/>
                    </a:cubicBezTo>
                    <a:cubicBezTo>
                      <a:pt x="1076547" y="666829"/>
                      <a:pt x="1076547" y="666829"/>
                      <a:pt x="1076547" y="666829"/>
                    </a:cubicBezTo>
                    <a:cubicBezTo>
                      <a:pt x="1004455" y="666829"/>
                      <a:pt x="949325" y="722048"/>
                      <a:pt x="949325" y="794257"/>
                    </a:cubicBezTo>
                    <a:lnTo>
                      <a:pt x="949325" y="853723"/>
                    </a:lnTo>
                    <a:cubicBezTo>
                      <a:pt x="4307987" y="853723"/>
                      <a:pt x="4307987" y="853723"/>
                      <a:pt x="4307987" y="853723"/>
                    </a:cubicBezTo>
                    <a:cubicBezTo>
                      <a:pt x="4498820" y="853723"/>
                      <a:pt x="4553949" y="1032121"/>
                      <a:pt x="4579394" y="1108577"/>
                    </a:cubicBezTo>
                    <a:cubicBezTo>
                      <a:pt x="4833838" y="1894379"/>
                      <a:pt x="5037393" y="2573991"/>
                      <a:pt x="5194300" y="3168651"/>
                    </a:cubicBezTo>
                    <a:cubicBezTo>
                      <a:pt x="5194300" y="229329"/>
                      <a:pt x="5194300" y="229329"/>
                      <a:pt x="5194300" y="229329"/>
                    </a:cubicBezTo>
                    <a:cubicBezTo>
                      <a:pt x="5194300" y="195349"/>
                      <a:pt x="5168856" y="169863"/>
                      <a:pt x="5134930" y="169863"/>
                    </a:cubicBezTo>
                    <a:cubicBezTo>
                      <a:pt x="4138357" y="169863"/>
                      <a:pt x="4138357" y="169863"/>
                      <a:pt x="4138357" y="169863"/>
                    </a:cubicBezTo>
                    <a:close/>
                    <a:moveTo>
                      <a:pt x="4138675" y="0"/>
                    </a:moveTo>
                    <a:cubicBezTo>
                      <a:pt x="5135179" y="0"/>
                      <a:pt x="5135179" y="0"/>
                      <a:pt x="5135179" y="0"/>
                    </a:cubicBezTo>
                    <a:cubicBezTo>
                      <a:pt x="5262392" y="0"/>
                      <a:pt x="5364163" y="101898"/>
                      <a:pt x="5364163" y="229271"/>
                    </a:cubicBezTo>
                    <a:cubicBezTo>
                      <a:pt x="5364163" y="3825424"/>
                      <a:pt x="5364163" y="3825424"/>
                      <a:pt x="5364163" y="3825424"/>
                    </a:cubicBezTo>
                    <a:cubicBezTo>
                      <a:pt x="5364163" y="3829669"/>
                      <a:pt x="5359922" y="3838161"/>
                      <a:pt x="5359922" y="3846652"/>
                    </a:cubicBezTo>
                    <a:cubicBezTo>
                      <a:pt x="5359922" y="3846652"/>
                      <a:pt x="5359922" y="3846652"/>
                      <a:pt x="5359922" y="3850898"/>
                    </a:cubicBezTo>
                    <a:cubicBezTo>
                      <a:pt x="5359922" y="3855144"/>
                      <a:pt x="5364163" y="3863635"/>
                      <a:pt x="5364163" y="3867881"/>
                    </a:cubicBezTo>
                    <a:cubicBezTo>
                      <a:pt x="5364163" y="4033466"/>
                      <a:pt x="5198786" y="4152347"/>
                      <a:pt x="5054610" y="4152347"/>
                    </a:cubicBezTo>
                    <a:lnTo>
                      <a:pt x="1047390" y="4160838"/>
                    </a:lnTo>
                    <a:cubicBezTo>
                      <a:pt x="962581" y="4160838"/>
                      <a:pt x="809925" y="4126872"/>
                      <a:pt x="746318" y="3880618"/>
                    </a:cubicBezTo>
                    <a:cubicBezTo>
                      <a:pt x="4241" y="1154845"/>
                      <a:pt x="4241" y="1154845"/>
                      <a:pt x="4241" y="1154845"/>
                    </a:cubicBezTo>
                    <a:cubicBezTo>
                      <a:pt x="4241" y="1146354"/>
                      <a:pt x="0" y="1142108"/>
                      <a:pt x="0" y="1133616"/>
                    </a:cubicBezTo>
                    <a:cubicBezTo>
                      <a:pt x="0" y="980769"/>
                      <a:pt x="127213" y="853397"/>
                      <a:pt x="275629" y="853397"/>
                    </a:cubicBezTo>
                    <a:cubicBezTo>
                      <a:pt x="780242" y="853397"/>
                      <a:pt x="780242" y="853397"/>
                      <a:pt x="780242" y="853397"/>
                    </a:cubicBezTo>
                    <a:cubicBezTo>
                      <a:pt x="780242" y="793956"/>
                      <a:pt x="780242" y="793956"/>
                      <a:pt x="780242" y="793956"/>
                    </a:cubicBezTo>
                    <a:cubicBezTo>
                      <a:pt x="780242" y="628372"/>
                      <a:pt x="911696" y="496753"/>
                      <a:pt x="1077073" y="496753"/>
                    </a:cubicBezTo>
                    <a:cubicBezTo>
                      <a:pt x="3909690" y="496753"/>
                      <a:pt x="3909690" y="496753"/>
                      <a:pt x="3909690" y="496753"/>
                    </a:cubicBezTo>
                    <a:cubicBezTo>
                      <a:pt x="3909690" y="229271"/>
                      <a:pt x="3909690" y="229271"/>
                      <a:pt x="3909690" y="229271"/>
                    </a:cubicBezTo>
                    <a:cubicBezTo>
                      <a:pt x="3909690" y="101898"/>
                      <a:pt x="4011461" y="0"/>
                      <a:pt x="4138675"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noAutofit/>
              </a:bodyPr>
              <a:lstStyle/>
              <a:p>
                <a:pPr marL="0" marR="0" lvl="0" indent="0" algn="l"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black"/>
                  </a:solidFill>
                  <a:effectLst/>
                  <a:uLnTx/>
                  <a:uFillTx/>
                  <a:latin typeface="Helvetica"/>
                  <a:ea typeface="+mn-ea"/>
                  <a:cs typeface="+mn-cs"/>
                </a:endParaRPr>
              </a:p>
            </p:txBody>
          </p:sp>
          <p:sp>
            <p:nvSpPr>
              <p:cNvPr id="73" name="Freeform 54">
                <a:extLst>
                  <a:ext uri="{FF2B5EF4-FFF2-40B4-BE49-F238E27FC236}">
                    <a16:creationId xmlns:a16="http://schemas.microsoft.com/office/drawing/2014/main" id="{E9743B18-0406-4A24-807F-B501B2AE81B1}"/>
                  </a:ext>
                  <a:ext uri="{C183D7F6-B498-43B3-948B-1728B52AA6E4}">
                    <adec:decorative xmlns:adec="http://schemas.microsoft.com/office/drawing/2017/decorative" val="1"/>
                  </a:ext>
                </a:extLst>
              </p:cNvPr>
              <p:cNvSpPr>
                <a:spLocks noChangeArrowheads="1"/>
              </p:cNvSpPr>
              <p:nvPr/>
            </p:nvSpPr>
            <p:spPr bwMode="auto">
              <a:xfrm>
                <a:off x="11209276" y="651548"/>
                <a:ext cx="185468" cy="218141"/>
              </a:xfrm>
              <a:custGeom>
                <a:avLst/>
                <a:gdLst>
                  <a:gd name="connsiteX0" fmla="*/ 761207 w 1504950"/>
                  <a:gd name="connsiteY0" fmla="*/ 958850 h 1770063"/>
                  <a:gd name="connsiteX1" fmla="*/ 895351 w 1504950"/>
                  <a:gd name="connsiteY1" fmla="*/ 1092994 h 1770063"/>
                  <a:gd name="connsiteX2" fmla="*/ 856062 w 1504950"/>
                  <a:gd name="connsiteY2" fmla="*/ 1187848 h 1770063"/>
                  <a:gd name="connsiteX3" fmla="*/ 847726 w 1504950"/>
                  <a:gd name="connsiteY3" fmla="*/ 1193468 h 1770063"/>
                  <a:gd name="connsiteX4" fmla="*/ 847726 w 1504950"/>
                  <a:gd name="connsiteY4" fmla="*/ 1238227 h 1770063"/>
                  <a:gd name="connsiteX5" fmla="*/ 847726 w 1504950"/>
                  <a:gd name="connsiteY5" fmla="*/ 1315254 h 1770063"/>
                  <a:gd name="connsiteX6" fmla="*/ 762795 w 1504950"/>
                  <a:gd name="connsiteY6" fmla="*/ 1400175 h 1770063"/>
                  <a:gd name="connsiteX7" fmla="*/ 677863 w 1504950"/>
                  <a:gd name="connsiteY7" fmla="*/ 1315254 h 1770063"/>
                  <a:gd name="connsiteX8" fmla="*/ 677863 w 1504950"/>
                  <a:gd name="connsiteY8" fmla="*/ 1209699 h 1770063"/>
                  <a:gd name="connsiteX9" fmla="*/ 677863 w 1504950"/>
                  <a:gd name="connsiteY9" fmla="*/ 1195609 h 1770063"/>
                  <a:gd name="connsiteX10" fmla="*/ 666353 w 1504950"/>
                  <a:gd name="connsiteY10" fmla="*/ 1187848 h 1770063"/>
                  <a:gd name="connsiteX11" fmla="*/ 627063 w 1504950"/>
                  <a:gd name="connsiteY11" fmla="*/ 1092994 h 1770063"/>
                  <a:gd name="connsiteX12" fmla="*/ 761207 w 1504950"/>
                  <a:gd name="connsiteY12" fmla="*/ 958850 h 1770063"/>
                  <a:gd name="connsiteX13" fmla="*/ 369196 w 1504950"/>
                  <a:gd name="connsiteY13" fmla="*/ 720726 h 1770063"/>
                  <a:gd name="connsiteX14" fmla="*/ 364774 w 1504950"/>
                  <a:gd name="connsiteY14" fmla="*/ 721626 h 1770063"/>
                  <a:gd name="connsiteX15" fmla="*/ 233421 w 1504950"/>
                  <a:gd name="connsiteY15" fmla="*/ 721626 h 1770063"/>
                  <a:gd name="connsiteX16" fmla="*/ 169863 w 1504950"/>
                  <a:gd name="connsiteY16" fmla="*/ 789535 h 1770063"/>
                  <a:gd name="connsiteX17" fmla="*/ 169863 w 1504950"/>
                  <a:gd name="connsiteY17" fmla="*/ 1468627 h 1770063"/>
                  <a:gd name="connsiteX18" fmla="*/ 216472 w 1504950"/>
                  <a:gd name="connsiteY18" fmla="*/ 1532292 h 1770063"/>
                  <a:gd name="connsiteX19" fmla="*/ 741883 w 1504950"/>
                  <a:gd name="connsiteY19" fmla="*/ 1600201 h 1770063"/>
                  <a:gd name="connsiteX20" fmla="*/ 1284242 w 1504950"/>
                  <a:gd name="connsiteY20" fmla="*/ 1536536 h 1770063"/>
                  <a:gd name="connsiteX21" fmla="*/ 1335088 w 1504950"/>
                  <a:gd name="connsiteY21" fmla="*/ 1472871 h 1770063"/>
                  <a:gd name="connsiteX22" fmla="*/ 1335088 w 1504950"/>
                  <a:gd name="connsiteY22" fmla="*/ 789535 h 1770063"/>
                  <a:gd name="connsiteX23" fmla="*/ 1271530 w 1504950"/>
                  <a:gd name="connsiteY23" fmla="*/ 721626 h 1770063"/>
                  <a:gd name="connsiteX24" fmla="*/ 1148652 w 1504950"/>
                  <a:gd name="connsiteY24" fmla="*/ 721626 h 1770063"/>
                  <a:gd name="connsiteX25" fmla="*/ 1144231 w 1504950"/>
                  <a:gd name="connsiteY25" fmla="*/ 720726 h 1770063"/>
                  <a:gd name="connsiteX26" fmla="*/ 1010593 w 1504950"/>
                  <a:gd name="connsiteY26" fmla="*/ 720726 h 1770063"/>
                  <a:gd name="connsiteX27" fmla="*/ 376466 w 1504950"/>
                  <a:gd name="connsiteY27" fmla="*/ 720726 h 1770063"/>
                  <a:gd name="connsiteX28" fmla="*/ 754594 w 1504950"/>
                  <a:gd name="connsiteY28" fmla="*/ 169863 h 1770063"/>
                  <a:gd name="connsiteX29" fmla="*/ 525787 w 1504950"/>
                  <a:gd name="connsiteY29" fmla="*/ 258994 h 1770063"/>
                  <a:gd name="connsiteX30" fmla="*/ 449517 w 1504950"/>
                  <a:gd name="connsiteY30" fmla="*/ 530631 h 1770063"/>
                  <a:gd name="connsiteX31" fmla="*/ 449517 w 1504950"/>
                  <a:gd name="connsiteY31" fmla="*/ 550863 h 1770063"/>
                  <a:gd name="connsiteX32" fmla="*/ 502295 w 1504950"/>
                  <a:gd name="connsiteY32" fmla="*/ 550863 h 1770063"/>
                  <a:gd name="connsiteX33" fmla="*/ 1050621 w 1504950"/>
                  <a:gd name="connsiteY33" fmla="*/ 550863 h 1770063"/>
                  <a:gd name="connsiteX34" fmla="*/ 1063909 w 1504950"/>
                  <a:gd name="connsiteY34" fmla="*/ 550863 h 1770063"/>
                  <a:gd name="connsiteX35" fmla="*/ 1063909 w 1504950"/>
                  <a:gd name="connsiteY35" fmla="*/ 543895 h 1770063"/>
                  <a:gd name="connsiteX36" fmla="*/ 1063909 w 1504950"/>
                  <a:gd name="connsiteY36" fmla="*/ 530631 h 1770063"/>
                  <a:gd name="connsiteX37" fmla="*/ 987639 w 1504950"/>
                  <a:gd name="connsiteY37" fmla="*/ 258994 h 1770063"/>
                  <a:gd name="connsiteX38" fmla="*/ 754594 w 1504950"/>
                  <a:gd name="connsiteY38" fmla="*/ 169863 h 1770063"/>
                  <a:gd name="connsiteX39" fmla="*/ 754595 w 1504950"/>
                  <a:gd name="connsiteY39" fmla="*/ 0 h 1770063"/>
                  <a:gd name="connsiteX40" fmla="*/ 1114935 w 1504950"/>
                  <a:gd name="connsiteY40" fmla="*/ 148567 h 1770063"/>
                  <a:gd name="connsiteX41" fmla="*/ 1233635 w 1504950"/>
                  <a:gd name="connsiteY41" fmla="*/ 530595 h 1770063"/>
                  <a:gd name="connsiteX42" fmla="*/ 1233635 w 1504950"/>
                  <a:gd name="connsiteY42" fmla="*/ 551818 h 1770063"/>
                  <a:gd name="connsiteX43" fmla="*/ 1271789 w 1504950"/>
                  <a:gd name="connsiteY43" fmla="*/ 551818 h 1770063"/>
                  <a:gd name="connsiteX44" fmla="*/ 1504950 w 1504950"/>
                  <a:gd name="connsiteY44" fmla="*/ 789525 h 1770063"/>
                  <a:gd name="connsiteX45" fmla="*/ 1504950 w 1504950"/>
                  <a:gd name="connsiteY45" fmla="*/ 1472930 h 1770063"/>
                  <a:gd name="connsiteX46" fmla="*/ 1322660 w 1504950"/>
                  <a:gd name="connsiteY46" fmla="*/ 1702147 h 1770063"/>
                  <a:gd name="connsiteX47" fmla="*/ 741877 w 1504950"/>
                  <a:gd name="connsiteY47" fmla="*/ 1770063 h 1770063"/>
                  <a:gd name="connsiteX48" fmla="*/ 178051 w 1504950"/>
                  <a:gd name="connsiteY48" fmla="*/ 1697902 h 1770063"/>
                  <a:gd name="connsiteX49" fmla="*/ 0 w 1504950"/>
                  <a:gd name="connsiteY49" fmla="*/ 1468686 h 1770063"/>
                  <a:gd name="connsiteX50" fmla="*/ 0 w 1504950"/>
                  <a:gd name="connsiteY50" fmla="*/ 789525 h 1770063"/>
                  <a:gd name="connsiteX51" fmla="*/ 233162 w 1504950"/>
                  <a:gd name="connsiteY51" fmla="*/ 551818 h 1770063"/>
                  <a:gd name="connsiteX52" fmla="*/ 279794 w 1504950"/>
                  <a:gd name="connsiteY52" fmla="*/ 551818 h 1770063"/>
                  <a:gd name="connsiteX53" fmla="*/ 279794 w 1504950"/>
                  <a:gd name="connsiteY53" fmla="*/ 530595 h 1770063"/>
                  <a:gd name="connsiteX54" fmla="*/ 398494 w 1504950"/>
                  <a:gd name="connsiteY54" fmla="*/ 148567 h 1770063"/>
                  <a:gd name="connsiteX55" fmla="*/ 754595 w 1504950"/>
                  <a:gd name="connsiteY55" fmla="*/ 0 h 1770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504950" h="1770063">
                    <a:moveTo>
                      <a:pt x="761207" y="958850"/>
                    </a:moveTo>
                    <a:cubicBezTo>
                      <a:pt x="835293" y="958850"/>
                      <a:pt x="895351" y="1018908"/>
                      <a:pt x="895351" y="1092994"/>
                    </a:cubicBezTo>
                    <a:cubicBezTo>
                      <a:pt x="895351" y="1130037"/>
                      <a:pt x="880337" y="1163573"/>
                      <a:pt x="856062" y="1187848"/>
                    </a:cubicBezTo>
                    <a:lnTo>
                      <a:pt x="847726" y="1193468"/>
                    </a:lnTo>
                    <a:lnTo>
                      <a:pt x="847726" y="1238227"/>
                    </a:lnTo>
                    <a:cubicBezTo>
                      <a:pt x="847726" y="1315254"/>
                      <a:pt x="847726" y="1315254"/>
                      <a:pt x="847726" y="1315254"/>
                    </a:cubicBezTo>
                    <a:cubicBezTo>
                      <a:pt x="847726" y="1361960"/>
                      <a:pt x="809507" y="1400175"/>
                      <a:pt x="762795" y="1400175"/>
                    </a:cubicBezTo>
                    <a:cubicBezTo>
                      <a:pt x="716082" y="1400175"/>
                      <a:pt x="677863" y="1361960"/>
                      <a:pt x="677863" y="1315254"/>
                    </a:cubicBezTo>
                    <a:cubicBezTo>
                      <a:pt x="677863" y="1269608"/>
                      <a:pt x="677863" y="1235374"/>
                      <a:pt x="677863" y="1209699"/>
                    </a:cubicBezTo>
                    <a:lnTo>
                      <a:pt x="677863" y="1195609"/>
                    </a:lnTo>
                    <a:lnTo>
                      <a:pt x="666353" y="1187848"/>
                    </a:lnTo>
                    <a:cubicBezTo>
                      <a:pt x="642078" y="1163573"/>
                      <a:pt x="627063" y="1130037"/>
                      <a:pt x="627063" y="1092994"/>
                    </a:cubicBezTo>
                    <a:cubicBezTo>
                      <a:pt x="627063" y="1018908"/>
                      <a:pt x="687121" y="958850"/>
                      <a:pt x="761207" y="958850"/>
                    </a:cubicBezTo>
                    <a:close/>
                    <a:moveTo>
                      <a:pt x="369196" y="720726"/>
                    </a:moveTo>
                    <a:lnTo>
                      <a:pt x="364774" y="721626"/>
                    </a:lnTo>
                    <a:lnTo>
                      <a:pt x="233421" y="721626"/>
                    </a:lnTo>
                    <a:cubicBezTo>
                      <a:pt x="199524" y="721626"/>
                      <a:pt x="169863" y="751336"/>
                      <a:pt x="169863" y="789535"/>
                    </a:cubicBezTo>
                    <a:cubicBezTo>
                      <a:pt x="169863" y="1468627"/>
                      <a:pt x="169863" y="1468627"/>
                      <a:pt x="169863" y="1468627"/>
                    </a:cubicBezTo>
                    <a:cubicBezTo>
                      <a:pt x="169863" y="1498337"/>
                      <a:pt x="186812" y="1523803"/>
                      <a:pt x="216472" y="1532292"/>
                    </a:cubicBezTo>
                    <a:cubicBezTo>
                      <a:pt x="322402" y="1557758"/>
                      <a:pt x="534261" y="1600201"/>
                      <a:pt x="741883" y="1600201"/>
                    </a:cubicBezTo>
                    <a:cubicBezTo>
                      <a:pt x="949505" y="1600201"/>
                      <a:pt x="1169838" y="1557758"/>
                      <a:pt x="1284242" y="1536536"/>
                    </a:cubicBezTo>
                    <a:cubicBezTo>
                      <a:pt x="1313902" y="1528048"/>
                      <a:pt x="1335088" y="1502582"/>
                      <a:pt x="1335088" y="1472871"/>
                    </a:cubicBezTo>
                    <a:cubicBezTo>
                      <a:pt x="1335088" y="789535"/>
                      <a:pt x="1335088" y="789535"/>
                      <a:pt x="1335088" y="789535"/>
                    </a:cubicBezTo>
                    <a:cubicBezTo>
                      <a:pt x="1335088" y="751336"/>
                      <a:pt x="1305428" y="721626"/>
                      <a:pt x="1271530" y="721626"/>
                    </a:cubicBezTo>
                    <a:cubicBezTo>
                      <a:pt x="1148652" y="721626"/>
                      <a:pt x="1148652" y="721626"/>
                      <a:pt x="1148652" y="721626"/>
                    </a:cubicBezTo>
                    <a:lnTo>
                      <a:pt x="1144231" y="720726"/>
                    </a:lnTo>
                    <a:lnTo>
                      <a:pt x="1010593" y="720726"/>
                    </a:lnTo>
                    <a:cubicBezTo>
                      <a:pt x="536578" y="720726"/>
                      <a:pt x="410173" y="720726"/>
                      <a:pt x="376466" y="720726"/>
                    </a:cubicBezTo>
                    <a:close/>
                    <a:moveTo>
                      <a:pt x="754594" y="169863"/>
                    </a:moveTo>
                    <a:cubicBezTo>
                      <a:pt x="652902" y="169863"/>
                      <a:pt x="576633" y="199573"/>
                      <a:pt x="525787" y="258994"/>
                    </a:cubicBezTo>
                    <a:cubicBezTo>
                      <a:pt x="474940" y="318415"/>
                      <a:pt x="449517" y="411790"/>
                      <a:pt x="449517" y="530631"/>
                    </a:cubicBezTo>
                    <a:lnTo>
                      <a:pt x="449517" y="550863"/>
                    </a:lnTo>
                    <a:lnTo>
                      <a:pt x="502295" y="550863"/>
                    </a:lnTo>
                    <a:cubicBezTo>
                      <a:pt x="803942" y="550863"/>
                      <a:pt x="964820" y="550863"/>
                      <a:pt x="1050621" y="550863"/>
                    </a:cubicBezTo>
                    <a:lnTo>
                      <a:pt x="1063909" y="550863"/>
                    </a:lnTo>
                    <a:lnTo>
                      <a:pt x="1063909" y="543895"/>
                    </a:lnTo>
                    <a:cubicBezTo>
                      <a:pt x="1063909" y="530631"/>
                      <a:pt x="1063909" y="530631"/>
                      <a:pt x="1063909" y="530631"/>
                    </a:cubicBezTo>
                    <a:cubicBezTo>
                      <a:pt x="1063909" y="411790"/>
                      <a:pt x="1038485" y="318415"/>
                      <a:pt x="987639" y="258994"/>
                    </a:cubicBezTo>
                    <a:cubicBezTo>
                      <a:pt x="932556" y="199573"/>
                      <a:pt x="860524" y="169863"/>
                      <a:pt x="754594" y="169863"/>
                    </a:cubicBezTo>
                    <a:close/>
                    <a:moveTo>
                      <a:pt x="754595" y="0"/>
                    </a:moveTo>
                    <a:cubicBezTo>
                      <a:pt x="911449" y="0"/>
                      <a:pt x="1030149" y="50937"/>
                      <a:pt x="1114935" y="148567"/>
                    </a:cubicBezTo>
                    <a:cubicBezTo>
                      <a:pt x="1195482" y="241951"/>
                      <a:pt x="1233635" y="369294"/>
                      <a:pt x="1233635" y="530595"/>
                    </a:cubicBezTo>
                    <a:cubicBezTo>
                      <a:pt x="1233635" y="551818"/>
                      <a:pt x="1233635" y="551818"/>
                      <a:pt x="1233635" y="551818"/>
                    </a:cubicBezTo>
                    <a:cubicBezTo>
                      <a:pt x="1271789" y="551818"/>
                      <a:pt x="1271789" y="551818"/>
                      <a:pt x="1271789" y="551818"/>
                    </a:cubicBezTo>
                    <a:cubicBezTo>
                      <a:pt x="1398968" y="551818"/>
                      <a:pt x="1504950" y="657937"/>
                      <a:pt x="1504950" y="789525"/>
                    </a:cubicBezTo>
                    <a:cubicBezTo>
                      <a:pt x="1504950" y="1472930"/>
                      <a:pt x="1504950" y="1472930"/>
                      <a:pt x="1504950" y="1472930"/>
                    </a:cubicBezTo>
                    <a:cubicBezTo>
                      <a:pt x="1504950" y="1583294"/>
                      <a:pt x="1428643" y="1676679"/>
                      <a:pt x="1322660" y="1702147"/>
                    </a:cubicBezTo>
                    <a:cubicBezTo>
                      <a:pt x="1199721" y="1727616"/>
                      <a:pt x="962320" y="1770063"/>
                      <a:pt x="741877" y="1770063"/>
                    </a:cubicBezTo>
                    <a:cubicBezTo>
                      <a:pt x="517194" y="1770063"/>
                      <a:pt x="292512" y="1723371"/>
                      <a:pt x="178051" y="1697902"/>
                    </a:cubicBezTo>
                    <a:cubicBezTo>
                      <a:pt x="72068" y="1672434"/>
                      <a:pt x="0" y="1574804"/>
                      <a:pt x="0" y="1468686"/>
                    </a:cubicBezTo>
                    <a:cubicBezTo>
                      <a:pt x="0" y="789525"/>
                      <a:pt x="0" y="789525"/>
                      <a:pt x="0" y="789525"/>
                    </a:cubicBezTo>
                    <a:cubicBezTo>
                      <a:pt x="0" y="657937"/>
                      <a:pt x="105983" y="551818"/>
                      <a:pt x="233162" y="551818"/>
                    </a:cubicBezTo>
                    <a:cubicBezTo>
                      <a:pt x="279794" y="551818"/>
                      <a:pt x="279794" y="551818"/>
                      <a:pt x="279794" y="551818"/>
                    </a:cubicBezTo>
                    <a:cubicBezTo>
                      <a:pt x="279794" y="530595"/>
                      <a:pt x="279794" y="530595"/>
                      <a:pt x="279794" y="530595"/>
                    </a:cubicBezTo>
                    <a:cubicBezTo>
                      <a:pt x="279794" y="369294"/>
                      <a:pt x="317947" y="241951"/>
                      <a:pt x="398494" y="148567"/>
                    </a:cubicBezTo>
                    <a:cubicBezTo>
                      <a:pt x="483280" y="50937"/>
                      <a:pt x="601980" y="0"/>
                      <a:pt x="754595"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noAutofit/>
              </a:bodyPr>
              <a:lstStyle/>
              <a:p>
                <a:pPr marL="0" marR="0" lvl="0" indent="0" algn="l"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black"/>
                  </a:solidFill>
                  <a:effectLst/>
                  <a:uLnTx/>
                  <a:uFillTx/>
                  <a:latin typeface="Helvetica"/>
                  <a:ea typeface="+mn-ea"/>
                  <a:cs typeface="+mn-cs"/>
                </a:endParaRPr>
              </a:p>
            </p:txBody>
          </p:sp>
        </p:grpSp>
      </p:grpSp>
    </p:spTree>
    <p:custDataLst>
      <p:tags r:id="rId1"/>
    </p:custDataLst>
    <p:extLst>
      <p:ext uri="{BB962C8B-B14F-4D97-AF65-F5344CB8AC3E}">
        <p14:creationId xmlns:p14="http://schemas.microsoft.com/office/powerpoint/2010/main" val="315449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56">
            <a:extLst>
              <a:ext uri="{FF2B5EF4-FFF2-40B4-BE49-F238E27FC236}">
                <a16:creationId xmlns:a16="http://schemas.microsoft.com/office/drawing/2014/main" id="{F5C8EB68-BB9C-5D58-6C6D-48DA703859CC}"/>
              </a:ext>
            </a:extLst>
          </p:cNvPr>
          <p:cNvSpPr>
            <a:spLocks noGrp="1"/>
          </p:cNvSpPr>
          <p:nvPr>
            <p:ph type="title"/>
          </p:nvPr>
        </p:nvSpPr>
        <p:spPr>
          <a:xfrm>
            <a:off x="588263" y="457200"/>
            <a:ext cx="11018520" cy="430887"/>
          </a:xfrm>
        </p:spPr>
        <p:txBody>
          <a:bodyPr/>
          <a:lstStyle/>
          <a:p>
            <a:r>
              <a:rPr lang="en-US" dirty="0">
                <a:cs typeface="Segoe UI"/>
              </a:rPr>
              <a:t>Application Insights overview</a:t>
            </a:r>
            <a:endParaRPr lang="en-US" dirty="0"/>
          </a:p>
        </p:txBody>
      </p:sp>
      <p:pic>
        <p:nvPicPr>
          <p:cNvPr id="2" name="Picture 1">
            <a:extLst>
              <a:ext uri="{FF2B5EF4-FFF2-40B4-BE49-F238E27FC236}">
                <a16:creationId xmlns:a16="http://schemas.microsoft.com/office/drawing/2014/main" id="{DCF68D20-77EA-3AF5-F06D-F6CD5DDDAC2D}"/>
              </a:ext>
            </a:extLst>
          </p:cNvPr>
          <p:cNvPicPr>
            <a:picLocks noChangeAspect="1"/>
          </p:cNvPicPr>
          <p:nvPr/>
        </p:nvPicPr>
        <p:blipFill>
          <a:blip r:embed="rId4"/>
          <a:stretch>
            <a:fillRect/>
          </a:stretch>
        </p:blipFill>
        <p:spPr>
          <a:xfrm>
            <a:off x="588263" y="962361"/>
            <a:ext cx="7385305" cy="5099890"/>
          </a:xfrm>
          <a:prstGeom prst="rect">
            <a:avLst/>
          </a:prstGeom>
        </p:spPr>
      </p:pic>
      <p:sp>
        <p:nvSpPr>
          <p:cNvPr id="5" name="Text Placeholder 4">
            <a:extLst>
              <a:ext uri="{FF2B5EF4-FFF2-40B4-BE49-F238E27FC236}">
                <a16:creationId xmlns:a16="http://schemas.microsoft.com/office/drawing/2014/main" id="{760A70DE-1F1C-6FA1-C2D6-4413BDE90D51}"/>
              </a:ext>
            </a:extLst>
          </p:cNvPr>
          <p:cNvSpPr txBox="1">
            <a:spLocks/>
          </p:cNvSpPr>
          <p:nvPr/>
        </p:nvSpPr>
        <p:spPr>
          <a:xfrm>
            <a:off x="8101584" y="1568755"/>
            <a:ext cx="4017264" cy="2455031"/>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1000"/>
              </a:spcBef>
              <a:buNone/>
            </a:pPr>
            <a:endParaRPr lang="en-US" sz="2400" dirty="0">
              <a:solidFill>
                <a:schemeClr val="accent3">
                  <a:lumMod val="50000"/>
                </a:schemeClr>
              </a:solidFill>
              <a:latin typeface="+mj-lt"/>
              <a:cs typeface="Arial"/>
            </a:endParaRPr>
          </a:p>
          <a:p>
            <a:pPr marL="0" indent="0">
              <a:lnSpc>
                <a:spcPct val="90000"/>
              </a:lnSpc>
              <a:spcBef>
                <a:spcPts val="1000"/>
              </a:spcBef>
              <a:buNone/>
            </a:pPr>
            <a:r>
              <a:rPr lang="en-US" sz="2400" dirty="0">
                <a:solidFill>
                  <a:schemeClr val="accent3">
                    <a:lumMod val="50000"/>
                  </a:schemeClr>
                </a:solidFill>
                <a:latin typeface="+mj-lt"/>
                <a:cs typeface="+mn-cs"/>
              </a:rPr>
              <a:t>Azure Monitor Application Insights, a feature for Azure Monitor, excels in Application Performance Management (APM) for live web applications.</a:t>
            </a:r>
            <a:endParaRPr lang="en-US" sz="2000" b="1" dirty="0">
              <a:solidFill>
                <a:schemeClr val="accent3">
                  <a:lumMod val="50000"/>
                </a:schemeClr>
              </a:solidFill>
              <a:latin typeface="+mj-lt"/>
            </a:endParaRPr>
          </a:p>
        </p:txBody>
      </p:sp>
    </p:spTree>
    <p:custDataLst>
      <p:tags r:id="rId1"/>
    </p:custDataLst>
    <p:extLst>
      <p:ext uri="{BB962C8B-B14F-4D97-AF65-F5344CB8AC3E}">
        <p14:creationId xmlns:p14="http://schemas.microsoft.com/office/powerpoint/2010/main" val="375761018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56">
            <a:extLst>
              <a:ext uri="{FF2B5EF4-FFF2-40B4-BE49-F238E27FC236}">
                <a16:creationId xmlns:a16="http://schemas.microsoft.com/office/drawing/2014/main" id="{F5C8EB68-BB9C-5D58-6C6D-48DA703859CC}"/>
              </a:ext>
            </a:extLst>
          </p:cNvPr>
          <p:cNvSpPr>
            <a:spLocks noGrp="1"/>
          </p:cNvSpPr>
          <p:nvPr>
            <p:ph type="title"/>
          </p:nvPr>
        </p:nvSpPr>
        <p:spPr>
          <a:xfrm>
            <a:off x="588263" y="457200"/>
            <a:ext cx="11018520" cy="430887"/>
          </a:xfrm>
        </p:spPr>
        <p:txBody>
          <a:bodyPr/>
          <a:lstStyle/>
          <a:p>
            <a:r>
              <a:rPr lang="en-US" dirty="0">
                <a:cs typeface="Segoe UI"/>
              </a:rPr>
              <a:t>Application Insights overview – the Logic Model</a:t>
            </a:r>
            <a:endParaRPr lang="en-US" dirty="0"/>
          </a:p>
        </p:txBody>
      </p:sp>
      <p:sp>
        <p:nvSpPr>
          <p:cNvPr id="5" name="Text Placeholder 4">
            <a:extLst>
              <a:ext uri="{FF2B5EF4-FFF2-40B4-BE49-F238E27FC236}">
                <a16:creationId xmlns:a16="http://schemas.microsoft.com/office/drawing/2014/main" id="{760A70DE-1F1C-6FA1-C2D6-4413BDE90D51}"/>
              </a:ext>
            </a:extLst>
          </p:cNvPr>
          <p:cNvSpPr txBox="1">
            <a:spLocks/>
          </p:cNvSpPr>
          <p:nvPr/>
        </p:nvSpPr>
        <p:spPr>
          <a:xfrm>
            <a:off x="606551" y="1001301"/>
            <a:ext cx="9729215" cy="66479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1000"/>
              </a:spcBef>
              <a:buNone/>
            </a:pPr>
            <a:r>
              <a:rPr lang="en-US" sz="2400" dirty="0">
                <a:solidFill>
                  <a:schemeClr val="accent3">
                    <a:lumMod val="50000"/>
                  </a:schemeClr>
                </a:solidFill>
                <a:latin typeface="+mj-lt"/>
                <a:cs typeface="+mn-cs"/>
              </a:rPr>
              <a:t>The Logic Model diagram visualizes components of Application Insights and how they interact.</a:t>
            </a:r>
            <a:endParaRPr lang="en-US" sz="2000" b="1" dirty="0">
              <a:solidFill>
                <a:schemeClr val="accent3">
                  <a:lumMod val="50000"/>
                </a:schemeClr>
              </a:solidFill>
              <a:latin typeface="+mj-lt"/>
            </a:endParaRPr>
          </a:p>
        </p:txBody>
      </p:sp>
      <p:pic>
        <p:nvPicPr>
          <p:cNvPr id="3" name="Picture 2">
            <a:extLst>
              <a:ext uri="{FF2B5EF4-FFF2-40B4-BE49-F238E27FC236}">
                <a16:creationId xmlns:a16="http://schemas.microsoft.com/office/drawing/2014/main" id="{06408A31-51D1-226C-91D5-5C5779F85F03}"/>
              </a:ext>
            </a:extLst>
          </p:cNvPr>
          <p:cNvPicPr>
            <a:picLocks noChangeAspect="1"/>
          </p:cNvPicPr>
          <p:nvPr/>
        </p:nvPicPr>
        <p:blipFill>
          <a:blip r:embed="rId4"/>
          <a:stretch>
            <a:fillRect/>
          </a:stretch>
        </p:blipFill>
        <p:spPr>
          <a:xfrm>
            <a:off x="219456" y="1804998"/>
            <a:ext cx="11484864" cy="4847599"/>
          </a:xfrm>
          <a:prstGeom prst="rect">
            <a:avLst/>
          </a:prstGeom>
        </p:spPr>
      </p:pic>
    </p:spTree>
    <p:custDataLst>
      <p:tags r:id="rId1"/>
    </p:custDataLst>
    <p:extLst>
      <p:ext uri="{BB962C8B-B14F-4D97-AF65-F5344CB8AC3E}">
        <p14:creationId xmlns:p14="http://schemas.microsoft.com/office/powerpoint/2010/main" val="48075504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AA5FD98-5292-2367-63BF-BB583BFC2A96}"/>
              </a:ext>
            </a:extLst>
          </p:cNvPr>
          <p:cNvSpPr>
            <a:spLocks noGrp="1"/>
          </p:cNvSpPr>
          <p:nvPr>
            <p:ph type="title" idx="4294967295"/>
          </p:nvPr>
        </p:nvSpPr>
        <p:spPr>
          <a:xfrm>
            <a:off x="584200" y="3646488"/>
            <a:ext cx="10480675" cy="1477962"/>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ltLang="zh-CN" sz="4800" spc="0" dirty="0">
                <a:ln>
                  <a:noFill/>
                </a:ln>
                <a:solidFill>
                  <a:schemeClr val="bg1"/>
                </a:solidFill>
                <a:latin typeface="+mj-lt"/>
              </a:rPr>
              <a:t>Exercise three: improve and deploy your application (part two)</a:t>
            </a:r>
            <a:endParaRPr kumimoji="0" lang="en-US" sz="4800" b="1" i="0" u="none" strike="noStrike" kern="1200" cap="none" spc="0" normalizeH="0" baseline="0" noProof="0" dirty="0">
              <a:ln>
                <a:noFill/>
              </a:ln>
              <a:solidFill>
                <a:schemeClr val="bg1"/>
              </a:solidFill>
              <a:effectLst/>
              <a:uLnTx/>
              <a:uFillTx/>
              <a:latin typeface="+mj-lt"/>
              <a:ea typeface="+mn-ea"/>
              <a:cs typeface="Segoe UI" panose="020B0502040204020203" pitchFamily="34" charset="0"/>
            </a:endParaRPr>
          </a:p>
        </p:txBody>
      </p:sp>
    </p:spTree>
    <p:custDataLst>
      <p:tags r:id="rId1"/>
    </p:custDataLst>
    <p:extLst>
      <p:ext uri="{BB962C8B-B14F-4D97-AF65-F5344CB8AC3E}">
        <p14:creationId xmlns:p14="http://schemas.microsoft.com/office/powerpoint/2010/main" val="393453673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a:xfrm>
            <a:off x="588263" y="457200"/>
            <a:ext cx="11018520" cy="430887"/>
          </a:xfrm>
        </p:spPr>
        <p:txBody>
          <a:bodyPr vert="horz" wrap="square" lIns="0" tIns="0" rIns="0" bIns="0" rtlCol="0" anchor="ctr">
            <a:spAutoFit/>
          </a:bodyPr>
          <a:lstStyle/>
          <a:p>
            <a:r>
              <a:rPr lang="en-US" dirty="0"/>
              <a:t>Introductions</a:t>
            </a:r>
            <a:r>
              <a:rPr lang="en-US" altLang="zh-CN" dirty="0"/>
              <a:t>: improve and deploy your application</a:t>
            </a:r>
            <a:endParaRPr lang="en-IN" dirty="0"/>
          </a:p>
        </p:txBody>
      </p:sp>
      <p:grpSp>
        <p:nvGrpSpPr>
          <p:cNvPr id="10" name="Group 9">
            <a:extLst>
              <a:ext uri="{FF2B5EF4-FFF2-40B4-BE49-F238E27FC236}">
                <a16:creationId xmlns:a16="http://schemas.microsoft.com/office/drawing/2014/main" id="{8BDDAFF3-3493-DBA3-82B2-AC0109D95FC9}"/>
              </a:ext>
              <a:ext uri="{C183D7F6-B498-43B3-948B-1728B52AA6E4}">
                <adec:decorative xmlns:adec="http://schemas.microsoft.com/office/drawing/2017/decorative" val="1"/>
              </a:ext>
            </a:extLst>
          </p:cNvPr>
          <p:cNvGrpSpPr/>
          <p:nvPr/>
        </p:nvGrpSpPr>
        <p:grpSpPr>
          <a:xfrm>
            <a:off x="10887529" y="290989"/>
            <a:ext cx="1304471" cy="582454"/>
            <a:chOff x="10887529" y="246221"/>
            <a:chExt cx="1304471" cy="582454"/>
          </a:xfrm>
        </p:grpSpPr>
        <p:sp>
          <p:nvSpPr>
            <p:cNvPr id="11" name="Freeform: Shape 10">
              <a:extLst>
                <a:ext uri="{FF2B5EF4-FFF2-40B4-BE49-F238E27FC236}">
                  <a16:creationId xmlns:a16="http://schemas.microsoft.com/office/drawing/2014/main" id="{9ADADAED-8C23-5FC9-5038-84248254A659}"/>
                </a:ext>
              </a:extLst>
            </p:cNvPr>
            <p:cNvSpPr/>
            <p:nvPr/>
          </p:nvSpPr>
          <p:spPr bwMode="auto">
            <a:xfrm flipH="1">
              <a:off x="10887529" y="246221"/>
              <a:ext cx="1304471" cy="582454"/>
            </a:xfrm>
            <a:custGeom>
              <a:avLst/>
              <a:gdLst>
                <a:gd name="connsiteX0" fmla="*/ 1013244 w 1304471"/>
                <a:gd name="connsiteY0" fmla="*/ 0 h 582454"/>
                <a:gd name="connsiteX1" fmla="*/ 0 w 1304471"/>
                <a:gd name="connsiteY1" fmla="*/ 0 h 582454"/>
                <a:gd name="connsiteX2" fmla="*/ 0 w 1304471"/>
                <a:gd name="connsiteY2" fmla="*/ 582454 h 582454"/>
                <a:gd name="connsiteX3" fmla="*/ 1013244 w 1304471"/>
                <a:gd name="connsiteY3" fmla="*/ 582454 h 582454"/>
                <a:gd name="connsiteX4" fmla="*/ 1304471 w 1304471"/>
                <a:gd name="connsiteY4" fmla="*/ 291227 h 582454"/>
                <a:gd name="connsiteX5" fmla="*/ 1013244 w 1304471"/>
                <a:gd name="connsiteY5" fmla="*/ 0 h 58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4471" h="582454">
                  <a:moveTo>
                    <a:pt x="1013244" y="0"/>
                  </a:moveTo>
                  <a:lnTo>
                    <a:pt x="0" y="0"/>
                  </a:lnTo>
                  <a:lnTo>
                    <a:pt x="0" y="582454"/>
                  </a:lnTo>
                  <a:lnTo>
                    <a:pt x="1013244" y="582454"/>
                  </a:lnTo>
                  <a:cubicBezTo>
                    <a:pt x="1174084" y="582454"/>
                    <a:pt x="1304471" y="452067"/>
                    <a:pt x="1304471" y="291227"/>
                  </a:cubicBezTo>
                  <a:cubicBezTo>
                    <a:pt x="1304471" y="130387"/>
                    <a:pt x="1174084" y="0"/>
                    <a:pt x="1013244" y="0"/>
                  </a:cubicBez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mn-ea"/>
                <a:cs typeface="Segoe UI" pitchFamily="34" charset="0"/>
              </a:endParaRPr>
            </a:p>
          </p:txBody>
        </p:sp>
        <p:grpSp>
          <p:nvGrpSpPr>
            <p:cNvPr id="12" name="Group 11">
              <a:extLst>
                <a:ext uri="{FF2B5EF4-FFF2-40B4-BE49-F238E27FC236}">
                  <a16:creationId xmlns:a16="http://schemas.microsoft.com/office/drawing/2014/main" id="{BCACEAB2-4031-2B65-5C66-B05995586C21}"/>
                </a:ext>
              </a:extLst>
            </p:cNvPr>
            <p:cNvGrpSpPr/>
            <p:nvPr/>
          </p:nvGrpSpPr>
          <p:grpSpPr>
            <a:xfrm>
              <a:off x="10973730" y="344238"/>
              <a:ext cx="386420" cy="386420"/>
              <a:chOff x="10338730" y="326866"/>
              <a:chExt cx="753110" cy="753110"/>
            </a:xfrm>
          </p:grpSpPr>
          <p:sp>
            <p:nvSpPr>
              <p:cNvPr id="13" name="Oval 12">
                <a:extLst>
                  <a:ext uri="{FF2B5EF4-FFF2-40B4-BE49-F238E27FC236}">
                    <a16:creationId xmlns:a16="http://schemas.microsoft.com/office/drawing/2014/main" id="{25E8B379-8430-5150-2950-2EB3CEBC8448}"/>
                  </a:ext>
                  <a:ext uri="{C183D7F6-B498-43B3-948B-1728B52AA6E4}">
                    <adec:decorative xmlns:adec="http://schemas.microsoft.com/office/drawing/2017/decorative" val="1"/>
                  </a:ext>
                </a:extLst>
              </p:cNvPr>
              <p:cNvSpPr/>
              <p:nvPr/>
            </p:nvSpPr>
            <p:spPr bwMode="auto">
              <a:xfrm flipH="1">
                <a:off x="10338730" y="326866"/>
                <a:ext cx="753110" cy="75311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grpSp>
            <p:nvGrpSpPr>
              <p:cNvPr id="14" name="Graphic 160">
                <a:extLst>
                  <a:ext uri="{FF2B5EF4-FFF2-40B4-BE49-F238E27FC236}">
                    <a16:creationId xmlns:a16="http://schemas.microsoft.com/office/drawing/2014/main" id="{FE2545AA-0B10-FDDB-C381-CC6D507C837F}"/>
                  </a:ext>
                </a:extLst>
              </p:cNvPr>
              <p:cNvGrpSpPr/>
              <p:nvPr/>
            </p:nvGrpSpPr>
            <p:grpSpPr>
              <a:xfrm>
                <a:off x="10537246" y="449420"/>
                <a:ext cx="356078" cy="508002"/>
                <a:chOff x="7053892" y="4608173"/>
                <a:chExt cx="402719" cy="574549"/>
              </a:xfrm>
              <a:noFill/>
            </p:grpSpPr>
            <p:sp>
              <p:nvSpPr>
                <p:cNvPr id="15" name="Freeform: Shape 14">
                  <a:extLst>
                    <a:ext uri="{FF2B5EF4-FFF2-40B4-BE49-F238E27FC236}">
                      <a16:creationId xmlns:a16="http://schemas.microsoft.com/office/drawing/2014/main" id="{78DEE3C6-11F3-3C8E-F5D7-9B664E4E9B21}"/>
                    </a:ext>
                  </a:extLst>
                </p:cNvPr>
                <p:cNvSpPr/>
                <p:nvPr/>
              </p:nvSpPr>
              <p:spPr>
                <a:xfrm>
                  <a:off x="7053892" y="4608173"/>
                  <a:ext cx="323659" cy="386429"/>
                </a:xfrm>
                <a:custGeom>
                  <a:avLst/>
                  <a:gdLst>
                    <a:gd name="connsiteX0" fmla="*/ 58865 w 323659"/>
                    <a:gd name="connsiteY0" fmla="*/ 386429 h 386429"/>
                    <a:gd name="connsiteX1" fmla="*/ 0 w 323659"/>
                    <a:gd name="connsiteY1" fmla="*/ 386429 h 386429"/>
                    <a:gd name="connsiteX2" fmla="*/ 0 w 323659"/>
                    <a:gd name="connsiteY2" fmla="*/ 0 h 386429"/>
                    <a:gd name="connsiteX3" fmla="*/ 323660 w 323659"/>
                    <a:gd name="connsiteY3" fmla="*/ 0 h 386429"/>
                    <a:gd name="connsiteX4" fmla="*/ 323660 w 323659"/>
                    <a:gd name="connsiteY4" fmla="*/ 118872 h 386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659" h="386429">
                      <a:moveTo>
                        <a:pt x="58865" y="386429"/>
                      </a:moveTo>
                      <a:lnTo>
                        <a:pt x="0" y="386429"/>
                      </a:lnTo>
                      <a:lnTo>
                        <a:pt x="0" y="0"/>
                      </a:lnTo>
                      <a:lnTo>
                        <a:pt x="323660" y="0"/>
                      </a:lnTo>
                      <a:lnTo>
                        <a:pt x="323660" y="118872"/>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sp>
              <p:nvSpPr>
                <p:cNvPr id="16" name="Freeform: Shape 15">
                  <a:extLst>
                    <a:ext uri="{FF2B5EF4-FFF2-40B4-BE49-F238E27FC236}">
                      <a16:creationId xmlns:a16="http://schemas.microsoft.com/office/drawing/2014/main" id="{BCC51105-CE25-667D-DD3A-FFEDCE993EBD}"/>
                    </a:ext>
                  </a:extLst>
                </p:cNvPr>
                <p:cNvSpPr/>
                <p:nvPr/>
              </p:nvSpPr>
              <p:spPr>
                <a:xfrm>
                  <a:off x="7318497" y="4667609"/>
                  <a:ext cx="117729" cy="118871"/>
                </a:xfrm>
                <a:custGeom>
                  <a:avLst/>
                  <a:gdLst>
                    <a:gd name="connsiteX0" fmla="*/ 0 w 117729"/>
                    <a:gd name="connsiteY0" fmla="*/ 0 h 118871"/>
                    <a:gd name="connsiteX1" fmla="*/ 0 w 117729"/>
                    <a:gd name="connsiteY1" fmla="*/ 118872 h 118871"/>
                    <a:gd name="connsiteX2" fmla="*/ 117729 w 117729"/>
                    <a:gd name="connsiteY2" fmla="*/ 118872 h 118871"/>
                  </a:gdLst>
                  <a:ahLst/>
                  <a:cxnLst>
                    <a:cxn ang="0">
                      <a:pos x="connsiteX0" y="connsiteY0"/>
                    </a:cxn>
                    <a:cxn ang="0">
                      <a:pos x="connsiteX1" y="connsiteY1"/>
                    </a:cxn>
                    <a:cxn ang="0">
                      <a:pos x="connsiteX2" y="connsiteY2"/>
                    </a:cxn>
                  </a:cxnLst>
                  <a:rect l="l" t="t" r="r" b="b"/>
                  <a:pathLst>
                    <a:path w="117729" h="118871">
                      <a:moveTo>
                        <a:pt x="0" y="0"/>
                      </a:moveTo>
                      <a:lnTo>
                        <a:pt x="0" y="118872"/>
                      </a:lnTo>
                      <a:lnTo>
                        <a:pt x="117729" y="118872"/>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sp>
              <p:nvSpPr>
                <p:cNvPr id="17" name="Freeform: Shape 16">
                  <a:extLst>
                    <a:ext uri="{FF2B5EF4-FFF2-40B4-BE49-F238E27FC236}">
                      <a16:creationId xmlns:a16="http://schemas.microsoft.com/office/drawing/2014/main" id="{7EFE1FFC-F7BD-6823-E544-52DC6560D115}"/>
                    </a:ext>
                  </a:extLst>
                </p:cNvPr>
                <p:cNvSpPr/>
                <p:nvPr/>
              </p:nvSpPr>
              <p:spPr>
                <a:xfrm>
                  <a:off x="7436226" y="4786481"/>
                  <a:ext cx="9525" cy="235362"/>
                </a:xfrm>
                <a:custGeom>
                  <a:avLst/>
                  <a:gdLst>
                    <a:gd name="connsiteX0" fmla="*/ 0 w 9525"/>
                    <a:gd name="connsiteY0" fmla="*/ 235363 h 235362"/>
                    <a:gd name="connsiteX1" fmla="*/ 0 w 9525"/>
                    <a:gd name="connsiteY1" fmla="*/ 0 h 235362"/>
                  </a:gdLst>
                  <a:ahLst/>
                  <a:cxnLst>
                    <a:cxn ang="0">
                      <a:pos x="connsiteX0" y="connsiteY0"/>
                    </a:cxn>
                    <a:cxn ang="0">
                      <a:pos x="connsiteX1" y="connsiteY1"/>
                    </a:cxn>
                  </a:cxnLst>
                  <a:rect l="l" t="t" r="r" b="b"/>
                  <a:pathLst>
                    <a:path w="9525" h="235362">
                      <a:moveTo>
                        <a:pt x="0" y="235363"/>
                      </a:moveTo>
                      <a:lnTo>
                        <a:pt x="0"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sp>
              <p:nvSpPr>
                <p:cNvPr id="18" name="Freeform: Shape 17">
                  <a:extLst>
                    <a:ext uri="{FF2B5EF4-FFF2-40B4-BE49-F238E27FC236}">
                      <a16:creationId xmlns:a16="http://schemas.microsoft.com/office/drawing/2014/main" id="{5B9CEB11-512A-A4CC-BE20-3BFBE00DF483}"/>
                    </a:ext>
                  </a:extLst>
                </p:cNvPr>
                <p:cNvSpPr/>
                <p:nvPr/>
              </p:nvSpPr>
              <p:spPr>
                <a:xfrm>
                  <a:off x="7112757" y="4667609"/>
                  <a:ext cx="323469" cy="386334"/>
                </a:xfrm>
                <a:custGeom>
                  <a:avLst/>
                  <a:gdLst>
                    <a:gd name="connsiteX0" fmla="*/ 323469 w 323469"/>
                    <a:gd name="connsiteY0" fmla="*/ 118872 h 386334"/>
                    <a:gd name="connsiteX1" fmla="*/ 205740 w 323469"/>
                    <a:gd name="connsiteY1" fmla="*/ 0 h 386334"/>
                    <a:gd name="connsiteX2" fmla="*/ 0 w 323469"/>
                    <a:gd name="connsiteY2" fmla="*/ 0 h 386334"/>
                    <a:gd name="connsiteX3" fmla="*/ 0 w 323469"/>
                    <a:gd name="connsiteY3" fmla="*/ 386334 h 386334"/>
                    <a:gd name="connsiteX4" fmla="*/ 203740 w 323469"/>
                    <a:gd name="connsiteY4" fmla="*/ 386334 h 386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69" h="386334">
                      <a:moveTo>
                        <a:pt x="323469" y="118872"/>
                      </a:moveTo>
                      <a:lnTo>
                        <a:pt x="205740" y="0"/>
                      </a:lnTo>
                      <a:lnTo>
                        <a:pt x="0" y="0"/>
                      </a:lnTo>
                      <a:lnTo>
                        <a:pt x="0" y="386334"/>
                      </a:lnTo>
                      <a:lnTo>
                        <a:pt x="203740" y="386334"/>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sp>
              <p:nvSpPr>
                <p:cNvPr id="19" name="Freeform: Shape 18">
                  <a:extLst>
                    <a:ext uri="{FF2B5EF4-FFF2-40B4-BE49-F238E27FC236}">
                      <a16:creationId xmlns:a16="http://schemas.microsoft.com/office/drawing/2014/main" id="{8FFEA2A6-DA81-891B-CEBB-BB8507C80FC3}"/>
                    </a:ext>
                  </a:extLst>
                </p:cNvPr>
                <p:cNvSpPr/>
                <p:nvPr/>
              </p:nvSpPr>
              <p:spPr>
                <a:xfrm>
                  <a:off x="7156858" y="4890018"/>
                  <a:ext cx="205835" cy="9525"/>
                </a:xfrm>
                <a:custGeom>
                  <a:avLst/>
                  <a:gdLst>
                    <a:gd name="connsiteX0" fmla="*/ 0 w 205835"/>
                    <a:gd name="connsiteY0" fmla="*/ 0 h 9525"/>
                    <a:gd name="connsiteX1" fmla="*/ 205835 w 205835"/>
                    <a:gd name="connsiteY1" fmla="*/ 0 h 9525"/>
                  </a:gdLst>
                  <a:ahLst/>
                  <a:cxnLst>
                    <a:cxn ang="0">
                      <a:pos x="connsiteX0" y="connsiteY0"/>
                    </a:cxn>
                    <a:cxn ang="0">
                      <a:pos x="connsiteX1" y="connsiteY1"/>
                    </a:cxn>
                  </a:cxnLst>
                  <a:rect l="l" t="t" r="r" b="b"/>
                  <a:pathLst>
                    <a:path w="205835" h="9525">
                      <a:moveTo>
                        <a:pt x="0" y="0"/>
                      </a:moveTo>
                      <a:lnTo>
                        <a:pt x="205835"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sp>
              <p:nvSpPr>
                <p:cNvPr id="20" name="Freeform: Shape 19">
                  <a:extLst>
                    <a:ext uri="{FF2B5EF4-FFF2-40B4-BE49-F238E27FC236}">
                      <a16:creationId xmlns:a16="http://schemas.microsoft.com/office/drawing/2014/main" id="{2C1C2A84-35CA-7374-9B68-B3E705DE98EF}"/>
                    </a:ext>
                    <a:ext uri="{C183D7F6-B498-43B3-948B-1728B52AA6E4}">
                      <adec:decorative xmlns:adec="http://schemas.microsoft.com/office/drawing/2017/decorative" val="1"/>
                    </a:ext>
                  </a:extLst>
                </p:cNvPr>
                <p:cNvSpPr/>
                <p:nvPr/>
              </p:nvSpPr>
              <p:spPr>
                <a:xfrm>
                  <a:off x="7156858" y="4838393"/>
                  <a:ext cx="205835" cy="9525"/>
                </a:xfrm>
                <a:custGeom>
                  <a:avLst/>
                  <a:gdLst>
                    <a:gd name="connsiteX0" fmla="*/ 0 w 205835"/>
                    <a:gd name="connsiteY0" fmla="*/ 0 h 9525"/>
                    <a:gd name="connsiteX1" fmla="*/ 205835 w 205835"/>
                    <a:gd name="connsiteY1" fmla="*/ 0 h 9525"/>
                  </a:gdLst>
                  <a:ahLst/>
                  <a:cxnLst>
                    <a:cxn ang="0">
                      <a:pos x="connsiteX0" y="connsiteY0"/>
                    </a:cxn>
                    <a:cxn ang="0">
                      <a:pos x="connsiteX1" y="connsiteY1"/>
                    </a:cxn>
                  </a:cxnLst>
                  <a:rect l="l" t="t" r="r" b="b"/>
                  <a:pathLst>
                    <a:path w="205835" h="9525">
                      <a:moveTo>
                        <a:pt x="0" y="0"/>
                      </a:moveTo>
                      <a:lnTo>
                        <a:pt x="205835"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sp>
              <p:nvSpPr>
                <p:cNvPr id="21" name="Freeform: Shape 20">
                  <a:extLst>
                    <a:ext uri="{FF2B5EF4-FFF2-40B4-BE49-F238E27FC236}">
                      <a16:creationId xmlns:a16="http://schemas.microsoft.com/office/drawing/2014/main" id="{C66CDE8A-9174-DCB0-E90E-E2CE19C1DBF1}"/>
                    </a:ext>
                  </a:extLst>
                </p:cNvPr>
                <p:cNvSpPr/>
                <p:nvPr/>
              </p:nvSpPr>
              <p:spPr>
                <a:xfrm>
                  <a:off x="7156858" y="4786481"/>
                  <a:ext cx="117729" cy="9525"/>
                </a:xfrm>
                <a:custGeom>
                  <a:avLst/>
                  <a:gdLst>
                    <a:gd name="connsiteX0" fmla="*/ 0 w 117729"/>
                    <a:gd name="connsiteY0" fmla="*/ 0 h 9525"/>
                    <a:gd name="connsiteX1" fmla="*/ 117729 w 117729"/>
                    <a:gd name="connsiteY1" fmla="*/ 0 h 9525"/>
                  </a:gdLst>
                  <a:ahLst/>
                  <a:cxnLst>
                    <a:cxn ang="0">
                      <a:pos x="connsiteX0" y="connsiteY0"/>
                    </a:cxn>
                    <a:cxn ang="0">
                      <a:pos x="connsiteX1" y="connsiteY1"/>
                    </a:cxn>
                  </a:cxnLst>
                  <a:rect l="l" t="t" r="r" b="b"/>
                  <a:pathLst>
                    <a:path w="117729" h="9525">
                      <a:moveTo>
                        <a:pt x="0" y="0"/>
                      </a:moveTo>
                      <a:lnTo>
                        <a:pt x="117729"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sp>
              <p:nvSpPr>
                <p:cNvPr id="22" name="Freeform: Shape 21">
                  <a:extLst>
                    <a:ext uri="{FF2B5EF4-FFF2-40B4-BE49-F238E27FC236}">
                      <a16:creationId xmlns:a16="http://schemas.microsoft.com/office/drawing/2014/main" id="{E34CA963-619A-5506-9EE0-98ED4F2DE117}"/>
                    </a:ext>
                  </a:extLst>
                </p:cNvPr>
                <p:cNvSpPr/>
                <p:nvPr/>
              </p:nvSpPr>
              <p:spPr>
                <a:xfrm>
                  <a:off x="7156858" y="4727045"/>
                  <a:ext cx="117729" cy="9525"/>
                </a:xfrm>
                <a:custGeom>
                  <a:avLst/>
                  <a:gdLst>
                    <a:gd name="connsiteX0" fmla="*/ 0 w 117729"/>
                    <a:gd name="connsiteY0" fmla="*/ 0 h 9525"/>
                    <a:gd name="connsiteX1" fmla="*/ 117729 w 117729"/>
                    <a:gd name="connsiteY1" fmla="*/ 0 h 9525"/>
                  </a:gdLst>
                  <a:ahLst/>
                  <a:cxnLst>
                    <a:cxn ang="0">
                      <a:pos x="connsiteX0" y="connsiteY0"/>
                    </a:cxn>
                    <a:cxn ang="0">
                      <a:pos x="connsiteX1" y="connsiteY1"/>
                    </a:cxn>
                  </a:cxnLst>
                  <a:rect l="l" t="t" r="r" b="b"/>
                  <a:pathLst>
                    <a:path w="117729" h="9525">
                      <a:moveTo>
                        <a:pt x="0" y="0"/>
                      </a:moveTo>
                      <a:lnTo>
                        <a:pt x="117729"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grpSp>
              <p:nvGrpSpPr>
                <p:cNvPr id="23" name="Graphic 160">
                  <a:extLst>
                    <a:ext uri="{FF2B5EF4-FFF2-40B4-BE49-F238E27FC236}">
                      <a16:creationId xmlns:a16="http://schemas.microsoft.com/office/drawing/2014/main" id="{E21F5801-EE78-9944-5C8D-E7B8D55F76E3}"/>
                    </a:ext>
                  </a:extLst>
                </p:cNvPr>
                <p:cNvGrpSpPr/>
                <p:nvPr/>
              </p:nvGrpSpPr>
              <p:grpSpPr>
                <a:xfrm>
                  <a:off x="7258849" y="4914595"/>
                  <a:ext cx="197762" cy="268127"/>
                  <a:chOff x="7258849" y="4914595"/>
                  <a:chExt cx="197762" cy="268127"/>
                </a:xfrm>
                <a:noFill/>
              </p:grpSpPr>
              <p:sp>
                <p:nvSpPr>
                  <p:cNvPr id="24" name="Freeform: Shape 23">
                    <a:extLst>
                      <a:ext uri="{FF2B5EF4-FFF2-40B4-BE49-F238E27FC236}">
                        <a16:creationId xmlns:a16="http://schemas.microsoft.com/office/drawing/2014/main" id="{4FA96E3E-0D0D-7C7D-DF75-3AC6B6AF85C4}"/>
                      </a:ext>
                    </a:extLst>
                  </p:cNvPr>
                  <p:cNvSpPr/>
                  <p:nvPr/>
                </p:nvSpPr>
                <p:spPr>
                  <a:xfrm>
                    <a:off x="7353549" y="5001746"/>
                    <a:ext cx="9525" cy="20097"/>
                  </a:xfrm>
                  <a:custGeom>
                    <a:avLst/>
                    <a:gdLst>
                      <a:gd name="connsiteX0" fmla="*/ 0 w 9525"/>
                      <a:gd name="connsiteY0" fmla="*/ 0 h 20097"/>
                      <a:gd name="connsiteX1" fmla="*/ 0 w 9525"/>
                      <a:gd name="connsiteY1" fmla="*/ 20098 h 20097"/>
                    </a:gdLst>
                    <a:ahLst/>
                    <a:cxnLst>
                      <a:cxn ang="0">
                        <a:pos x="connsiteX0" y="connsiteY0"/>
                      </a:cxn>
                      <a:cxn ang="0">
                        <a:pos x="connsiteX1" y="connsiteY1"/>
                      </a:cxn>
                    </a:cxnLst>
                    <a:rect l="l" t="t" r="r" b="b"/>
                    <a:pathLst>
                      <a:path w="9525" h="20097">
                        <a:moveTo>
                          <a:pt x="0" y="0"/>
                        </a:moveTo>
                        <a:cubicBezTo>
                          <a:pt x="0" y="20098"/>
                          <a:pt x="0" y="20098"/>
                          <a:pt x="0" y="20098"/>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sp>
                <p:nvSpPr>
                  <p:cNvPr id="25" name="Freeform: Shape 24">
                    <a:extLst>
                      <a:ext uri="{FF2B5EF4-FFF2-40B4-BE49-F238E27FC236}">
                        <a16:creationId xmlns:a16="http://schemas.microsoft.com/office/drawing/2014/main" id="{D342410B-F668-84EE-038C-7DC171C96C6A}"/>
                      </a:ext>
                      <a:ext uri="{C183D7F6-B498-43B3-948B-1728B52AA6E4}">
                        <adec:decorative xmlns:adec="http://schemas.microsoft.com/office/drawing/2017/decorative" val="1"/>
                      </a:ext>
                    </a:extLst>
                  </p:cNvPr>
                  <p:cNvSpPr/>
                  <p:nvPr/>
                </p:nvSpPr>
                <p:spPr>
                  <a:xfrm>
                    <a:off x="7258849" y="4914595"/>
                    <a:ext cx="197762" cy="268127"/>
                  </a:xfrm>
                  <a:custGeom>
                    <a:avLst/>
                    <a:gdLst>
                      <a:gd name="connsiteX0" fmla="*/ 94702 w 197762"/>
                      <a:gd name="connsiteY0" fmla="*/ 17907 h 268128"/>
                      <a:gd name="connsiteX1" fmla="*/ 77462 w 197762"/>
                      <a:gd name="connsiteY1" fmla="*/ 0 h 268128"/>
                      <a:gd name="connsiteX2" fmla="*/ 60222 w 197762"/>
                      <a:gd name="connsiteY2" fmla="*/ 17907 h 268128"/>
                      <a:gd name="connsiteX3" fmla="*/ 60222 w 197762"/>
                      <a:gd name="connsiteY3" fmla="*/ 19145 h 268128"/>
                      <a:gd name="connsiteX4" fmla="*/ 60222 w 197762"/>
                      <a:gd name="connsiteY4" fmla="*/ 163544 h 268128"/>
                      <a:gd name="connsiteX5" fmla="*/ 49840 w 197762"/>
                      <a:gd name="connsiteY5" fmla="*/ 168021 h 268128"/>
                      <a:gd name="connsiteX6" fmla="*/ 31171 w 197762"/>
                      <a:gd name="connsiteY6" fmla="*/ 148685 h 268128"/>
                      <a:gd name="connsiteX7" fmla="*/ 5358 w 197762"/>
                      <a:gd name="connsiteY7" fmla="*/ 148685 h 268128"/>
                      <a:gd name="connsiteX8" fmla="*/ 5358 w 197762"/>
                      <a:gd name="connsiteY8" fmla="*/ 175450 h 268128"/>
                      <a:gd name="connsiteX9" fmla="*/ 68794 w 197762"/>
                      <a:gd name="connsiteY9" fmla="*/ 241364 h 268128"/>
                      <a:gd name="connsiteX10" fmla="*/ 128992 w 197762"/>
                      <a:gd name="connsiteY10" fmla="*/ 268129 h 268128"/>
                      <a:gd name="connsiteX11" fmla="*/ 197763 w 197762"/>
                      <a:gd name="connsiteY11" fmla="*/ 196691 h 268128"/>
                      <a:gd name="connsiteX12" fmla="*/ 197763 w 197762"/>
                      <a:gd name="connsiteY12" fmla="*/ 128016 h 268128"/>
                      <a:gd name="connsiteX13" fmla="*/ 184809 w 197762"/>
                      <a:gd name="connsiteY13" fmla="*/ 110680 h 268128"/>
                      <a:gd name="connsiteX14" fmla="*/ 94607 w 197762"/>
                      <a:gd name="connsiteY14" fmla="*/ 87344 h 268128"/>
                      <a:gd name="connsiteX15" fmla="*/ 94607 w 197762"/>
                      <a:gd name="connsiteY15" fmla="*/ 17907 h 268128"/>
                      <a:gd name="connsiteX16" fmla="*/ 94702 w 197762"/>
                      <a:gd name="connsiteY16" fmla="*/ 17907 h 268128"/>
                      <a:gd name="connsiteX17" fmla="*/ 94702 w 197762"/>
                      <a:gd name="connsiteY17" fmla="*/ 17907 h 26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762" h="268128">
                        <a:moveTo>
                          <a:pt x="94702" y="17907"/>
                        </a:moveTo>
                        <a:cubicBezTo>
                          <a:pt x="94702" y="8001"/>
                          <a:pt x="86987" y="0"/>
                          <a:pt x="77462" y="0"/>
                        </a:cubicBezTo>
                        <a:cubicBezTo>
                          <a:pt x="67937" y="0"/>
                          <a:pt x="60222" y="8001"/>
                          <a:pt x="60222" y="17907"/>
                        </a:cubicBezTo>
                        <a:cubicBezTo>
                          <a:pt x="60222" y="17907"/>
                          <a:pt x="60222" y="18383"/>
                          <a:pt x="60222" y="19145"/>
                        </a:cubicBezTo>
                        <a:cubicBezTo>
                          <a:pt x="60222" y="31242"/>
                          <a:pt x="60222" y="128969"/>
                          <a:pt x="60222" y="163544"/>
                        </a:cubicBezTo>
                        <a:cubicBezTo>
                          <a:pt x="60222" y="169164"/>
                          <a:pt x="53650" y="171926"/>
                          <a:pt x="49840" y="168021"/>
                        </a:cubicBezTo>
                        <a:cubicBezTo>
                          <a:pt x="31171" y="148685"/>
                          <a:pt x="31171" y="148685"/>
                          <a:pt x="31171" y="148685"/>
                        </a:cubicBezTo>
                        <a:cubicBezTo>
                          <a:pt x="24027" y="141256"/>
                          <a:pt x="12502" y="141256"/>
                          <a:pt x="5358" y="148685"/>
                        </a:cubicBezTo>
                        <a:cubicBezTo>
                          <a:pt x="-1786" y="156020"/>
                          <a:pt x="-1786" y="168021"/>
                          <a:pt x="5358" y="175450"/>
                        </a:cubicBezTo>
                        <a:cubicBezTo>
                          <a:pt x="68794" y="241364"/>
                          <a:pt x="68794" y="241364"/>
                          <a:pt x="68794" y="241364"/>
                        </a:cubicBezTo>
                        <a:cubicBezTo>
                          <a:pt x="84225" y="257937"/>
                          <a:pt x="105466" y="268129"/>
                          <a:pt x="128992" y="268129"/>
                        </a:cubicBezTo>
                        <a:cubicBezTo>
                          <a:pt x="166997" y="268129"/>
                          <a:pt x="197763" y="236220"/>
                          <a:pt x="197763" y="196691"/>
                        </a:cubicBezTo>
                        <a:cubicBezTo>
                          <a:pt x="197763" y="128016"/>
                          <a:pt x="197763" y="128016"/>
                          <a:pt x="197763" y="128016"/>
                        </a:cubicBezTo>
                        <a:cubicBezTo>
                          <a:pt x="197763" y="119824"/>
                          <a:pt x="192429" y="112681"/>
                          <a:pt x="184809" y="110680"/>
                        </a:cubicBezTo>
                        <a:cubicBezTo>
                          <a:pt x="94607" y="87344"/>
                          <a:pt x="94607" y="87344"/>
                          <a:pt x="94607" y="87344"/>
                        </a:cubicBezTo>
                        <a:lnTo>
                          <a:pt x="94607" y="17907"/>
                        </a:lnTo>
                        <a:lnTo>
                          <a:pt x="94702" y="17907"/>
                        </a:lnTo>
                        <a:lnTo>
                          <a:pt x="94702" y="17907"/>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grpSp>
          </p:grpSp>
        </p:grpSp>
      </p:grpSp>
      <p:sp>
        <p:nvSpPr>
          <p:cNvPr id="26" name="TextBox 25">
            <a:extLst>
              <a:ext uri="{FF2B5EF4-FFF2-40B4-BE49-F238E27FC236}">
                <a16:creationId xmlns:a16="http://schemas.microsoft.com/office/drawing/2014/main" id="{61CB9FC1-5019-7EED-EF90-166968D55DF6}"/>
              </a:ext>
            </a:extLst>
          </p:cNvPr>
          <p:cNvSpPr txBox="1"/>
          <p:nvPr/>
        </p:nvSpPr>
        <p:spPr>
          <a:xfrm>
            <a:off x="598714" y="1341449"/>
            <a:ext cx="11008068" cy="249299"/>
          </a:xfrm>
          <a:prstGeom prst="rect">
            <a:avLst/>
          </a:prstGeom>
          <a:noFill/>
        </p:spPr>
        <p:txBody>
          <a:bodyPr wrap="square" lIns="0" tIns="0" rIns="0" bIns="0" anchor="ctr">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
                <a:ea typeface="+mn-ea"/>
                <a:cs typeface="+mn-cs"/>
              </a:rPr>
              <a:t>In this exercise, you’ll deploy Azure resources and introduce CI/CD pipelines to your GitHub repo.</a:t>
            </a:r>
          </a:p>
        </p:txBody>
      </p:sp>
      <p:sp>
        <p:nvSpPr>
          <p:cNvPr id="27" name="Rectangle: Top Corners Rounded 26">
            <a:extLst>
              <a:ext uri="{FF2B5EF4-FFF2-40B4-BE49-F238E27FC236}">
                <a16:creationId xmlns:a16="http://schemas.microsoft.com/office/drawing/2014/main" id="{4306320E-9807-7A02-AA04-43E975BB29E2}"/>
              </a:ext>
              <a:ext uri="{C183D7F6-B498-43B3-948B-1728B52AA6E4}">
                <adec:decorative xmlns:adec="http://schemas.microsoft.com/office/drawing/2017/decorative" val="1"/>
              </a:ext>
            </a:extLst>
          </p:cNvPr>
          <p:cNvSpPr/>
          <p:nvPr/>
        </p:nvSpPr>
        <p:spPr bwMode="auto">
          <a:xfrm rot="5400000">
            <a:off x="5573006" y="-3700477"/>
            <a:ext cx="460774" cy="11606782"/>
          </a:xfrm>
          <a:prstGeom prst="round2SameRect">
            <a:avLst>
              <a:gd name="adj1" fmla="val 50000"/>
              <a:gd name="adj2" fmla="val 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mn-ea"/>
              <a:cs typeface="Segoe UI" pitchFamily="34" charset="0"/>
            </a:endParaRPr>
          </a:p>
        </p:txBody>
      </p:sp>
      <p:sp>
        <p:nvSpPr>
          <p:cNvPr id="28" name="TextBox 27">
            <a:extLst>
              <a:ext uri="{FF2B5EF4-FFF2-40B4-BE49-F238E27FC236}">
                <a16:creationId xmlns:a16="http://schemas.microsoft.com/office/drawing/2014/main" id="{2E505B8D-34D0-49F8-2D67-6CCA99016E03}"/>
              </a:ext>
            </a:extLst>
          </p:cNvPr>
          <p:cNvSpPr txBox="1"/>
          <p:nvPr/>
        </p:nvSpPr>
        <p:spPr>
          <a:xfrm>
            <a:off x="598714" y="1992115"/>
            <a:ext cx="5992586" cy="221599"/>
          </a:xfrm>
          <a:prstGeom prst="rect">
            <a:avLst/>
          </a:prstGeom>
          <a:noFill/>
        </p:spPr>
        <p:txBody>
          <a:bodyPr wrap="square" lIns="0" tIns="0" rIns="0" bIns="0" anchor="ctr">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3B2E58"/>
                </a:solidFill>
                <a:effectLst/>
                <a:uLnTx/>
                <a:uFillTx/>
                <a:latin typeface="Segoe UI "/>
                <a:ea typeface="+mn-ea"/>
                <a:cs typeface="+mn-cs"/>
              </a:rPr>
              <a:t>After completing this exercise, you’ll be able to:</a:t>
            </a:r>
          </a:p>
        </p:txBody>
      </p:sp>
      <p:grpSp>
        <p:nvGrpSpPr>
          <p:cNvPr id="30" name="Group 29">
            <a:extLst>
              <a:ext uri="{FF2B5EF4-FFF2-40B4-BE49-F238E27FC236}">
                <a16:creationId xmlns:a16="http://schemas.microsoft.com/office/drawing/2014/main" id="{2CFDD922-6633-7299-E4D8-6B93B503780D}"/>
              </a:ext>
              <a:ext uri="{C183D7F6-B498-43B3-948B-1728B52AA6E4}">
                <adec:decorative xmlns:adec="http://schemas.microsoft.com/office/drawing/2017/decorative" val="1"/>
              </a:ext>
            </a:extLst>
          </p:cNvPr>
          <p:cNvGrpSpPr/>
          <p:nvPr/>
        </p:nvGrpSpPr>
        <p:grpSpPr>
          <a:xfrm>
            <a:off x="591756" y="2527336"/>
            <a:ext cx="472258" cy="472258"/>
            <a:chOff x="591756" y="2678861"/>
            <a:chExt cx="472258" cy="472258"/>
          </a:xfrm>
        </p:grpSpPr>
        <p:sp>
          <p:nvSpPr>
            <p:cNvPr id="32" name="Freeform: Shape 11">
              <a:extLst>
                <a:ext uri="{FF2B5EF4-FFF2-40B4-BE49-F238E27FC236}">
                  <a16:creationId xmlns:a16="http://schemas.microsoft.com/office/drawing/2014/main" id="{133ED997-353F-9E3F-B667-EA8230D8C23E}"/>
                </a:ext>
              </a:extLst>
            </p:cNvPr>
            <p:cNvSpPr>
              <a:spLocks/>
            </p:cNvSpPr>
            <p:nvPr/>
          </p:nvSpPr>
          <p:spPr bwMode="auto">
            <a:xfrm>
              <a:off x="591756" y="2678861"/>
              <a:ext cx="472258" cy="472258"/>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sp>
          <p:nvSpPr>
            <p:cNvPr id="33" name="Oval 32">
              <a:extLst>
                <a:ext uri="{FF2B5EF4-FFF2-40B4-BE49-F238E27FC236}">
                  <a16:creationId xmlns:a16="http://schemas.microsoft.com/office/drawing/2014/main" id="{A642559A-9AC8-908A-56C6-3DECF71AF5BC}"/>
                </a:ext>
                <a:ext uri="{C183D7F6-B498-43B3-948B-1728B52AA6E4}">
                  <adec:decorative xmlns:adec="http://schemas.microsoft.com/office/drawing/2017/decorative" val="1"/>
                </a:ext>
              </a:extLst>
            </p:cNvPr>
            <p:cNvSpPr>
              <a:spLocks/>
            </p:cNvSpPr>
            <p:nvPr/>
          </p:nvSpPr>
          <p:spPr bwMode="auto">
            <a:xfrm>
              <a:off x="649143" y="2736248"/>
              <a:ext cx="357484" cy="357484"/>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grpSp>
      <p:sp>
        <p:nvSpPr>
          <p:cNvPr id="31" name="TextBox 30">
            <a:extLst>
              <a:ext uri="{FF2B5EF4-FFF2-40B4-BE49-F238E27FC236}">
                <a16:creationId xmlns:a16="http://schemas.microsoft.com/office/drawing/2014/main" id="{9BB142AF-8A43-DF45-71A0-457F532822BA}"/>
              </a:ext>
            </a:extLst>
          </p:cNvPr>
          <p:cNvSpPr txBox="1"/>
          <p:nvPr/>
        </p:nvSpPr>
        <p:spPr>
          <a:xfrm>
            <a:off x="1223358" y="2609577"/>
            <a:ext cx="10319499" cy="307777"/>
          </a:xfrm>
          <a:prstGeom prst="rect">
            <a:avLst/>
          </a:prstGeom>
          <a:noFill/>
        </p:spPr>
        <p:txBody>
          <a:bodyPr wrap="square" lIns="0">
            <a:spAutoFit/>
          </a:bodyPr>
          <a:lstStyle/>
          <a:p>
            <a:pPr marL="0" marR="0" lvl="1" indent="0" algn="l" defTabSz="914367" rtl="0" eaLnBrk="1" fontAlgn="auto" latinLnBrk="0" hangingPunct="1">
              <a:lnSpc>
                <a:spcPct val="100000"/>
              </a:lnSpc>
              <a:spcBef>
                <a:spcPts val="392"/>
              </a:spcBef>
              <a:spcAft>
                <a:spcPts val="588"/>
              </a:spcAft>
              <a:buClrTx/>
              <a:buSzPct val="90000"/>
              <a:buFontTx/>
              <a:buNone/>
              <a:tabLst/>
              <a:defRPr/>
            </a:pPr>
            <a:r>
              <a:rPr kumimoji="0" lang="en-US" sz="1400" b="0" i="0" u="none" strike="noStrike" kern="1200" cap="none" spc="0" normalizeH="0" baseline="0" noProof="0" dirty="0">
                <a:ln>
                  <a:noFill/>
                </a:ln>
                <a:solidFill>
                  <a:srgbClr val="000000"/>
                </a:solidFill>
                <a:effectLst/>
                <a:uLnTx/>
                <a:uFillTx/>
                <a:latin typeface="Segoe UI "/>
                <a:ea typeface="+mn-ea"/>
                <a:cs typeface="+mn-cs"/>
              </a:rPr>
              <a:t>Configure GitHub Copilot and use it to assist with C# code changes.</a:t>
            </a:r>
          </a:p>
        </p:txBody>
      </p:sp>
      <p:grpSp>
        <p:nvGrpSpPr>
          <p:cNvPr id="35" name="Group 34">
            <a:extLst>
              <a:ext uri="{FF2B5EF4-FFF2-40B4-BE49-F238E27FC236}">
                <a16:creationId xmlns:a16="http://schemas.microsoft.com/office/drawing/2014/main" id="{4184581E-01F2-CECD-6F8C-714F730FDD4F}"/>
              </a:ext>
              <a:ext uri="{C183D7F6-B498-43B3-948B-1728B52AA6E4}">
                <adec:decorative xmlns:adec="http://schemas.microsoft.com/office/drawing/2017/decorative" val="1"/>
              </a:ext>
            </a:extLst>
          </p:cNvPr>
          <p:cNvGrpSpPr/>
          <p:nvPr/>
        </p:nvGrpSpPr>
        <p:grpSpPr>
          <a:xfrm>
            <a:off x="591756" y="3347014"/>
            <a:ext cx="472258" cy="472258"/>
            <a:chOff x="4863419" y="201635"/>
            <a:chExt cx="1828800" cy="1828800"/>
          </a:xfrm>
        </p:grpSpPr>
        <p:sp>
          <p:nvSpPr>
            <p:cNvPr id="37" name="Freeform: Shape 11">
              <a:extLst>
                <a:ext uri="{FF2B5EF4-FFF2-40B4-BE49-F238E27FC236}">
                  <a16:creationId xmlns:a16="http://schemas.microsoft.com/office/drawing/2014/main" id="{1D9FAB97-B350-019C-04D4-11BD68E893A5}"/>
                </a:ext>
              </a:extLst>
            </p:cNvPr>
            <p:cNvSpPr>
              <a:spLocks/>
            </p:cNvSpPr>
            <p:nvPr/>
          </p:nvSpPr>
          <p:spPr bwMode="auto">
            <a:xfrm>
              <a:off x="4863419" y="201635"/>
              <a:ext cx="1828800" cy="1828800"/>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sp>
          <p:nvSpPr>
            <p:cNvPr id="38" name="Oval 37">
              <a:extLst>
                <a:ext uri="{FF2B5EF4-FFF2-40B4-BE49-F238E27FC236}">
                  <a16:creationId xmlns:a16="http://schemas.microsoft.com/office/drawing/2014/main" id="{D1B4AA83-EDA6-E99A-63B5-487F14FB90F5}"/>
                </a:ext>
                <a:ext uri="{C183D7F6-B498-43B3-948B-1728B52AA6E4}">
                  <adec:decorative xmlns:adec="http://schemas.microsoft.com/office/drawing/2017/decorative" val="1"/>
                </a:ext>
              </a:extLst>
            </p:cNvPr>
            <p:cNvSpPr>
              <a:spLocks/>
            </p:cNvSpPr>
            <p:nvPr/>
          </p:nvSpPr>
          <p:spPr bwMode="auto">
            <a:xfrm>
              <a:off x="5085646" y="423862"/>
              <a:ext cx="1384343" cy="1384343"/>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grpSp>
      <p:sp>
        <p:nvSpPr>
          <p:cNvPr id="36" name="TextBox 35">
            <a:extLst>
              <a:ext uri="{FF2B5EF4-FFF2-40B4-BE49-F238E27FC236}">
                <a16:creationId xmlns:a16="http://schemas.microsoft.com/office/drawing/2014/main" id="{B2DA453F-5321-D75D-41D7-171263A04EF9}"/>
              </a:ext>
            </a:extLst>
          </p:cNvPr>
          <p:cNvSpPr txBox="1"/>
          <p:nvPr/>
        </p:nvSpPr>
        <p:spPr>
          <a:xfrm>
            <a:off x="1223358" y="3429255"/>
            <a:ext cx="10319499" cy="307777"/>
          </a:xfrm>
          <a:prstGeom prst="rect">
            <a:avLst/>
          </a:prstGeom>
          <a:noFill/>
        </p:spPr>
        <p:txBody>
          <a:bodyPr wrap="square" lIns="0">
            <a:spAutoFit/>
          </a:bodyPr>
          <a:lstStyle/>
          <a:p>
            <a:pPr marL="0" marR="0" lvl="1" indent="0" algn="l" defTabSz="914367" rtl="0" eaLnBrk="1" fontAlgn="auto" latinLnBrk="0" hangingPunct="1">
              <a:lnSpc>
                <a:spcPct val="100000"/>
              </a:lnSpc>
              <a:spcBef>
                <a:spcPts val="392"/>
              </a:spcBef>
              <a:spcAft>
                <a:spcPts val="588"/>
              </a:spcAft>
              <a:buClrTx/>
              <a:buSzPct val="90000"/>
              <a:buFontTx/>
              <a:buNone/>
              <a:tabLst/>
              <a:defRPr/>
            </a:pPr>
            <a:r>
              <a:rPr kumimoji="0" lang="en-US" sz="1400" b="0" i="0" u="none" strike="noStrike" kern="1200" cap="none" spc="0" normalizeH="0" baseline="0" noProof="0" dirty="0">
                <a:ln>
                  <a:noFill/>
                </a:ln>
                <a:solidFill>
                  <a:srgbClr val="000000"/>
                </a:solidFill>
                <a:effectLst/>
                <a:uLnTx/>
                <a:uFillTx/>
                <a:latin typeface="Segoe UI "/>
                <a:ea typeface="+mn-ea"/>
                <a:cs typeface="+mn-cs"/>
              </a:rPr>
              <a:t>Deploy ARM and Bicep templates via GitHub Actions workflow.</a:t>
            </a:r>
          </a:p>
        </p:txBody>
      </p:sp>
      <p:grpSp>
        <p:nvGrpSpPr>
          <p:cNvPr id="40" name="Group 39">
            <a:extLst>
              <a:ext uri="{FF2B5EF4-FFF2-40B4-BE49-F238E27FC236}">
                <a16:creationId xmlns:a16="http://schemas.microsoft.com/office/drawing/2014/main" id="{2A0F3151-DDE7-0E7C-255B-C98854A1B7FA}"/>
              </a:ext>
              <a:ext uri="{C183D7F6-B498-43B3-948B-1728B52AA6E4}">
                <adec:decorative xmlns:adec="http://schemas.microsoft.com/office/drawing/2017/decorative" val="1"/>
              </a:ext>
            </a:extLst>
          </p:cNvPr>
          <p:cNvGrpSpPr/>
          <p:nvPr/>
        </p:nvGrpSpPr>
        <p:grpSpPr>
          <a:xfrm>
            <a:off x="591756" y="4166692"/>
            <a:ext cx="472258" cy="472258"/>
            <a:chOff x="4863419" y="201635"/>
            <a:chExt cx="1828800" cy="1828800"/>
          </a:xfrm>
        </p:grpSpPr>
        <p:sp>
          <p:nvSpPr>
            <p:cNvPr id="42" name="Freeform: Shape 11">
              <a:extLst>
                <a:ext uri="{FF2B5EF4-FFF2-40B4-BE49-F238E27FC236}">
                  <a16:creationId xmlns:a16="http://schemas.microsoft.com/office/drawing/2014/main" id="{D0A35B4C-5D05-B0A5-1875-905C5D741DBA}"/>
                </a:ext>
              </a:extLst>
            </p:cNvPr>
            <p:cNvSpPr>
              <a:spLocks/>
            </p:cNvSpPr>
            <p:nvPr/>
          </p:nvSpPr>
          <p:spPr bwMode="auto">
            <a:xfrm>
              <a:off x="4863419" y="201635"/>
              <a:ext cx="1828800" cy="1828800"/>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sp>
          <p:nvSpPr>
            <p:cNvPr id="43" name="Oval 42">
              <a:extLst>
                <a:ext uri="{FF2B5EF4-FFF2-40B4-BE49-F238E27FC236}">
                  <a16:creationId xmlns:a16="http://schemas.microsoft.com/office/drawing/2014/main" id="{AEEC9B32-F9B9-E654-1FF5-921A7E8197FC}"/>
                </a:ext>
                <a:ext uri="{C183D7F6-B498-43B3-948B-1728B52AA6E4}">
                  <adec:decorative xmlns:adec="http://schemas.microsoft.com/office/drawing/2017/decorative" val="1"/>
                </a:ext>
              </a:extLst>
            </p:cNvPr>
            <p:cNvSpPr>
              <a:spLocks/>
            </p:cNvSpPr>
            <p:nvPr/>
          </p:nvSpPr>
          <p:spPr bwMode="auto">
            <a:xfrm>
              <a:off x="5085646" y="423862"/>
              <a:ext cx="1384343" cy="1384343"/>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grpSp>
      <p:sp>
        <p:nvSpPr>
          <p:cNvPr id="41" name="TextBox 40">
            <a:extLst>
              <a:ext uri="{FF2B5EF4-FFF2-40B4-BE49-F238E27FC236}">
                <a16:creationId xmlns:a16="http://schemas.microsoft.com/office/drawing/2014/main" id="{CCA0B666-DD15-E0B0-222C-F4CE52FB841D}"/>
              </a:ext>
            </a:extLst>
          </p:cNvPr>
          <p:cNvSpPr txBox="1"/>
          <p:nvPr/>
        </p:nvSpPr>
        <p:spPr>
          <a:xfrm>
            <a:off x="1223358" y="4248933"/>
            <a:ext cx="10319499" cy="307777"/>
          </a:xfrm>
          <a:prstGeom prst="rect">
            <a:avLst/>
          </a:prstGeom>
          <a:noFill/>
        </p:spPr>
        <p:txBody>
          <a:bodyPr wrap="square" lIns="0">
            <a:spAutoFit/>
          </a:bodyPr>
          <a:lstStyle/>
          <a:p>
            <a:pPr marL="0" marR="0" lvl="1" indent="0" algn="l" defTabSz="914367" rtl="0" eaLnBrk="1" fontAlgn="auto" latinLnBrk="0" hangingPunct="1">
              <a:lnSpc>
                <a:spcPct val="100000"/>
              </a:lnSpc>
              <a:spcBef>
                <a:spcPts val="392"/>
              </a:spcBef>
              <a:spcAft>
                <a:spcPts val="588"/>
              </a:spcAft>
              <a:buClrTx/>
              <a:buSzPct val="90000"/>
              <a:buFontTx/>
              <a:buNone/>
              <a:tabLst/>
              <a:defRPr/>
            </a:pPr>
            <a:r>
              <a:rPr kumimoji="0" lang="en-US" sz="1400" b="0" i="0" u="none" strike="noStrike" kern="1200" cap="none" spc="0" normalizeH="0" baseline="0" noProof="0" dirty="0">
                <a:ln>
                  <a:noFill/>
                </a:ln>
                <a:solidFill>
                  <a:srgbClr val="000000"/>
                </a:solidFill>
                <a:effectLst/>
                <a:uLnTx/>
                <a:uFillTx/>
                <a:latin typeface="Segoe UI "/>
                <a:ea typeface="+mn-ea"/>
                <a:cs typeface="+mn-cs"/>
              </a:rPr>
              <a:t>Create a GitHub Actions workflow for deploying .NET web applications.</a:t>
            </a:r>
          </a:p>
        </p:txBody>
      </p:sp>
      <p:sp>
        <p:nvSpPr>
          <p:cNvPr id="45" name="TextBox 44">
            <a:extLst>
              <a:ext uri="{FF2B5EF4-FFF2-40B4-BE49-F238E27FC236}">
                <a16:creationId xmlns:a16="http://schemas.microsoft.com/office/drawing/2014/main" id="{C55F0D58-1F39-276F-FF91-C4D295512E69}"/>
              </a:ext>
            </a:extLst>
          </p:cNvPr>
          <p:cNvSpPr txBox="1"/>
          <p:nvPr/>
        </p:nvSpPr>
        <p:spPr>
          <a:xfrm>
            <a:off x="1223358" y="5068611"/>
            <a:ext cx="10319499" cy="307777"/>
          </a:xfrm>
          <a:prstGeom prst="rect">
            <a:avLst/>
          </a:prstGeom>
          <a:noFill/>
        </p:spPr>
        <p:txBody>
          <a:bodyPr wrap="square" lIns="0">
            <a:spAutoFit/>
          </a:bodyPr>
          <a:lstStyle/>
          <a:p>
            <a:pPr marL="0" marR="0" lvl="1" indent="0" algn="l" defTabSz="914367" rtl="0" eaLnBrk="1" fontAlgn="auto" latinLnBrk="0" hangingPunct="1">
              <a:lnSpc>
                <a:spcPct val="100000"/>
              </a:lnSpc>
              <a:spcBef>
                <a:spcPts val="392"/>
              </a:spcBef>
              <a:spcAft>
                <a:spcPts val="588"/>
              </a:spcAft>
              <a:buClrTx/>
              <a:buSzPct val="90000"/>
              <a:buFontTx/>
              <a:buNone/>
              <a:tabLst/>
              <a:defRPr/>
            </a:pPr>
            <a:r>
              <a:rPr kumimoji="0" lang="en-US" sz="1400" b="0" i="0" u="none" strike="noStrike" kern="1200" cap="none" spc="0" normalizeH="0" baseline="0" noProof="0" dirty="0">
                <a:ln>
                  <a:noFill/>
                </a:ln>
                <a:solidFill>
                  <a:srgbClr val="000000"/>
                </a:solidFill>
                <a:effectLst/>
                <a:uLnTx/>
                <a:uFillTx/>
                <a:latin typeface="Segoe UI "/>
                <a:ea typeface="+mn-ea"/>
                <a:cs typeface="+mn-cs"/>
              </a:rPr>
              <a:t>Automatically build and deploy a Docker image as part of a workflow.</a:t>
            </a:r>
          </a:p>
        </p:txBody>
      </p:sp>
      <p:grpSp>
        <p:nvGrpSpPr>
          <p:cNvPr id="46" name="Group 45">
            <a:extLst>
              <a:ext uri="{FF2B5EF4-FFF2-40B4-BE49-F238E27FC236}">
                <a16:creationId xmlns:a16="http://schemas.microsoft.com/office/drawing/2014/main" id="{0B9782A6-5E14-9409-5EA6-BFDC735A3232}"/>
              </a:ext>
              <a:ext uri="{C183D7F6-B498-43B3-948B-1728B52AA6E4}">
                <adec:decorative xmlns:adec="http://schemas.microsoft.com/office/drawing/2017/decorative" val="1"/>
              </a:ext>
            </a:extLst>
          </p:cNvPr>
          <p:cNvGrpSpPr/>
          <p:nvPr/>
        </p:nvGrpSpPr>
        <p:grpSpPr>
          <a:xfrm>
            <a:off x="591756" y="4986370"/>
            <a:ext cx="472258" cy="472258"/>
            <a:chOff x="4863419" y="201635"/>
            <a:chExt cx="1828800" cy="1828800"/>
          </a:xfrm>
        </p:grpSpPr>
        <p:sp>
          <p:nvSpPr>
            <p:cNvPr id="47" name="Freeform: Shape 11">
              <a:extLst>
                <a:ext uri="{FF2B5EF4-FFF2-40B4-BE49-F238E27FC236}">
                  <a16:creationId xmlns:a16="http://schemas.microsoft.com/office/drawing/2014/main" id="{982FA197-FBE1-1562-D0FA-93B1B2FB0E10}"/>
                </a:ext>
              </a:extLst>
            </p:cNvPr>
            <p:cNvSpPr>
              <a:spLocks/>
            </p:cNvSpPr>
            <p:nvPr/>
          </p:nvSpPr>
          <p:spPr bwMode="auto">
            <a:xfrm>
              <a:off x="4863419" y="201635"/>
              <a:ext cx="1828800" cy="1828800"/>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sp>
          <p:nvSpPr>
            <p:cNvPr id="48" name="Oval 47">
              <a:extLst>
                <a:ext uri="{FF2B5EF4-FFF2-40B4-BE49-F238E27FC236}">
                  <a16:creationId xmlns:a16="http://schemas.microsoft.com/office/drawing/2014/main" id="{1CBE07A3-2CC2-5415-C9A6-08292F3CA2EA}"/>
                </a:ext>
                <a:ext uri="{C183D7F6-B498-43B3-948B-1728B52AA6E4}">
                  <adec:decorative xmlns:adec="http://schemas.microsoft.com/office/drawing/2017/decorative" val="1"/>
                </a:ext>
              </a:extLst>
            </p:cNvPr>
            <p:cNvSpPr>
              <a:spLocks/>
            </p:cNvSpPr>
            <p:nvPr/>
          </p:nvSpPr>
          <p:spPr bwMode="auto">
            <a:xfrm>
              <a:off x="5085646" y="423862"/>
              <a:ext cx="1384343" cy="1384343"/>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grpSp>
      <p:sp>
        <p:nvSpPr>
          <p:cNvPr id="50" name="TextBox 49">
            <a:extLst>
              <a:ext uri="{FF2B5EF4-FFF2-40B4-BE49-F238E27FC236}">
                <a16:creationId xmlns:a16="http://schemas.microsoft.com/office/drawing/2014/main" id="{0F5491AA-DB8D-7CE5-260F-132C00D5BF99}"/>
              </a:ext>
            </a:extLst>
          </p:cNvPr>
          <p:cNvSpPr txBox="1"/>
          <p:nvPr/>
        </p:nvSpPr>
        <p:spPr>
          <a:xfrm>
            <a:off x="1223358" y="5888290"/>
            <a:ext cx="10319499" cy="307777"/>
          </a:xfrm>
          <a:prstGeom prst="rect">
            <a:avLst/>
          </a:prstGeom>
          <a:noFill/>
        </p:spPr>
        <p:txBody>
          <a:bodyPr wrap="square" lIns="0">
            <a:spAutoFit/>
          </a:bodyPr>
          <a:lstStyle/>
          <a:p>
            <a:pPr marL="0" marR="0" lvl="1" indent="0" algn="l" defTabSz="914367" rtl="0" eaLnBrk="1" fontAlgn="auto" latinLnBrk="0" hangingPunct="1">
              <a:lnSpc>
                <a:spcPct val="100000"/>
              </a:lnSpc>
              <a:spcBef>
                <a:spcPts val="392"/>
              </a:spcBef>
              <a:spcAft>
                <a:spcPts val="588"/>
              </a:spcAft>
              <a:buClrTx/>
              <a:buSzPct val="90000"/>
              <a:buFontTx/>
              <a:buNone/>
              <a:tabLst/>
              <a:defRPr/>
            </a:pPr>
            <a:r>
              <a:rPr lang="en-US" sz="1400" dirty="0">
                <a:solidFill>
                  <a:srgbClr val="000000"/>
                </a:solidFill>
                <a:latin typeface="Segoe UI "/>
              </a:rPr>
              <a:t>Update an Azure Web App whenever the GitHub Actions workflow deploys a new Docker image.</a:t>
            </a:r>
            <a:endParaRPr kumimoji="0" lang="en-US" sz="1400" b="0" i="0" u="none" strike="noStrike" kern="1200" cap="none" spc="0" normalizeH="0" baseline="0" noProof="0" dirty="0">
              <a:ln>
                <a:noFill/>
              </a:ln>
              <a:solidFill>
                <a:srgbClr val="000000"/>
              </a:solidFill>
              <a:effectLst/>
              <a:uLnTx/>
              <a:uFillTx/>
              <a:latin typeface="Segoe UI "/>
              <a:ea typeface="+mn-ea"/>
              <a:cs typeface="+mn-cs"/>
            </a:endParaRPr>
          </a:p>
        </p:txBody>
      </p:sp>
      <p:grpSp>
        <p:nvGrpSpPr>
          <p:cNvPr id="51" name="Group 50">
            <a:extLst>
              <a:ext uri="{FF2B5EF4-FFF2-40B4-BE49-F238E27FC236}">
                <a16:creationId xmlns:a16="http://schemas.microsoft.com/office/drawing/2014/main" id="{0DA79999-C703-07A5-685B-32532990A173}"/>
              </a:ext>
              <a:ext uri="{C183D7F6-B498-43B3-948B-1728B52AA6E4}">
                <adec:decorative xmlns:adec="http://schemas.microsoft.com/office/drawing/2017/decorative" val="1"/>
              </a:ext>
            </a:extLst>
          </p:cNvPr>
          <p:cNvGrpSpPr/>
          <p:nvPr/>
        </p:nvGrpSpPr>
        <p:grpSpPr>
          <a:xfrm>
            <a:off x="591756" y="5806049"/>
            <a:ext cx="472258" cy="472258"/>
            <a:chOff x="4863419" y="201635"/>
            <a:chExt cx="1828800" cy="1828800"/>
          </a:xfrm>
        </p:grpSpPr>
        <p:sp>
          <p:nvSpPr>
            <p:cNvPr id="52" name="Freeform: Shape 11">
              <a:extLst>
                <a:ext uri="{FF2B5EF4-FFF2-40B4-BE49-F238E27FC236}">
                  <a16:creationId xmlns:a16="http://schemas.microsoft.com/office/drawing/2014/main" id="{304BAFBF-3C22-47A3-896A-397AAF953A37}"/>
                </a:ext>
              </a:extLst>
            </p:cNvPr>
            <p:cNvSpPr>
              <a:spLocks/>
            </p:cNvSpPr>
            <p:nvPr/>
          </p:nvSpPr>
          <p:spPr bwMode="auto">
            <a:xfrm>
              <a:off x="4863419" y="201635"/>
              <a:ext cx="1828800" cy="1828800"/>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sp>
          <p:nvSpPr>
            <p:cNvPr id="53" name="Oval 52">
              <a:extLst>
                <a:ext uri="{FF2B5EF4-FFF2-40B4-BE49-F238E27FC236}">
                  <a16:creationId xmlns:a16="http://schemas.microsoft.com/office/drawing/2014/main" id="{13D529A4-F5CD-20A7-7E26-F3AD7915C39B}"/>
                </a:ext>
                <a:ext uri="{C183D7F6-B498-43B3-948B-1728B52AA6E4}">
                  <adec:decorative xmlns:adec="http://schemas.microsoft.com/office/drawing/2017/decorative" val="1"/>
                </a:ext>
              </a:extLst>
            </p:cNvPr>
            <p:cNvSpPr>
              <a:spLocks/>
            </p:cNvSpPr>
            <p:nvPr/>
          </p:nvSpPr>
          <p:spPr bwMode="auto">
            <a:xfrm>
              <a:off x="5085646" y="423862"/>
              <a:ext cx="1384343" cy="1384343"/>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grpSp>
      <p:sp>
        <p:nvSpPr>
          <p:cNvPr id="2" name="people_5">
            <a:extLst>
              <a:ext uri="{FF2B5EF4-FFF2-40B4-BE49-F238E27FC236}">
                <a16:creationId xmlns:a16="http://schemas.microsoft.com/office/drawing/2014/main" id="{91D9C60D-BE8B-1970-C7E5-F89F78FC7F0D}"/>
              </a:ext>
              <a:ext uri="{C183D7F6-B498-43B3-948B-1728B52AA6E4}">
                <adec:decorative xmlns:adec="http://schemas.microsoft.com/office/drawing/2017/decorative" val="1"/>
              </a:ext>
            </a:extLst>
          </p:cNvPr>
          <p:cNvSpPr>
            <a:spLocks noChangeAspect="1" noEditPoints="1"/>
          </p:cNvSpPr>
          <p:nvPr/>
        </p:nvSpPr>
        <p:spPr bwMode="auto">
          <a:xfrm>
            <a:off x="727082" y="2663062"/>
            <a:ext cx="201606" cy="200806"/>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sp>
        <p:nvSpPr>
          <p:cNvPr id="3" name="Freeform 96">
            <a:extLst>
              <a:ext uri="{FF2B5EF4-FFF2-40B4-BE49-F238E27FC236}">
                <a16:creationId xmlns:a16="http://schemas.microsoft.com/office/drawing/2014/main" id="{44FD6964-1839-D6F7-9A7A-94AC283F79AD}"/>
              </a:ext>
              <a:ext uri="{C183D7F6-B498-43B3-948B-1728B52AA6E4}">
                <adec:decorative xmlns:adec="http://schemas.microsoft.com/office/drawing/2017/decorative" val="1"/>
              </a:ext>
            </a:extLst>
          </p:cNvPr>
          <p:cNvSpPr>
            <a:spLocks noChangeAspect="1" noEditPoints="1"/>
          </p:cNvSpPr>
          <p:nvPr/>
        </p:nvSpPr>
        <p:spPr bwMode="auto">
          <a:xfrm>
            <a:off x="726197" y="3471530"/>
            <a:ext cx="235828" cy="21714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sp>
        <p:nvSpPr>
          <p:cNvPr id="4" name="magnify">
            <a:extLst>
              <a:ext uri="{FF2B5EF4-FFF2-40B4-BE49-F238E27FC236}">
                <a16:creationId xmlns:a16="http://schemas.microsoft.com/office/drawing/2014/main" id="{235731A6-4DBA-8B79-EB1C-4DA018C9DC54}"/>
              </a:ext>
              <a:ext uri="{C183D7F6-B498-43B3-948B-1728B52AA6E4}">
                <adec:decorative xmlns:adec="http://schemas.microsoft.com/office/drawing/2017/decorative" val="1"/>
              </a:ext>
            </a:extLst>
          </p:cNvPr>
          <p:cNvSpPr>
            <a:spLocks noChangeAspect="1" noEditPoints="1"/>
          </p:cNvSpPr>
          <p:nvPr/>
        </p:nvSpPr>
        <p:spPr bwMode="auto">
          <a:xfrm flipH="1">
            <a:off x="741370" y="4317960"/>
            <a:ext cx="173030" cy="16972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sp>
        <p:nvSpPr>
          <p:cNvPr id="5" name="Processing_E9F5">
            <a:extLst>
              <a:ext uri="{FF2B5EF4-FFF2-40B4-BE49-F238E27FC236}">
                <a16:creationId xmlns:a16="http://schemas.microsoft.com/office/drawing/2014/main" id="{88D42C0B-ACBB-F59A-DD95-5F8C7CF90D71}"/>
              </a:ext>
              <a:ext uri="{C183D7F6-B498-43B3-948B-1728B52AA6E4}">
                <adec:decorative xmlns:adec="http://schemas.microsoft.com/office/drawing/2017/decorative" val="1"/>
              </a:ext>
            </a:extLst>
          </p:cNvPr>
          <p:cNvSpPr>
            <a:spLocks noChangeAspect="1" noEditPoints="1"/>
          </p:cNvSpPr>
          <p:nvPr/>
        </p:nvSpPr>
        <p:spPr bwMode="auto">
          <a:xfrm>
            <a:off x="726242" y="5133975"/>
            <a:ext cx="203286" cy="17704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sp>
        <p:nvSpPr>
          <p:cNvPr id="6" name="Copy_E8C8">
            <a:extLst>
              <a:ext uri="{FF2B5EF4-FFF2-40B4-BE49-F238E27FC236}">
                <a16:creationId xmlns:a16="http://schemas.microsoft.com/office/drawing/2014/main" id="{2D454232-2E05-29B7-1BBC-89AC7798CAE9}"/>
              </a:ext>
              <a:ext uri="{C183D7F6-B498-43B3-948B-1728B52AA6E4}">
                <adec:decorative xmlns:adec="http://schemas.microsoft.com/office/drawing/2017/decorative" val="1"/>
              </a:ext>
            </a:extLst>
          </p:cNvPr>
          <p:cNvSpPr>
            <a:spLocks noChangeAspect="1" noEditPoints="1"/>
          </p:cNvSpPr>
          <p:nvPr/>
        </p:nvSpPr>
        <p:spPr bwMode="auto">
          <a:xfrm>
            <a:off x="737084" y="5937421"/>
            <a:ext cx="181602" cy="209514"/>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spTree>
    <p:custDataLst>
      <p:tags r:id="rId1"/>
    </p:custDataLst>
    <p:extLst>
      <p:ext uri="{BB962C8B-B14F-4D97-AF65-F5344CB8AC3E}">
        <p14:creationId xmlns:p14="http://schemas.microsoft.com/office/powerpoint/2010/main" val="307281304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56">
            <a:extLst>
              <a:ext uri="{FF2B5EF4-FFF2-40B4-BE49-F238E27FC236}">
                <a16:creationId xmlns:a16="http://schemas.microsoft.com/office/drawing/2014/main" id="{F5C8EB68-BB9C-5D58-6C6D-48DA703859CC}"/>
              </a:ext>
            </a:extLst>
          </p:cNvPr>
          <p:cNvSpPr>
            <a:spLocks noGrp="1"/>
          </p:cNvSpPr>
          <p:nvPr>
            <p:ph type="title"/>
          </p:nvPr>
        </p:nvSpPr>
        <p:spPr>
          <a:xfrm>
            <a:off x="588263" y="457200"/>
            <a:ext cx="11018520" cy="430887"/>
          </a:xfrm>
        </p:spPr>
        <p:txBody>
          <a:bodyPr/>
          <a:lstStyle/>
          <a:p>
            <a:r>
              <a:rPr lang="en-US" dirty="0">
                <a:cs typeface="Segoe UI"/>
              </a:rPr>
              <a:t>Exercise three architecture </a:t>
            </a:r>
            <a:endParaRPr lang="en-US" dirty="0"/>
          </a:p>
        </p:txBody>
      </p:sp>
      <p:sp>
        <p:nvSpPr>
          <p:cNvPr id="24" name="TextBox 23">
            <a:extLst>
              <a:ext uri="{FF2B5EF4-FFF2-40B4-BE49-F238E27FC236}">
                <a16:creationId xmlns:a16="http://schemas.microsoft.com/office/drawing/2014/main" id="{D35A8A92-F333-05E8-9837-3A4498B2C6DA}"/>
              </a:ext>
            </a:extLst>
          </p:cNvPr>
          <p:cNvSpPr txBox="1"/>
          <p:nvPr/>
        </p:nvSpPr>
        <p:spPr>
          <a:xfrm>
            <a:off x="589052" y="1059951"/>
            <a:ext cx="2743200" cy="8309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b="1" dirty="0"/>
              <a:t>Munson’s Pickles &amp; Preserves application architecture</a:t>
            </a:r>
            <a:endParaRPr lang="en-US" dirty="0"/>
          </a:p>
        </p:txBody>
      </p:sp>
      <p:sp>
        <p:nvSpPr>
          <p:cNvPr id="3" name="Rectangle 2">
            <a:extLst>
              <a:ext uri="{FF2B5EF4-FFF2-40B4-BE49-F238E27FC236}">
                <a16:creationId xmlns:a16="http://schemas.microsoft.com/office/drawing/2014/main" id="{408E6809-B3BE-06B0-7C60-B4C8D189E1C1}"/>
              </a:ext>
            </a:extLst>
          </p:cNvPr>
          <p:cNvSpPr/>
          <p:nvPr/>
        </p:nvSpPr>
        <p:spPr bwMode="auto">
          <a:xfrm>
            <a:off x="4106009" y="1613949"/>
            <a:ext cx="5961552" cy="347296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pic>
        <p:nvPicPr>
          <p:cNvPr id="4" name="Graphic 3">
            <a:extLst>
              <a:ext uri="{FF2B5EF4-FFF2-40B4-BE49-F238E27FC236}">
                <a16:creationId xmlns:a16="http://schemas.microsoft.com/office/drawing/2014/main" id="{D04D7023-7CAD-54E8-4BB1-4F0EF5ADF0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54792" y="3362545"/>
            <a:ext cx="578095" cy="578095"/>
          </a:xfrm>
          <a:prstGeom prst="rect">
            <a:avLst/>
          </a:prstGeom>
        </p:spPr>
      </p:pic>
      <p:pic>
        <p:nvPicPr>
          <p:cNvPr id="5" name="Graphic 4">
            <a:extLst>
              <a:ext uri="{FF2B5EF4-FFF2-40B4-BE49-F238E27FC236}">
                <a16:creationId xmlns:a16="http://schemas.microsoft.com/office/drawing/2014/main" id="{4A620ECD-4B8D-DE2F-F963-EF0471F4A4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54793" y="1853539"/>
            <a:ext cx="578094" cy="578094"/>
          </a:xfrm>
          <a:prstGeom prst="rect">
            <a:avLst/>
          </a:prstGeom>
        </p:spPr>
      </p:pic>
      <p:pic>
        <p:nvPicPr>
          <p:cNvPr id="6" name="Graphic 5">
            <a:extLst>
              <a:ext uri="{FF2B5EF4-FFF2-40B4-BE49-F238E27FC236}">
                <a16:creationId xmlns:a16="http://schemas.microsoft.com/office/drawing/2014/main" id="{BFAB77E7-9130-AC0C-9443-B819F25A5E2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95644" y="3525744"/>
            <a:ext cx="522409" cy="522409"/>
          </a:xfrm>
          <a:prstGeom prst="rect">
            <a:avLst/>
          </a:prstGeom>
        </p:spPr>
      </p:pic>
      <p:pic>
        <p:nvPicPr>
          <p:cNvPr id="7" name="Graphic 6">
            <a:extLst>
              <a:ext uri="{FF2B5EF4-FFF2-40B4-BE49-F238E27FC236}">
                <a16:creationId xmlns:a16="http://schemas.microsoft.com/office/drawing/2014/main" id="{7DF64551-DACF-DD73-9711-883364F1AEB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46184" y="1853539"/>
            <a:ext cx="522409" cy="522409"/>
          </a:xfrm>
          <a:prstGeom prst="rect">
            <a:avLst/>
          </a:prstGeom>
        </p:spPr>
      </p:pic>
      <p:sp>
        <p:nvSpPr>
          <p:cNvPr id="8" name="TextBox 7">
            <a:extLst>
              <a:ext uri="{FF2B5EF4-FFF2-40B4-BE49-F238E27FC236}">
                <a16:creationId xmlns:a16="http://schemas.microsoft.com/office/drawing/2014/main" id="{F857C626-A946-0108-CFE7-5BB76268A9F5}"/>
              </a:ext>
            </a:extLst>
          </p:cNvPr>
          <p:cNvSpPr txBox="1"/>
          <p:nvPr/>
        </p:nvSpPr>
        <p:spPr>
          <a:xfrm>
            <a:off x="4211515" y="2431633"/>
            <a:ext cx="1881554" cy="369332"/>
          </a:xfrm>
          <a:prstGeom prst="rect">
            <a:avLst/>
          </a:prstGeom>
          <a:noFill/>
        </p:spPr>
        <p:txBody>
          <a:bodyPr wrap="square">
            <a:spAutoFit/>
          </a:bodyPr>
          <a:lstStyle/>
          <a:p>
            <a:pPr algn="l" defTabSz="932472" fontAlgn="base">
              <a:spcBef>
                <a:spcPct val="0"/>
              </a:spcBef>
              <a:spcAft>
                <a:spcPct val="0"/>
              </a:spcAft>
            </a:pPr>
            <a:r>
              <a:rPr lang="en-US" sz="1800" dirty="0">
                <a:solidFill>
                  <a:schemeClr val="tx1"/>
                </a:solidFill>
                <a:ea typeface="Segoe UI" pitchFamily="34" charset="0"/>
                <a:cs typeface="Segoe UI" pitchFamily="34" charset="0"/>
              </a:rPr>
              <a:t>App Service Plan</a:t>
            </a:r>
          </a:p>
        </p:txBody>
      </p:sp>
      <p:pic>
        <p:nvPicPr>
          <p:cNvPr id="9" name="Graphic 8">
            <a:extLst>
              <a:ext uri="{FF2B5EF4-FFF2-40B4-BE49-F238E27FC236}">
                <a16:creationId xmlns:a16="http://schemas.microsoft.com/office/drawing/2014/main" id="{6A2D5AD7-1186-8275-943D-9C6F2EB51E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87560" y="3358231"/>
            <a:ext cx="578095" cy="578095"/>
          </a:xfrm>
          <a:prstGeom prst="rect">
            <a:avLst/>
          </a:prstGeom>
        </p:spPr>
      </p:pic>
      <p:pic>
        <p:nvPicPr>
          <p:cNvPr id="10" name="Graphic 9">
            <a:extLst>
              <a:ext uri="{FF2B5EF4-FFF2-40B4-BE49-F238E27FC236}">
                <a16:creationId xmlns:a16="http://schemas.microsoft.com/office/drawing/2014/main" id="{C29B93B1-3F27-32DA-C786-596C71A1A9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20328" y="3311026"/>
            <a:ext cx="578095" cy="578095"/>
          </a:xfrm>
          <a:prstGeom prst="rect">
            <a:avLst/>
          </a:prstGeom>
        </p:spPr>
      </p:pic>
      <p:sp>
        <p:nvSpPr>
          <p:cNvPr id="11" name="TextBox 10">
            <a:extLst>
              <a:ext uri="{FF2B5EF4-FFF2-40B4-BE49-F238E27FC236}">
                <a16:creationId xmlns:a16="http://schemas.microsoft.com/office/drawing/2014/main" id="{20CC8E85-9F09-245B-CBB8-0EC58C51D050}"/>
              </a:ext>
            </a:extLst>
          </p:cNvPr>
          <p:cNvSpPr txBox="1"/>
          <p:nvPr/>
        </p:nvSpPr>
        <p:spPr>
          <a:xfrm>
            <a:off x="4263903" y="3957154"/>
            <a:ext cx="1421424" cy="646331"/>
          </a:xfrm>
          <a:prstGeom prst="rect">
            <a:avLst/>
          </a:prstGeom>
          <a:noFill/>
        </p:spPr>
        <p:txBody>
          <a:bodyPr wrap="square">
            <a:spAutoFit/>
          </a:bodyPr>
          <a:lstStyle/>
          <a:p>
            <a:pPr algn="ctr" defTabSz="932472" fontAlgn="base">
              <a:spcBef>
                <a:spcPct val="0"/>
              </a:spcBef>
              <a:spcAft>
                <a:spcPct val="0"/>
              </a:spcAft>
            </a:pPr>
            <a:r>
              <a:rPr lang="en-US" sz="1800" dirty="0">
                <a:solidFill>
                  <a:schemeClr val="tx1"/>
                </a:solidFill>
                <a:ea typeface="Segoe UI" pitchFamily="34" charset="0"/>
                <a:cs typeface="Segoe UI" pitchFamily="34" charset="0"/>
              </a:rPr>
              <a:t>App Service</a:t>
            </a:r>
            <a:br>
              <a:rPr lang="en-US" sz="1800" dirty="0">
                <a:solidFill>
                  <a:schemeClr val="tx1"/>
                </a:solidFill>
                <a:ea typeface="Segoe UI" pitchFamily="34" charset="0"/>
                <a:cs typeface="Segoe UI" pitchFamily="34" charset="0"/>
              </a:rPr>
            </a:br>
            <a:r>
              <a:rPr lang="en-US" sz="1800" dirty="0">
                <a:solidFill>
                  <a:schemeClr val="tx1"/>
                </a:solidFill>
                <a:ea typeface="Segoe UI" pitchFamily="34" charset="0"/>
                <a:cs typeface="Segoe UI" pitchFamily="34" charset="0"/>
              </a:rPr>
              <a:t>(Dev)</a:t>
            </a:r>
          </a:p>
        </p:txBody>
      </p:sp>
      <p:sp>
        <p:nvSpPr>
          <p:cNvPr id="12" name="TextBox 11">
            <a:extLst>
              <a:ext uri="{FF2B5EF4-FFF2-40B4-BE49-F238E27FC236}">
                <a16:creationId xmlns:a16="http://schemas.microsoft.com/office/drawing/2014/main" id="{2758D83A-6E9A-11B4-6A10-C9D07E380030}"/>
              </a:ext>
            </a:extLst>
          </p:cNvPr>
          <p:cNvSpPr txBox="1"/>
          <p:nvPr/>
        </p:nvSpPr>
        <p:spPr>
          <a:xfrm>
            <a:off x="5565895" y="3957154"/>
            <a:ext cx="1421424" cy="646331"/>
          </a:xfrm>
          <a:prstGeom prst="rect">
            <a:avLst/>
          </a:prstGeom>
          <a:noFill/>
        </p:spPr>
        <p:txBody>
          <a:bodyPr wrap="square">
            <a:spAutoFit/>
          </a:bodyPr>
          <a:lstStyle/>
          <a:p>
            <a:pPr algn="ctr" defTabSz="932472" fontAlgn="base">
              <a:spcBef>
                <a:spcPct val="0"/>
              </a:spcBef>
              <a:spcAft>
                <a:spcPct val="0"/>
              </a:spcAft>
            </a:pPr>
            <a:r>
              <a:rPr lang="en-US" sz="1800" dirty="0">
                <a:solidFill>
                  <a:schemeClr val="tx1"/>
                </a:solidFill>
                <a:ea typeface="Segoe UI" pitchFamily="34" charset="0"/>
                <a:cs typeface="Segoe UI" pitchFamily="34" charset="0"/>
              </a:rPr>
              <a:t>App Service</a:t>
            </a:r>
            <a:br>
              <a:rPr lang="en-US" sz="1800" dirty="0">
                <a:solidFill>
                  <a:schemeClr val="tx1"/>
                </a:solidFill>
                <a:ea typeface="Segoe UI" pitchFamily="34" charset="0"/>
                <a:cs typeface="Segoe UI" pitchFamily="34" charset="0"/>
              </a:rPr>
            </a:br>
            <a:r>
              <a:rPr lang="en-US" sz="1800" dirty="0">
                <a:solidFill>
                  <a:schemeClr val="tx1"/>
                </a:solidFill>
                <a:ea typeface="Segoe UI" pitchFamily="34" charset="0"/>
                <a:cs typeface="Segoe UI" pitchFamily="34" charset="0"/>
              </a:rPr>
              <a:t>(Test)</a:t>
            </a:r>
          </a:p>
        </p:txBody>
      </p:sp>
      <p:sp>
        <p:nvSpPr>
          <p:cNvPr id="13" name="TextBox 12">
            <a:extLst>
              <a:ext uri="{FF2B5EF4-FFF2-40B4-BE49-F238E27FC236}">
                <a16:creationId xmlns:a16="http://schemas.microsoft.com/office/drawing/2014/main" id="{FA62B92E-3EBC-097F-6E65-D354B5AFCACB}"/>
              </a:ext>
            </a:extLst>
          </p:cNvPr>
          <p:cNvSpPr txBox="1"/>
          <p:nvPr/>
        </p:nvSpPr>
        <p:spPr>
          <a:xfrm>
            <a:off x="6901598" y="3957153"/>
            <a:ext cx="1421424" cy="646331"/>
          </a:xfrm>
          <a:prstGeom prst="rect">
            <a:avLst/>
          </a:prstGeom>
          <a:noFill/>
        </p:spPr>
        <p:txBody>
          <a:bodyPr wrap="square">
            <a:spAutoFit/>
          </a:bodyPr>
          <a:lstStyle/>
          <a:p>
            <a:pPr algn="ctr" defTabSz="932472" fontAlgn="base">
              <a:spcBef>
                <a:spcPct val="0"/>
              </a:spcBef>
              <a:spcAft>
                <a:spcPct val="0"/>
              </a:spcAft>
            </a:pPr>
            <a:r>
              <a:rPr lang="en-US" sz="1800" dirty="0">
                <a:solidFill>
                  <a:schemeClr val="tx1"/>
                </a:solidFill>
                <a:ea typeface="Segoe UI" pitchFamily="34" charset="0"/>
                <a:cs typeface="Segoe UI" pitchFamily="34" charset="0"/>
              </a:rPr>
              <a:t>App Service</a:t>
            </a:r>
            <a:br>
              <a:rPr lang="en-US" sz="1800" dirty="0">
                <a:solidFill>
                  <a:schemeClr val="tx1"/>
                </a:solidFill>
                <a:ea typeface="Segoe UI" pitchFamily="34" charset="0"/>
                <a:cs typeface="Segoe UI" pitchFamily="34" charset="0"/>
              </a:rPr>
            </a:br>
            <a:r>
              <a:rPr lang="en-US" sz="1800" dirty="0">
                <a:solidFill>
                  <a:schemeClr val="tx1"/>
                </a:solidFill>
                <a:ea typeface="Segoe UI" pitchFamily="34" charset="0"/>
                <a:cs typeface="Segoe UI" pitchFamily="34" charset="0"/>
              </a:rPr>
              <a:t>(Prod)</a:t>
            </a:r>
          </a:p>
        </p:txBody>
      </p:sp>
      <p:sp>
        <p:nvSpPr>
          <p:cNvPr id="14" name="TextBox 13">
            <a:extLst>
              <a:ext uri="{FF2B5EF4-FFF2-40B4-BE49-F238E27FC236}">
                <a16:creationId xmlns:a16="http://schemas.microsoft.com/office/drawing/2014/main" id="{3656C976-42EE-1396-D653-FAE47514F34E}"/>
              </a:ext>
            </a:extLst>
          </p:cNvPr>
          <p:cNvSpPr txBox="1"/>
          <p:nvPr/>
        </p:nvSpPr>
        <p:spPr>
          <a:xfrm>
            <a:off x="8568834" y="2480043"/>
            <a:ext cx="1421424" cy="646331"/>
          </a:xfrm>
          <a:prstGeom prst="rect">
            <a:avLst/>
          </a:prstGeom>
          <a:noFill/>
        </p:spPr>
        <p:txBody>
          <a:bodyPr wrap="square">
            <a:spAutoFit/>
          </a:bodyPr>
          <a:lstStyle/>
          <a:p>
            <a:pPr algn="ctr" defTabSz="932472" fontAlgn="base">
              <a:spcBef>
                <a:spcPct val="0"/>
              </a:spcBef>
              <a:spcAft>
                <a:spcPct val="0"/>
              </a:spcAft>
            </a:pPr>
            <a:r>
              <a:rPr lang="en-US" sz="1800" dirty="0">
                <a:solidFill>
                  <a:schemeClr val="tx1"/>
                </a:solidFill>
                <a:ea typeface="Segoe UI" pitchFamily="34" charset="0"/>
                <a:cs typeface="Segoe UI" pitchFamily="34" charset="0"/>
              </a:rPr>
              <a:t>App Insights</a:t>
            </a:r>
          </a:p>
        </p:txBody>
      </p:sp>
      <p:sp>
        <p:nvSpPr>
          <p:cNvPr id="15" name="TextBox 14">
            <a:extLst>
              <a:ext uri="{FF2B5EF4-FFF2-40B4-BE49-F238E27FC236}">
                <a16:creationId xmlns:a16="http://schemas.microsoft.com/office/drawing/2014/main" id="{5FFF5E36-029A-50DF-1C92-FC39F4BB7544}"/>
              </a:ext>
            </a:extLst>
          </p:cNvPr>
          <p:cNvSpPr txBox="1"/>
          <p:nvPr/>
        </p:nvSpPr>
        <p:spPr>
          <a:xfrm>
            <a:off x="8646136" y="4088881"/>
            <a:ext cx="1421424" cy="646331"/>
          </a:xfrm>
          <a:prstGeom prst="rect">
            <a:avLst/>
          </a:prstGeom>
          <a:noFill/>
        </p:spPr>
        <p:txBody>
          <a:bodyPr wrap="square">
            <a:spAutoFit/>
          </a:bodyPr>
          <a:lstStyle/>
          <a:p>
            <a:pPr algn="ctr" defTabSz="932472" fontAlgn="base">
              <a:spcBef>
                <a:spcPct val="0"/>
              </a:spcBef>
              <a:spcAft>
                <a:spcPct val="0"/>
              </a:spcAft>
            </a:pPr>
            <a:r>
              <a:rPr lang="en-US" sz="1800" dirty="0">
                <a:solidFill>
                  <a:schemeClr val="tx1"/>
                </a:solidFill>
                <a:ea typeface="Segoe UI" pitchFamily="34" charset="0"/>
                <a:cs typeface="Segoe UI" pitchFamily="34" charset="0"/>
              </a:rPr>
              <a:t>Container Registry</a:t>
            </a:r>
          </a:p>
        </p:txBody>
      </p:sp>
      <p:cxnSp>
        <p:nvCxnSpPr>
          <p:cNvPr id="17" name="Straight Arrow Connector 16">
            <a:extLst>
              <a:ext uri="{FF2B5EF4-FFF2-40B4-BE49-F238E27FC236}">
                <a16:creationId xmlns:a16="http://schemas.microsoft.com/office/drawing/2014/main" id="{F7072B30-709F-A9A9-5B08-6E75B268E227}"/>
              </a:ext>
            </a:extLst>
          </p:cNvPr>
          <p:cNvCxnSpPr/>
          <p:nvPr/>
        </p:nvCxnSpPr>
        <p:spPr>
          <a:xfrm>
            <a:off x="4932485" y="2800965"/>
            <a:ext cx="0" cy="51006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E5A79F6-6136-7A70-EE48-40F60F730BD8}"/>
              </a:ext>
            </a:extLst>
          </p:cNvPr>
          <p:cNvCxnSpPr>
            <a:cxnSpLocks/>
          </p:cNvCxnSpPr>
          <p:nvPr/>
        </p:nvCxnSpPr>
        <p:spPr>
          <a:xfrm>
            <a:off x="4932485" y="2971800"/>
            <a:ext cx="271096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9118E7A-D9A3-FEC0-56D3-A5DAC557EA2F}"/>
              </a:ext>
            </a:extLst>
          </p:cNvPr>
          <p:cNvCxnSpPr/>
          <p:nvPr/>
        </p:nvCxnSpPr>
        <p:spPr>
          <a:xfrm>
            <a:off x="6295292" y="2971800"/>
            <a:ext cx="0" cy="33922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994EA2-93CE-0DE3-412C-784EFBBA777E}"/>
              </a:ext>
            </a:extLst>
          </p:cNvPr>
          <p:cNvCxnSpPr>
            <a:cxnSpLocks/>
          </p:cNvCxnSpPr>
          <p:nvPr/>
        </p:nvCxnSpPr>
        <p:spPr>
          <a:xfrm flipH="1">
            <a:off x="7635142" y="2971800"/>
            <a:ext cx="8304" cy="32418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68779689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EACD2F6F-C0EF-A004-6B28-16C7A40D88FB}"/>
              </a:ext>
            </a:extLst>
          </p:cNvPr>
          <p:cNvSpPr>
            <a:spLocks noGrp="1"/>
          </p:cNvSpPr>
          <p:nvPr>
            <p:ph type="title"/>
          </p:nvPr>
        </p:nvSpPr>
        <p:spPr>
          <a:xfrm>
            <a:off x="588263" y="457200"/>
            <a:ext cx="11018520" cy="430887"/>
          </a:xfrm>
        </p:spPr>
        <p:txBody>
          <a:bodyPr/>
          <a:lstStyle/>
          <a:p>
            <a:r>
              <a:rPr lang="en-US" noProof="0" dirty="0"/>
              <a:t>Deploy a Bicep template</a:t>
            </a:r>
            <a:endParaRPr lang="en-IN" dirty="0"/>
          </a:p>
        </p:txBody>
      </p:sp>
      <p:sp>
        <p:nvSpPr>
          <p:cNvPr id="2" name="TextBox 1">
            <a:extLst>
              <a:ext uri="{FF2B5EF4-FFF2-40B4-BE49-F238E27FC236}">
                <a16:creationId xmlns:a16="http://schemas.microsoft.com/office/drawing/2014/main" id="{C638A197-CE90-8E9C-7CEC-7D506985B5F6}"/>
              </a:ext>
            </a:extLst>
          </p:cNvPr>
          <p:cNvSpPr txBox="1"/>
          <p:nvPr/>
        </p:nvSpPr>
        <p:spPr>
          <a:xfrm>
            <a:off x="588264" y="1154707"/>
            <a:ext cx="11018520" cy="307777"/>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
                <a:ea typeface="+mn-ea"/>
                <a:cs typeface="+mn-cs"/>
              </a:rPr>
              <a:t>GitHub allows you to execute ARM and Bicep templates as part of a GitHub Actions workflow.</a:t>
            </a:r>
          </a:p>
        </p:txBody>
      </p:sp>
      <p:sp>
        <p:nvSpPr>
          <p:cNvPr id="3" name="Rectangle 2">
            <a:extLst>
              <a:ext uri="{FF2B5EF4-FFF2-40B4-BE49-F238E27FC236}">
                <a16:creationId xmlns:a16="http://schemas.microsoft.com/office/drawing/2014/main" id="{457A6110-BAB9-BEE1-0689-C380AFC66688}"/>
              </a:ext>
              <a:ext uri="{C183D7F6-B498-43B3-948B-1728B52AA6E4}">
                <adec:decorative xmlns:adec="http://schemas.microsoft.com/office/drawing/2017/decorative" val="1"/>
              </a:ext>
            </a:extLst>
          </p:cNvPr>
          <p:cNvSpPr/>
          <p:nvPr/>
        </p:nvSpPr>
        <p:spPr bwMode="auto">
          <a:xfrm flipH="1">
            <a:off x="-5" y="5016500"/>
            <a:ext cx="12191999" cy="184150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mn-ea"/>
              <a:cs typeface="Segoe UI" pitchFamily="34" charset="0"/>
            </a:endParaRPr>
          </a:p>
        </p:txBody>
      </p:sp>
      <p:sp>
        <p:nvSpPr>
          <p:cNvPr id="9" name="TextBox 8">
            <a:extLst>
              <a:ext uri="{FF2B5EF4-FFF2-40B4-BE49-F238E27FC236}">
                <a16:creationId xmlns:a16="http://schemas.microsoft.com/office/drawing/2014/main" id="{2A7263C9-2A27-16D0-5031-151AF39A9D4D}"/>
              </a:ext>
            </a:extLst>
          </p:cNvPr>
          <p:cNvSpPr txBox="1"/>
          <p:nvPr/>
        </p:nvSpPr>
        <p:spPr>
          <a:xfrm>
            <a:off x="490901" y="1909670"/>
            <a:ext cx="11118487"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
                <a:ea typeface="+mn-ea"/>
                <a:cs typeface="+mn-cs"/>
              </a:rPr>
              <a:t>To deploy resources, you will need to log into Azure and then use the arm-deploy </a:t>
            </a:r>
            <a:r>
              <a:rPr kumimoji="0" lang="en-US" sz="1800" b="0" i="0" u="none" strike="noStrike" kern="1200" cap="none" spc="0" normalizeH="0" baseline="0" noProof="0" dirty="0" err="1">
                <a:ln>
                  <a:noFill/>
                </a:ln>
                <a:solidFill>
                  <a:srgbClr val="000000"/>
                </a:solidFill>
                <a:effectLst/>
                <a:uLnTx/>
                <a:uFillTx/>
                <a:latin typeface="Segoe UI "/>
                <a:ea typeface="+mn-ea"/>
                <a:cs typeface="+mn-cs"/>
              </a:rPr>
              <a:t>actio</a:t>
            </a:r>
            <a:r>
              <a:rPr lang="en-US" dirty="0">
                <a:solidFill>
                  <a:srgbClr val="000000"/>
                </a:solidFill>
                <a:latin typeface="Segoe UI "/>
              </a:rPr>
              <a:t>n.</a:t>
            </a:r>
            <a:endParaRPr kumimoji="0" lang="en-US" sz="1800" b="0" i="0" u="none" strike="noStrike" kern="1200" cap="none" spc="0" normalizeH="0" baseline="0" noProof="0" dirty="0">
              <a:ln>
                <a:noFill/>
              </a:ln>
              <a:solidFill>
                <a:srgbClr val="000000"/>
              </a:solidFill>
              <a:effectLst/>
              <a:uLnTx/>
              <a:uFillTx/>
              <a:latin typeface="Segoe UI "/>
              <a:ea typeface="+mn-ea"/>
              <a:cs typeface="+mn-cs"/>
            </a:endParaRPr>
          </a:p>
        </p:txBody>
      </p:sp>
      <p:sp>
        <p:nvSpPr>
          <p:cNvPr id="22" name="Freeform: Shape 21">
            <a:extLst>
              <a:ext uri="{FF2B5EF4-FFF2-40B4-BE49-F238E27FC236}">
                <a16:creationId xmlns:a16="http://schemas.microsoft.com/office/drawing/2014/main" id="{D57CF807-70F1-83B5-DFA7-C7B0977EA744}"/>
              </a:ext>
              <a:ext uri="{C183D7F6-B498-43B3-948B-1728B52AA6E4}">
                <adec:decorative xmlns:adec="http://schemas.microsoft.com/office/drawing/2017/decorative" val="1"/>
              </a:ext>
            </a:extLst>
          </p:cNvPr>
          <p:cNvSpPr/>
          <p:nvPr/>
        </p:nvSpPr>
        <p:spPr bwMode="auto">
          <a:xfrm>
            <a:off x="588262" y="2450771"/>
            <a:ext cx="11018521" cy="3832778"/>
          </a:xfrm>
          <a:custGeom>
            <a:avLst/>
            <a:gdLst>
              <a:gd name="connsiteX0" fmla="*/ 122193 w 11018521"/>
              <a:gd name="connsiteY0" fmla="*/ 0 h 3832778"/>
              <a:gd name="connsiteX1" fmla="*/ 10896328 w 11018521"/>
              <a:gd name="connsiteY1" fmla="*/ 0 h 3832778"/>
              <a:gd name="connsiteX2" fmla="*/ 11018521 w 11018521"/>
              <a:gd name="connsiteY2" fmla="*/ 122193 h 3832778"/>
              <a:gd name="connsiteX3" fmla="*/ 11018521 w 11018521"/>
              <a:gd name="connsiteY3" fmla="*/ 673734 h 3832778"/>
              <a:gd name="connsiteX4" fmla="*/ 11018521 w 11018521"/>
              <a:gd name="connsiteY4" fmla="*/ 3159044 h 3832778"/>
              <a:gd name="connsiteX5" fmla="*/ 11018521 w 11018521"/>
              <a:gd name="connsiteY5" fmla="*/ 3710585 h 3832778"/>
              <a:gd name="connsiteX6" fmla="*/ 10896328 w 11018521"/>
              <a:gd name="connsiteY6" fmla="*/ 3832778 h 3832778"/>
              <a:gd name="connsiteX7" fmla="*/ 122193 w 11018521"/>
              <a:gd name="connsiteY7" fmla="*/ 3832778 h 3832778"/>
              <a:gd name="connsiteX8" fmla="*/ 0 w 11018521"/>
              <a:gd name="connsiteY8" fmla="*/ 3710585 h 3832778"/>
              <a:gd name="connsiteX9" fmla="*/ 0 w 11018521"/>
              <a:gd name="connsiteY9" fmla="*/ 3159044 h 3832778"/>
              <a:gd name="connsiteX10" fmla="*/ 0 w 11018521"/>
              <a:gd name="connsiteY10" fmla="*/ 673734 h 3832778"/>
              <a:gd name="connsiteX11" fmla="*/ 0 w 11018521"/>
              <a:gd name="connsiteY11" fmla="*/ 122193 h 3832778"/>
              <a:gd name="connsiteX12" fmla="*/ 122193 w 11018521"/>
              <a:gd name="connsiteY12" fmla="*/ 0 h 383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18521" h="3832778">
                <a:moveTo>
                  <a:pt x="122193" y="0"/>
                </a:moveTo>
                <a:lnTo>
                  <a:pt x="10896328" y="0"/>
                </a:lnTo>
                <a:cubicBezTo>
                  <a:pt x="10963813" y="0"/>
                  <a:pt x="11018521" y="54708"/>
                  <a:pt x="11018521" y="122193"/>
                </a:cubicBezTo>
                <a:lnTo>
                  <a:pt x="11018521" y="673734"/>
                </a:lnTo>
                <a:lnTo>
                  <a:pt x="11018521" y="3159044"/>
                </a:lnTo>
                <a:lnTo>
                  <a:pt x="11018521" y="3710585"/>
                </a:lnTo>
                <a:cubicBezTo>
                  <a:pt x="11018521" y="3778070"/>
                  <a:pt x="10963813" y="3832778"/>
                  <a:pt x="10896328" y="3832778"/>
                </a:cubicBezTo>
                <a:lnTo>
                  <a:pt x="122193" y="3832778"/>
                </a:lnTo>
                <a:cubicBezTo>
                  <a:pt x="54708" y="3832778"/>
                  <a:pt x="0" y="3778070"/>
                  <a:pt x="0" y="3710585"/>
                </a:cubicBezTo>
                <a:lnTo>
                  <a:pt x="0" y="3159044"/>
                </a:lnTo>
                <a:lnTo>
                  <a:pt x="0" y="673734"/>
                </a:lnTo>
                <a:lnTo>
                  <a:pt x="0" y="122193"/>
                </a:lnTo>
                <a:cubicBezTo>
                  <a:pt x="0" y="54708"/>
                  <a:pt x="54708" y="0"/>
                  <a:pt x="122193" y="0"/>
                </a:cubicBezTo>
                <a:close/>
              </a:path>
            </a:pathLst>
          </a:custGeom>
          <a:solidFill>
            <a:schemeClr val="bg1"/>
          </a:solidFill>
          <a:ln>
            <a:noFill/>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
              <a:ea typeface="+mn-ea"/>
              <a:cs typeface="Segoe UI" pitchFamily="34" charset="0"/>
            </a:endParaRPr>
          </a:p>
        </p:txBody>
      </p:sp>
      <p:sp>
        <p:nvSpPr>
          <p:cNvPr id="23" name="Freeform: Shape 22">
            <a:extLst>
              <a:ext uri="{FF2B5EF4-FFF2-40B4-BE49-F238E27FC236}">
                <a16:creationId xmlns:a16="http://schemas.microsoft.com/office/drawing/2014/main" id="{5F9F14F2-DEB5-59FF-F839-664A04CD705B}"/>
              </a:ext>
              <a:ext uri="{C183D7F6-B498-43B3-948B-1728B52AA6E4}">
                <adec:decorative xmlns:adec="http://schemas.microsoft.com/office/drawing/2017/decorative" val="1"/>
              </a:ext>
            </a:extLst>
          </p:cNvPr>
          <p:cNvSpPr/>
          <p:nvPr/>
        </p:nvSpPr>
        <p:spPr bwMode="auto">
          <a:xfrm>
            <a:off x="758760" y="2618226"/>
            <a:ext cx="10677524" cy="3027831"/>
          </a:xfrm>
          <a:custGeom>
            <a:avLst/>
            <a:gdLst>
              <a:gd name="connsiteX0" fmla="*/ 113463 w 10677524"/>
              <a:gd name="connsiteY0" fmla="*/ 0 h 3497871"/>
              <a:gd name="connsiteX1" fmla="*/ 10564061 w 10677524"/>
              <a:gd name="connsiteY1" fmla="*/ 0 h 3497871"/>
              <a:gd name="connsiteX2" fmla="*/ 10677524 w 10677524"/>
              <a:gd name="connsiteY2" fmla="*/ 113463 h 3497871"/>
              <a:gd name="connsiteX3" fmla="*/ 10677524 w 10677524"/>
              <a:gd name="connsiteY3" fmla="*/ 665004 h 3497871"/>
              <a:gd name="connsiteX4" fmla="*/ 10677524 w 10677524"/>
              <a:gd name="connsiteY4" fmla="*/ 2832867 h 3497871"/>
              <a:gd name="connsiteX5" fmla="*/ 10677524 w 10677524"/>
              <a:gd name="connsiteY5" fmla="*/ 3384408 h 3497871"/>
              <a:gd name="connsiteX6" fmla="*/ 10564061 w 10677524"/>
              <a:gd name="connsiteY6" fmla="*/ 3497871 h 3497871"/>
              <a:gd name="connsiteX7" fmla="*/ 113463 w 10677524"/>
              <a:gd name="connsiteY7" fmla="*/ 3497871 h 3497871"/>
              <a:gd name="connsiteX8" fmla="*/ 0 w 10677524"/>
              <a:gd name="connsiteY8" fmla="*/ 3384408 h 3497871"/>
              <a:gd name="connsiteX9" fmla="*/ 0 w 10677524"/>
              <a:gd name="connsiteY9" fmla="*/ 2832867 h 3497871"/>
              <a:gd name="connsiteX10" fmla="*/ 0 w 10677524"/>
              <a:gd name="connsiteY10" fmla="*/ 665004 h 3497871"/>
              <a:gd name="connsiteX11" fmla="*/ 0 w 10677524"/>
              <a:gd name="connsiteY11" fmla="*/ 113463 h 3497871"/>
              <a:gd name="connsiteX12" fmla="*/ 113463 w 10677524"/>
              <a:gd name="connsiteY12" fmla="*/ 0 h 349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77524" h="3497871">
                <a:moveTo>
                  <a:pt x="113463" y="0"/>
                </a:moveTo>
                <a:lnTo>
                  <a:pt x="10564061" y="0"/>
                </a:lnTo>
                <a:cubicBezTo>
                  <a:pt x="10626725" y="0"/>
                  <a:pt x="10677524" y="50799"/>
                  <a:pt x="10677524" y="113463"/>
                </a:cubicBezTo>
                <a:lnTo>
                  <a:pt x="10677524" y="665004"/>
                </a:lnTo>
                <a:lnTo>
                  <a:pt x="10677524" y="2832867"/>
                </a:lnTo>
                <a:lnTo>
                  <a:pt x="10677524" y="3384408"/>
                </a:lnTo>
                <a:cubicBezTo>
                  <a:pt x="10677524" y="3447072"/>
                  <a:pt x="10626725" y="3497871"/>
                  <a:pt x="10564061" y="3497871"/>
                </a:cubicBezTo>
                <a:lnTo>
                  <a:pt x="113463" y="3497871"/>
                </a:lnTo>
                <a:cubicBezTo>
                  <a:pt x="50799" y="3497871"/>
                  <a:pt x="0" y="3447072"/>
                  <a:pt x="0" y="3384408"/>
                </a:cubicBezTo>
                <a:lnTo>
                  <a:pt x="0" y="2832867"/>
                </a:lnTo>
                <a:lnTo>
                  <a:pt x="0" y="665004"/>
                </a:lnTo>
                <a:lnTo>
                  <a:pt x="0" y="113463"/>
                </a:lnTo>
                <a:cubicBezTo>
                  <a:pt x="0" y="50799"/>
                  <a:pt x="50799" y="0"/>
                  <a:pt x="113463" y="0"/>
                </a:cubicBezTo>
                <a:close/>
              </a:path>
            </a:pathLst>
          </a:cu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sp>
        <p:nvSpPr>
          <p:cNvPr id="11" name="TextBox 10">
            <a:extLst>
              <a:ext uri="{FF2B5EF4-FFF2-40B4-BE49-F238E27FC236}">
                <a16:creationId xmlns:a16="http://schemas.microsoft.com/office/drawing/2014/main" id="{FFE0D70F-F4A6-DDA6-58E2-D3D071FA3882}"/>
              </a:ext>
            </a:extLst>
          </p:cNvPr>
          <p:cNvSpPr txBox="1"/>
          <p:nvPr/>
        </p:nvSpPr>
        <p:spPr>
          <a:xfrm>
            <a:off x="1141006" y="2656204"/>
            <a:ext cx="9909976" cy="2862322"/>
          </a:xfrm>
          <a:prstGeom prst="rect">
            <a:avLst/>
          </a:prstGeom>
          <a:noFill/>
        </p:spPr>
        <p:txBody>
          <a:bodyPr wrap="square" lIns="91440" tIns="45720" rIns="91440" bIns="45720" anchor="t">
            <a:spAutoFit/>
          </a:bodyPr>
          <a:lstStyle/>
          <a:p>
            <a:pPr defTabSz="914367">
              <a:defRPr/>
            </a:pPr>
            <a:r>
              <a:rPr kumimoji="0" lang="en-US" b="1" i="0" u="none" strike="noStrike" kern="1200" cap="none" spc="0" normalizeH="0" baseline="0" noProof="0" dirty="0">
                <a:ln>
                  <a:noFill/>
                </a:ln>
                <a:solidFill>
                  <a:srgbClr val="444444"/>
                </a:solidFill>
                <a:effectLst/>
                <a:uLnTx/>
                <a:uFillTx/>
                <a:latin typeface="Courier New"/>
                <a:cs typeface="Courier New"/>
              </a:rPr>
              <a:t>- uses: azure/login@v1</a:t>
            </a:r>
          </a:p>
          <a:p>
            <a:pPr defTabSz="914367">
              <a:defRPr/>
            </a:pPr>
            <a:r>
              <a:rPr kumimoji="0" lang="en-US" b="1" i="0" u="none" strike="noStrike" kern="1200" cap="none" spc="0" normalizeH="0" baseline="0" noProof="0" dirty="0">
                <a:ln>
                  <a:noFill/>
                </a:ln>
                <a:solidFill>
                  <a:srgbClr val="444444"/>
                </a:solidFill>
                <a:effectLst/>
                <a:uLnTx/>
                <a:uFillTx/>
                <a:latin typeface="Courier New"/>
                <a:cs typeface="Courier New"/>
              </a:rPr>
              <a:t>      with:</a:t>
            </a:r>
          </a:p>
          <a:p>
            <a:pPr defTabSz="914367">
              <a:defRPr/>
            </a:pPr>
            <a:r>
              <a:rPr kumimoji="0" lang="en-US" b="1" i="0" u="none" strike="noStrike" kern="1200" cap="none" spc="0" normalizeH="0" baseline="0" noProof="0" dirty="0">
                <a:ln>
                  <a:noFill/>
                </a:ln>
                <a:solidFill>
                  <a:srgbClr val="444444"/>
                </a:solidFill>
                <a:effectLst/>
                <a:uLnTx/>
                <a:uFillTx/>
                <a:latin typeface="Courier New"/>
                <a:cs typeface="Courier New"/>
              </a:rPr>
              <a:t>        creds: ${{ </a:t>
            </a:r>
            <a:r>
              <a:rPr kumimoji="0" lang="en-US" b="1" i="0" u="none" strike="noStrike" kern="1200" cap="none" spc="0" normalizeH="0" baseline="0" noProof="0" dirty="0" err="1">
                <a:ln>
                  <a:noFill/>
                </a:ln>
                <a:solidFill>
                  <a:srgbClr val="444444"/>
                </a:solidFill>
                <a:effectLst/>
                <a:uLnTx/>
                <a:uFillTx/>
                <a:latin typeface="Courier New"/>
                <a:cs typeface="Courier New"/>
              </a:rPr>
              <a:t>secrets.AZURE_CREDENTIALS</a:t>
            </a:r>
            <a:r>
              <a:rPr kumimoji="0" lang="en-US" b="1" i="0" u="none" strike="noStrike" kern="1200" cap="none" spc="0" normalizeH="0" baseline="0" noProof="0" dirty="0">
                <a:ln>
                  <a:noFill/>
                </a:ln>
                <a:solidFill>
                  <a:srgbClr val="444444"/>
                </a:solidFill>
                <a:effectLst/>
                <a:uLnTx/>
                <a:uFillTx/>
                <a:latin typeface="Courier New"/>
                <a:cs typeface="Courier New"/>
              </a:rPr>
              <a:t> }}</a:t>
            </a:r>
          </a:p>
          <a:p>
            <a:pPr defTabSz="914367">
              <a:defRPr/>
            </a:pPr>
            <a:r>
              <a:rPr kumimoji="0" lang="en-US" b="1" i="0" u="none" strike="noStrike" kern="1200" cap="none" spc="0" normalizeH="0" baseline="0" noProof="0" dirty="0">
                <a:ln>
                  <a:noFill/>
                </a:ln>
                <a:solidFill>
                  <a:srgbClr val="444444"/>
                </a:solidFill>
                <a:effectLst/>
                <a:uLnTx/>
                <a:uFillTx/>
                <a:latin typeface="Courier New"/>
                <a:cs typeface="Courier New"/>
              </a:rPr>
              <a:t>- name: Run ARM deploy</a:t>
            </a:r>
          </a:p>
          <a:p>
            <a:pPr defTabSz="914367">
              <a:defRPr/>
            </a:pPr>
            <a:r>
              <a:rPr kumimoji="0" lang="en-US" b="1" i="0" u="none" strike="noStrike" kern="1200" cap="none" spc="0" normalizeH="0" baseline="0" noProof="0" dirty="0">
                <a:ln>
                  <a:noFill/>
                </a:ln>
                <a:solidFill>
                  <a:srgbClr val="444444"/>
                </a:solidFill>
                <a:effectLst/>
                <a:uLnTx/>
                <a:uFillTx/>
                <a:latin typeface="Courier New"/>
                <a:cs typeface="Courier New"/>
              </a:rPr>
              <a:t>  uses: azure/arm-deploy@v1</a:t>
            </a:r>
          </a:p>
          <a:p>
            <a:pPr defTabSz="914367">
              <a:defRPr/>
            </a:pPr>
            <a:r>
              <a:rPr kumimoji="0" lang="en-US" b="1" i="0" u="none" strike="noStrike" kern="1200" cap="none" spc="0" normalizeH="0" baseline="0" noProof="0" dirty="0">
                <a:ln>
                  <a:noFill/>
                </a:ln>
                <a:solidFill>
                  <a:srgbClr val="444444"/>
                </a:solidFill>
                <a:effectLst/>
                <a:uLnTx/>
                <a:uFillTx/>
                <a:latin typeface="Courier New"/>
                <a:cs typeface="Courier New"/>
              </a:rPr>
              <a:t>   with:</a:t>
            </a:r>
          </a:p>
          <a:p>
            <a:pPr defTabSz="914367">
              <a:defRPr/>
            </a:pPr>
            <a:r>
              <a:rPr kumimoji="0" lang="en-US" b="1" i="0" u="none" strike="noStrike" kern="1200" cap="none" spc="0" normalizeH="0" baseline="0" noProof="0" dirty="0">
                <a:ln>
                  <a:noFill/>
                </a:ln>
                <a:solidFill>
                  <a:srgbClr val="444444"/>
                </a:solidFill>
                <a:effectLst/>
                <a:uLnTx/>
                <a:uFillTx/>
                <a:latin typeface="Courier New"/>
                <a:cs typeface="Courier New"/>
              </a:rPr>
              <a:t>     </a:t>
            </a:r>
            <a:r>
              <a:rPr kumimoji="0" lang="en-US" b="1" i="0" u="none" strike="noStrike" kern="1200" cap="none" spc="0" normalizeH="0" baseline="0" noProof="0" dirty="0" err="1">
                <a:ln>
                  <a:noFill/>
                </a:ln>
                <a:solidFill>
                  <a:srgbClr val="444444"/>
                </a:solidFill>
                <a:effectLst/>
                <a:uLnTx/>
                <a:uFillTx/>
                <a:latin typeface="Courier New"/>
                <a:cs typeface="Courier New"/>
              </a:rPr>
              <a:t>subscriptionId</a:t>
            </a:r>
            <a:r>
              <a:rPr kumimoji="0" lang="en-US" b="1" i="0" u="none" strike="noStrike" kern="1200" cap="none" spc="0" normalizeH="0" baseline="0" noProof="0" dirty="0">
                <a:ln>
                  <a:noFill/>
                </a:ln>
                <a:solidFill>
                  <a:srgbClr val="444444"/>
                </a:solidFill>
                <a:effectLst/>
                <a:uLnTx/>
                <a:uFillTx/>
                <a:latin typeface="Courier New"/>
                <a:cs typeface="Courier New"/>
              </a:rPr>
              <a:t>: ${{ </a:t>
            </a:r>
            <a:r>
              <a:rPr kumimoji="0" lang="en-US" b="1" i="0" u="none" strike="noStrike" kern="1200" cap="none" spc="0" normalizeH="0" baseline="0" noProof="0" dirty="0" err="1">
                <a:ln>
                  <a:noFill/>
                </a:ln>
                <a:solidFill>
                  <a:srgbClr val="444444"/>
                </a:solidFill>
                <a:effectLst/>
                <a:uLnTx/>
                <a:uFillTx/>
                <a:latin typeface="Courier New"/>
                <a:cs typeface="Courier New"/>
              </a:rPr>
              <a:t>secrets.AZURE_SUBSCRIPTION_ID</a:t>
            </a:r>
            <a:r>
              <a:rPr kumimoji="0" lang="en-US" b="1" i="0" u="none" strike="noStrike" kern="1200" cap="none" spc="0" normalizeH="0" baseline="0" noProof="0" dirty="0">
                <a:ln>
                  <a:noFill/>
                </a:ln>
                <a:solidFill>
                  <a:srgbClr val="444444"/>
                </a:solidFill>
                <a:effectLst/>
                <a:uLnTx/>
                <a:uFillTx/>
                <a:latin typeface="Courier New"/>
                <a:cs typeface="Courier New"/>
              </a:rPr>
              <a:t> }}</a:t>
            </a:r>
          </a:p>
          <a:p>
            <a:pPr defTabSz="914367">
              <a:defRPr/>
            </a:pPr>
            <a:r>
              <a:rPr kumimoji="0" lang="en-US" b="1" i="0" u="none" strike="noStrike" kern="1200" cap="none" spc="0" normalizeH="0" baseline="0" noProof="0" dirty="0">
                <a:ln>
                  <a:noFill/>
                </a:ln>
                <a:solidFill>
                  <a:srgbClr val="444444"/>
                </a:solidFill>
                <a:effectLst/>
                <a:uLnTx/>
                <a:uFillTx/>
                <a:latin typeface="Courier New"/>
                <a:cs typeface="Courier New"/>
              </a:rPr>
              <a:t>     </a:t>
            </a:r>
            <a:r>
              <a:rPr kumimoji="0" lang="en-US" b="1" i="0" u="none" strike="noStrike" kern="1200" cap="none" spc="0" normalizeH="0" baseline="0" noProof="0" dirty="0" err="1">
                <a:ln>
                  <a:noFill/>
                </a:ln>
                <a:solidFill>
                  <a:srgbClr val="444444"/>
                </a:solidFill>
                <a:effectLst/>
                <a:uLnTx/>
                <a:uFillTx/>
                <a:latin typeface="Courier New"/>
                <a:cs typeface="Courier New"/>
              </a:rPr>
              <a:t>resourceGroupName</a:t>
            </a:r>
            <a:r>
              <a:rPr kumimoji="0" lang="en-US" b="1" i="0" u="none" strike="noStrike" kern="1200" cap="none" spc="0" normalizeH="0" baseline="0" noProof="0" dirty="0">
                <a:ln>
                  <a:noFill/>
                </a:ln>
                <a:solidFill>
                  <a:srgbClr val="444444"/>
                </a:solidFill>
                <a:effectLst/>
                <a:uLnTx/>
                <a:uFillTx/>
                <a:latin typeface="Courier New"/>
                <a:cs typeface="Courier New"/>
              </a:rPr>
              <a:t>: ${{ </a:t>
            </a:r>
            <a:r>
              <a:rPr kumimoji="0" lang="en-US" b="1" i="0" u="none" strike="noStrike" kern="1200" cap="none" spc="0" normalizeH="0" baseline="0" noProof="0" dirty="0" err="1">
                <a:ln>
                  <a:noFill/>
                </a:ln>
                <a:solidFill>
                  <a:srgbClr val="444444"/>
                </a:solidFill>
                <a:effectLst/>
                <a:uLnTx/>
                <a:uFillTx/>
                <a:latin typeface="Courier New"/>
                <a:cs typeface="Courier New"/>
              </a:rPr>
              <a:t>secrets.AZURE_RG</a:t>
            </a:r>
            <a:r>
              <a:rPr kumimoji="0" lang="en-US" b="1" i="0" u="none" strike="noStrike" kern="1200" cap="none" spc="0" normalizeH="0" baseline="0" noProof="0" dirty="0">
                <a:ln>
                  <a:noFill/>
                </a:ln>
                <a:solidFill>
                  <a:srgbClr val="444444"/>
                </a:solidFill>
                <a:effectLst/>
                <a:uLnTx/>
                <a:uFillTx/>
                <a:latin typeface="Courier New"/>
                <a:cs typeface="Courier New"/>
              </a:rPr>
              <a:t> }}</a:t>
            </a:r>
          </a:p>
          <a:p>
            <a:pPr defTabSz="914367">
              <a:defRPr/>
            </a:pPr>
            <a:r>
              <a:rPr kumimoji="0" lang="en-US" b="1" i="0" u="none" strike="noStrike" kern="1200" cap="none" spc="0" normalizeH="0" baseline="0" noProof="0" dirty="0">
                <a:ln>
                  <a:noFill/>
                </a:ln>
                <a:solidFill>
                  <a:srgbClr val="444444"/>
                </a:solidFill>
                <a:effectLst/>
                <a:uLnTx/>
                <a:uFillTx/>
                <a:latin typeface="Courier New"/>
                <a:cs typeface="Courier New"/>
              </a:rPr>
              <a:t>     template: ./</a:t>
            </a:r>
            <a:r>
              <a:rPr kumimoji="0" lang="en-US" b="1" i="0" u="none" strike="noStrike" kern="1200" cap="none" spc="0" normalizeH="0" baseline="0" noProof="0" dirty="0" err="1">
                <a:ln>
                  <a:noFill/>
                </a:ln>
                <a:solidFill>
                  <a:srgbClr val="444444"/>
                </a:solidFill>
                <a:effectLst/>
                <a:uLnTx/>
                <a:uFillTx/>
                <a:latin typeface="Courier New"/>
                <a:cs typeface="Courier New"/>
              </a:rPr>
              <a:t>InfrastructureAsCode</a:t>
            </a:r>
            <a:r>
              <a:rPr kumimoji="0" lang="en-US" b="1" i="0" u="none" strike="noStrike" kern="1200" cap="none" spc="0" normalizeH="0" baseline="0" noProof="0" dirty="0">
                <a:ln>
                  <a:noFill/>
                </a:ln>
                <a:solidFill>
                  <a:srgbClr val="444444"/>
                </a:solidFill>
                <a:effectLst/>
                <a:uLnTx/>
                <a:uFillTx/>
                <a:latin typeface="Courier New"/>
                <a:cs typeface="Courier New"/>
              </a:rPr>
              <a:t>/</a:t>
            </a:r>
            <a:r>
              <a:rPr kumimoji="0" lang="en-US" b="1" i="0" u="none" strike="noStrike" kern="1200" cap="none" spc="0" normalizeH="0" baseline="0" noProof="0" dirty="0" err="1">
                <a:ln>
                  <a:noFill/>
                </a:ln>
                <a:solidFill>
                  <a:srgbClr val="444444"/>
                </a:solidFill>
                <a:effectLst/>
                <a:uLnTx/>
                <a:uFillTx/>
                <a:latin typeface="Courier New"/>
                <a:cs typeface="Courier New"/>
              </a:rPr>
              <a:t>main.bicep</a:t>
            </a:r>
            <a:endParaRPr kumimoji="0" lang="en-US" b="1" i="0" u="none" strike="noStrike" kern="1200" cap="none" spc="0" normalizeH="0" baseline="0" noProof="0" dirty="0">
              <a:ln>
                <a:noFill/>
              </a:ln>
              <a:solidFill>
                <a:srgbClr val="444444"/>
              </a:solidFill>
              <a:effectLst/>
              <a:uLnTx/>
              <a:uFillTx/>
              <a:latin typeface="Courier New"/>
              <a:cs typeface="Courier New"/>
            </a:endParaRPr>
          </a:p>
          <a:p>
            <a:pPr defTabSz="914367">
              <a:defRPr/>
            </a:pPr>
            <a:r>
              <a:rPr kumimoji="0" lang="en-US" b="1" i="0" u="none" strike="noStrike" kern="1200" cap="none" spc="0" normalizeH="0" baseline="0" noProof="0" dirty="0">
                <a:ln>
                  <a:noFill/>
                </a:ln>
                <a:solidFill>
                  <a:srgbClr val="444444"/>
                </a:solidFill>
                <a:effectLst/>
                <a:uLnTx/>
                <a:uFillTx/>
                <a:latin typeface="Courier New"/>
                <a:cs typeface="Courier New"/>
              </a:rPr>
              <a:t>     parameters: environment=${{ </a:t>
            </a:r>
            <a:r>
              <a:rPr kumimoji="0" lang="en-US" b="1" i="0" u="none" strike="noStrike" kern="1200" cap="none" spc="0" normalizeH="0" baseline="0" noProof="0" dirty="0" err="1">
                <a:ln>
                  <a:noFill/>
                </a:ln>
                <a:solidFill>
                  <a:srgbClr val="444444"/>
                </a:solidFill>
                <a:effectLst/>
                <a:uLnTx/>
                <a:uFillTx/>
                <a:latin typeface="Courier New"/>
                <a:cs typeface="Courier New"/>
              </a:rPr>
              <a:t>github.event.inputs.appenv</a:t>
            </a:r>
            <a:r>
              <a:rPr kumimoji="0" lang="en-US" b="1" i="0" u="none" strike="noStrike" kern="1200" cap="none" spc="0" normalizeH="0" baseline="0" noProof="0" dirty="0">
                <a:ln>
                  <a:noFill/>
                </a:ln>
                <a:solidFill>
                  <a:srgbClr val="444444"/>
                </a:solidFill>
                <a:effectLst/>
                <a:uLnTx/>
                <a:uFillTx/>
                <a:latin typeface="Courier New"/>
                <a:cs typeface="Courier New"/>
              </a:rPr>
              <a:t> }}</a:t>
            </a:r>
            <a:endParaRPr kumimoji="0" lang="en-US" b="1" i="0" u="none" strike="noStrike" kern="1200" cap="none" spc="0" normalizeH="0" baseline="0" noProof="0" dirty="0">
              <a:ln>
                <a:noFill/>
              </a:ln>
              <a:solidFill>
                <a:srgbClr val="000000"/>
              </a:solidFill>
              <a:effectLst/>
              <a:uLnTx/>
              <a:uFillTx/>
              <a:latin typeface="Courier New"/>
              <a:cs typeface="Courier New"/>
            </a:endParaRPr>
          </a:p>
        </p:txBody>
      </p:sp>
      <p:sp>
        <p:nvSpPr>
          <p:cNvPr id="26" name="TextBox 25">
            <a:extLst>
              <a:ext uri="{FF2B5EF4-FFF2-40B4-BE49-F238E27FC236}">
                <a16:creationId xmlns:a16="http://schemas.microsoft.com/office/drawing/2014/main" id="{C0C1BB21-B42E-8C60-EA20-E95E9DE8EF6C}"/>
              </a:ext>
            </a:extLst>
          </p:cNvPr>
          <p:cNvSpPr txBox="1"/>
          <p:nvPr/>
        </p:nvSpPr>
        <p:spPr>
          <a:xfrm>
            <a:off x="590867" y="5826303"/>
            <a:ext cx="11018521" cy="276999"/>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The action above will deploy a file called </a:t>
            </a:r>
            <a:r>
              <a:rPr kumimoji="0" lang="en-US" sz="1800" b="0" i="0" u="none" strike="noStrike" kern="1200" cap="none" spc="0" normalizeH="0" baseline="0" noProof="0" dirty="0" err="1">
                <a:ln>
                  <a:noFill/>
                </a:ln>
                <a:solidFill>
                  <a:srgbClr val="000000"/>
                </a:solidFill>
                <a:effectLst/>
                <a:uLnTx/>
                <a:uFillTx/>
                <a:latin typeface="Segoe UI"/>
                <a:ea typeface="+mn-ea"/>
                <a:cs typeface="+mn-cs"/>
              </a:rPr>
              <a:t>main.bicep</a:t>
            </a:r>
            <a:r>
              <a:rPr kumimoji="0" lang="en-US" sz="1800" b="0" i="0" u="none" strike="noStrike" kern="1200" cap="none" spc="0" normalizeH="0" baseline="0" noProof="0" dirty="0">
                <a:ln>
                  <a:noFill/>
                </a:ln>
                <a:solidFill>
                  <a:srgbClr val="000000"/>
                </a:solidFill>
                <a:effectLst/>
                <a:uLnTx/>
                <a:uFillTx/>
                <a:latin typeface="Segoe UI"/>
                <a:ea typeface="+mn-ea"/>
                <a:cs typeface="+mn-cs"/>
              </a:rPr>
              <a:t> to Azure whenever the GitHub Actions workflow runs.</a:t>
            </a:r>
          </a:p>
        </p:txBody>
      </p:sp>
    </p:spTree>
    <p:custDataLst>
      <p:tags r:id="rId1"/>
    </p:custDataLst>
    <p:extLst>
      <p:ext uri="{BB962C8B-B14F-4D97-AF65-F5344CB8AC3E}">
        <p14:creationId xmlns:p14="http://schemas.microsoft.com/office/powerpoint/2010/main" val="175711079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88263" y="457200"/>
            <a:ext cx="11018520" cy="430887"/>
          </a:xfrm>
        </p:spPr>
        <p:txBody>
          <a:bodyPr/>
          <a:lstStyle/>
          <a:p>
            <a:r>
              <a:rPr lang="en-US" dirty="0"/>
              <a:t>CI/CD for .NET websites with GitHub actions</a:t>
            </a:r>
          </a:p>
        </p:txBody>
      </p:sp>
      <p:sp>
        <p:nvSpPr>
          <p:cNvPr id="5" name="Rectangle: Top Corners Rounded 4">
            <a:extLst>
              <a:ext uri="{FF2B5EF4-FFF2-40B4-BE49-F238E27FC236}">
                <a16:creationId xmlns:a16="http://schemas.microsoft.com/office/drawing/2014/main" id="{D3517706-4373-BA7B-6BB1-B64F95425AF1}"/>
              </a:ext>
              <a:ext uri="{C183D7F6-B498-43B3-948B-1728B52AA6E4}">
                <adec:decorative xmlns:adec="http://schemas.microsoft.com/office/drawing/2017/decorative" val="1"/>
              </a:ext>
            </a:extLst>
          </p:cNvPr>
          <p:cNvSpPr/>
          <p:nvPr/>
        </p:nvSpPr>
        <p:spPr bwMode="auto">
          <a:xfrm rot="16200000" flipH="1">
            <a:off x="6545943" y="478974"/>
            <a:ext cx="4281716" cy="7010401"/>
          </a:xfrm>
          <a:prstGeom prst="round2SameRect">
            <a:avLst>
              <a:gd name="adj1" fmla="val 7853"/>
              <a:gd name="adj2" fmla="val 0"/>
            </a:avLst>
          </a:prstGeom>
          <a:solidFill>
            <a:schemeClr val="bg1"/>
          </a:solidFill>
          <a:ln>
            <a:noFill/>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sp>
        <p:nvSpPr>
          <p:cNvPr id="6" name="TextBox 5">
            <a:extLst>
              <a:ext uri="{FF2B5EF4-FFF2-40B4-BE49-F238E27FC236}">
                <a16:creationId xmlns:a16="http://schemas.microsoft.com/office/drawing/2014/main" id="{68DAF14E-6E2A-1580-2145-8AF21BE42AFD}"/>
              </a:ext>
            </a:extLst>
          </p:cNvPr>
          <p:cNvSpPr txBox="1"/>
          <p:nvPr/>
        </p:nvSpPr>
        <p:spPr>
          <a:xfrm>
            <a:off x="588264" y="1079291"/>
            <a:ext cx="11018520" cy="307777"/>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
                <a:ea typeface="+mn-ea"/>
                <a:cs typeface="+mn-cs"/>
              </a:rPr>
              <a:t>Create another GitHub Actions workflow for deploying the website</a:t>
            </a:r>
          </a:p>
        </p:txBody>
      </p:sp>
      <p:sp>
        <p:nvSpPr>
          <p:cNvPr id="18" name="Rectangle: Rounded Corners 17">
            <a:extLst>
              <a:ext uri="{FF2B5EF4-FFF2-40B4-BE49-F238E27FC236}">
                <a16:creationId xmlns:a16="http://schemas.microsoft.com/office/drawing/2014/main" id="{030BC303-59D2-277E-4075-136D740556C3}"/>
              </a:ext>
              <a:ext uri="{C183D7F6-B498-43B3-948B-1728B52AA6E4}">
                <adec:decorative xmlns:adec="http://schemas.microsoft.com/office/drawing/2017/decorative" val="1"/>
              </a:ext>
            </a:extLst>
          </p:cNvPr>
          <p:cNvSpPr/>
          <p:nvPr/>
        </p:nvSpPr>
        <p:spPr bwMode="auto">
          <a:xfrm>
            <a:off x="5401901" y="2039773"/>
            <a:ext cx="6676730" cy="3905250"/>
          </a:xfrm>
          <a:prstGeom prst="roundRect">
            <a:avLst>
              <a:gd name="adj" fmla="val 4716"/>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sp>
        <p:nvSpPr>
          <p:cNvPr id="21" name="Rectangle 20">
            <a:extLst>
              <a:ext uri="{FF2B5EF4-FFF2-40B4-BE49-F238E27FC236}">
                <a16:creationId xmlns:a16="http://schemas.microsoft.com/office/drawing/2014/main" id="{4E0416E0-E3E2-7053-2FCD-A85FD070801F}"/>
              </a:ext>
              <a:ext uri="{C183D7F6-B498-43B3-948B-1728B52AA6E4}">
                <adec:decorative xmlns:adec="http://schemas.microsoft.com/office/drawing/2017/decorative" val="1"/>
              </a:ext>
            </a:extLst>
          </p:cNvPr>
          <p:cNvSpPr/>
          <p:nvPr/>
        </p:nvSpPr>
        <p:spPr bwMode="auto">
          <a:xfrm>
            <a:off x="0" y="2223264"/>
            <a:ext cx="5181600" cy="3521821"/>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sp>
        <p:nvSpPr>
          <p:cNvPr id="22" name="TextBox 21">
            <a:extLst>
              <a:ext uri="{FF2B5EF4-FFF2-40B4-BE49-F238E27FC236}">
                <a16:creationId xmlns:a16="http://schemas.microsoft.com/office/drawing/2014/main" id="{E86C2634-59BF-90C3-0230-E89F333A92F7}"/>
              </a:ext>
            </a:extLst>
          </p:cNvPr>
          <p:cNvSpPr txBox="1">
            <a:spLocks/>
          </p:cNvSpPr>
          <p:nvPr/>
        </p:nvSpPr>
        <p:spPr>
          <a:xfrm>
            <a:off x="930867" y="2513461"/>
            <a:ext cx="3802569" cy="492443"/>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
                <a:ea typeface="+mn-ea"/>
                <a:cs typeface="+mn-cs"/>
              </a:rPr>
              <a:t>Create a GitHub Actions .NET workflow and configure each of the steps.</a:t>
            </a:r>
          </a:p>
        </p:txBody>
      </p:sp>
      <p:sp>
        <p:nvSpPr>
          <p:cNvPr id="23" name="TextBox 22">
            <a:extLst>
              <a:ext uri="{FF2B5EF4-FFF2-40B4-BE49-F238E27FC236}">
                <a16:creationId xmlns:a16="http://schemas.microsoft.com/office/drawing/2014/main" id="{748CB022-6F95-98FC-A9A3-78AE25139BA7}"/>
              </a:ext>
            </a:extLst>
          </p:cNvPr>
          <p:cNvSpPr txBox="1">
            <a:spLocks/>
          </p:cNvSpPr>
          <p:nvPr/>
        </p:nvSpPr>
        <p:spPr>
          <a:xfrm>
            <a:off x="930867" y="3281671"/>
            <a:ext cx="3812194" cy="492443"/>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
                <a:ea typeface="+mn-ea"/>
                <a:cs typeface="+mn-cs"/>
              </a:rPr>
              <a:t>Add environment variables to manage deployment. </a:t>
            </a:r>
          </a:p>
        </p:txBody>
      </p:sp>
      <p:sp>
        <p:nvSpPr>
          <p:cNvPr id="24" name="TextBox 23">
            <a:extLst>
              <a:ext uri="{FF2B5EF4-FFF2-40B4-BE49-F238E27FC236}">
                <a16:creationId xmlns:a16="http://schemas.microsoft.com/office/drawing/2014/main" id="{B5F815C2-F880-64B1-D38D-A83862CCB9DA}"/>
              </a:ext>
            </a:extLst>
          </p:cNvPr>
          <p:cNvSpPr txBox="1">
            <a:spLocks/>
          </p:cNvSpPr>
          <p:nvPr/>
        </p:nvSpPr>
        <p:spPr>
          <a:xfrm>
            <a:off x="930867" y="4296103"/>
            <a:ext cx="3812194" cy="984885"/>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
                <a:ea typeface="+mn-ea"/>
                <a:cs typeface="+mn-cs"/>
              </a:rPr>
              <a:t>Build a Docker image from the .NET code and deploy it to Azure Container Registry. Then, update the Web App with that new container image.</a:t>
            </a:r>
          </a:p>
        </p:txBody>
      </p:sp>
      <p:grpSp>
        <p:nvGrpSpPr>
          <p:cNvPr id="2" name="Group 1">
            <a:extLst>
              <a:ext uri="{FF2B5EF4-FFF2-40B4-BE49-F238E27FC236}">
                <a16:creationId xmlns:a16="http://schemas.microsoft.com/office/drawing/2014/main" id="{CFB8F9F7-F3B9-CA9D-4981-020F9883144C}"/>
              </a:ext>
              <a:ext uri="{C183D7F6-B498-43B3-948B-1728B52AA6E4}">
                <adec:decorative xmlns:adec="http://schemas.microsoft.com/office/drawing/2017/decorative" val="1"/>
              </a:ext>
            </a:extLst>
          </p:cNvPr>
          <p:cNvGrpSpPr/>
          <p:nvPr/>
        </p:nvGrpSpPr>
        <p:grpSpPr>
          <a:xfrm>
            <a:off x="588264" y="2577649"/>
            <a:ext cx="120396" cy="1899810"/>
            <a:chOff x="588264" y="2577649"/>
            <a:chExt cx="120396" cy="1899810"/>
          </a:xfrm>
        </p:grpSpPr>
        <p:sp>
          <p:nvSpPr>
            <p:cNvPr id="25" name="Freeform: Shape 11">
              <a:extLst>
                <a:ext uri="{FF2B5EF4-FFF2-40B4-BE49-F238E27FC236}">
                  <a16:creationId xmlns:a16="http://schemas.microsoft.com/office/drawing/2014/main" id="{C0303FB5-6061-016D-7297-8F7E5DEFA06B}"/>
                </a:ext>
              </a:extLst>
            </p:cNvPr>
            <p:cNvSpPr>
              <a:spLocks/>
            </p:cNvSpPr>
            <p:nvPr/>
          </p:nvSpPr>
          <p:spPr bwMode="auto">
            <a:xfrm>
              <a:off x="588264" y="2577649"/>
              <a:ext cx="120396" cy="120396"/>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sp>
          <p:nvSpPr>
            <p:cNvPr id="26" name="Freeform: Shape 11">
              <a:extLst>
                <a:ext uri="{FF2B5EF4-FFF2-40B4-BE49-F238E27FC236}">
                  <a16:creationId xmlns:a16="http://schemas.microsoft.com/office/drawing/2014/main" id="{85BBF35D-904C-495A-14E8-EE2509B70E88}"/>
                </a:ext>
              </a:extLst>
            </p:cNvPr>
            <p:cNvSpPr>
              <a:spLocks/>
            </p:cNvSpPr>
            <p:nvPr/>
          </p:nvSpPr>
          <p:spPr bwMode="auto">
            <a:xfrm>
              <a:off x="588264" y="3345960"/>
              <a:ext cx="120396" cy="120396"/>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
                <a:ea typeface="Segoe UI" pitchFamily="34" charset="0"/>
                <a:cs typeface="Segoe UI" pitchFamily="34" charset="0"/>
              </a:endParaRPr>
            </a:p>
          </p:txBody>
        </p:sp>
        <p:sp>
          <p:nvSpPr>
            <p:cNvPr id="27" name="Freeform: Shape 11">
              <a:extLst>
                <a:ext uri="{FF2B5EF4-FFF2-40B4-BE49-F238E27FC236}">
                  <a16:creationId xmlns:a16="http://schemas.microsoft.com/office/drawing/2014/main" id="{04704533-E4B1-2838-E04A-F00F8A286463}"/>
                </a:ext>
              </a:extLst>
            </p:cNvPr>
            <p:cNvSpPr>
              <a:spLocks/>
            </p:cNvSpPr>
            <p:nvPr/>
          </p:nvSpPr>
          <p:spPr bwMode="auto">
            <a:xfrm>
              <a:off x="588264" y="4357063"/>
              <a:ext cx="120396" cy="120396"/>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grpSp>
      <p:sp>
        <p:nvSpPr>
          <p:cNvPr id="3" name="TextBox 2">
            <a:extLst>
              <a:ext uri="{FF2B5EF4-FFF2-40B4-BE49-F238E27FC236}">
                <a16:creationId xmlns:a16="http://schemas.microsoft.com/office/drawing/2014/main" id="{1B91A242-9B45-6FC9-8481-2C48F23977BC}"/>
              </a:ext>
            </a:extLst>
          </p:cNvPr>
          <p:cNvSpPr txBox="1"/>
          <p:nvPr/>
        </p:nvSpPr>
        <p:spPr>
          <a:xfrm>
            <a:off x="5563056" y="2110294"/>
            <a:ext cx="6313538" cy="3046988"/>
          </a:xfrm>
          <a:prstGeom prst="rect">
            <a:avLst/>
          </a:prstGeom>
          <a:noFill/>
        </p:spPr>
        <p:txBody>
          <a:bodyPr wrap="square" lIns="91440" tIns="45720" rIns="91440" bIns="4572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44444"/>
                </a:solidFill>
                <a:effectLst/>
                <a:uLnTx/>
                <a:uFillTx/>
                <a:latin typeface="Courier New" panose="02070309020205020404" pitchFamily="49" charset="0"/>
                <a:ea typeface="+mn-ea"/>
                <a:cs typeface="+mn-cs"/>
              </a:rPr>
              <a:t> steps: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44444"/>
                </a:solidFill>
                <a:effectLst/>
                <a:uLnTx/>
                <a:uFillTx/>
                <a:latin typeface="Courier New" panose="02070309020205020404" pitchFamily="49" charset="0"/>
                <a:ea typeface="+mn-ea"/>
                <a:cs typeface="+mn-cs"/>
              </a:rPr>
              <a:t>    - uses: actions/checkout@v3</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44444"/>
                </a:solidFill>
                <a:effectLst/>
                <a:uLnTx/>
                <a:uFillTx/>
                <a:latin typeface="Courier New" panose="02070309020205020404" pitchFamily="49" charset="0"/>
                <a:ea typeface="+mn-ea"/>
                <a:cs typeface="+mn-cs"/>
              </a:rPr>
              <a:t>    - name: Setup .NET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44444"/>
                </a:solidFill>
                <a:effectLst/>
                <a:uLnTx/>
                <a:uFillTx/>
                <a:latin typeface="Courier New" panose="02070309020205020404" pitchFamily="49" charset="0"/>
                <a:ea typeface="+mn-ea"/>
                <a:cs typeface="+mn-cs"/>
              </a:rPr>
              <a:t>      uses: actions/setup-dotnet@v3</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44444"/>
                </a:solidFill>
                <a:effectLst/>
                <a:uLnTx/>
                <a:uFillTx/>
                <a:latin typeface="Courier New" panose="02070309020205020404" pitchFamily="49" charset="0"/>
                <a:ea typeface="+mn-ea"/>
                <a:cs typeface="+mn-cs"/>
              </a:rPr>
              <a:t>      with:</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44444"/>
                </a:solidFill>
                <a:effectLst/>
                <a:uLnTx/>
                <a:uFillTx/>
                <a:latin typeface="Courier New" panose="02070309020205020404" pitchFamily="49" charset="0"/>
                <a:ea typeface="+mn-ea"/>
                <a:cs typeface="+mn-cs"/>
              </a:rPr>
              <a:t>        dotnet-version: 6.0.x</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44444"/>
                </a:solidFill>
                <a:effectLst/>
                <a:uLnTx/>
                <a:uFillTx/>
                <a:latin typeface="Courier New" panose="02070309020205020404" pitchFamily="49" charset="0"/>
                <a:ea typeface="+mn-ea"/>
                <a:cs typeface="+mn-cs"/>
              </a:rPr>
              <a:t>    - name: Restore dependencies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44444"/>
                </a:solidFill>
                <a:effectLst/>
                <a:uLnTx/>
                <a:uFillTx/>
                <a:latin typeface="Courier New" panose="02070309020205020404" pitchFamily="49" charset="0"/>
                <a:ea typeface="+mn-ea"/>
                <a:cs typeface="+mn-cs"/>
              </a:rPr>
              <a:t>      run: dotnet restore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44444"/>
                </a:solidFill>
                <a:effectLst/>
                <a:uLnTx/>
                <a:uFillTx/>
                <a:latin typeface="Courier New" panose="02070309020205020404" pitchFamily="49" charset="0"/>
                <a:ea typeface="+mn-ea"/>
                <a:cs typeface="+mn-cs"/>
              </a:rPr>
              <a:t>    - name: Build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44444"/>
                </a:solidFill>
                <a:effectLst/>
                <a:uLnTx/>
                <a:uFillTx/>
                <a:latin typeface="Courier New" panose="02070309020205020404" pitchFamily="49" charset="0"/>
                <a:ea typeface="+mn-ea"/>
                <a:cs typeface="+mn-cs"/>
              </a:rPr>
              <a:t>      run: dotnet build --no-restore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44444"/>
                </a:solidFill>
                <a:effectLst/>
                <a:uLnTx/>
                <a:uFillTx/>
                <a:latin typeface="Courier New" panose="02070309020205020404" pitchFamily="49" charset="0"/>
                <a:ea typeface="+mn-ea"/>
                <a:cs typeface="+mn-cs"/>
              </a:rPr>
              <a:t>    - name: Test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44444"/>
                </a:solidFill>
                <a:effectLst/>
                <a:uLnTx/>
                <a:uFillTx/>
                <a:latin typeface="Courier New" panose="02070309020205020404" pitchFamily="49" charset="0"/>
                <a:ea typeface="+mn-ea"/>
                <a:cs typeface="+mn-cs"/>
              </a:rPr>
              <a:t>      run: dotnet test --no-build</a:t>
            </a:r>
            <a:endParaRPr lang="en-US" sz="1600" b="1" dirty="0">
              <a:solidFill>
                <a:srgbClr val="000000"/>
              </a:solidFill>
              <a:latin typeface="Segoe UI"/>
            </a:endParaRPr>
          </a:p>
        </p:txBody>
      </p:sp>
    </p:spTree>
    <p:custDataLst>
      <p:tags r:id="rId1"/>
    </p:custDataLst>
    <p:extLst>
      <p:ext uri="{BB962C8B-B14F-4D97-AF65-F5344CB8AC3E}">
        <p14:creationId xmlns:p14="http://schemas.microsoft.com/office/powerpoint/2010/main" val="251653323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87FE99-E9EA-AB4B-66CE-242B2BE73AAA}"/>
              </a:ext>
            </a:extLst>
          </p:cNvPr>
          <p:cNvSpPr>
            <a:spLocks noGrp="1"/>
          </p:cNvSpPr>
          <p:nvPr>
            <p:ph type="title" idx="4294967295"/>
          </p:nvPr>
        </p:nvSpPr>
        <p:spPr>
          <a:xfrm>
            <a:off x="584200" y="3646488"/>
            <a:ext cx="10480675" cy="1477962"/>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4800" b="1" i="0" u="none" strike="noStrike" kern="1200" cap="none" spc="0" normalizeH="0" baseline="0" noProof="0" dirty="0">
                <a:ln>
                  <a:noFill/>
                </a:ln>
                <a:solidFill>
                  <a:schemeClr val="bg1"/>
                </a:solidFill>
                <a:effectLst/>
                <a:uLnTx/>
                <a:uFillTx/>
                <a:latin typeface="+mj-lt"/>
                <a:ea typeface="+mn-ea"/>
                <a:cs typeface="Segoe UI"/>
              </a:rPr>
              <a:t>Exercise four</a:t>
            </a:r>
            <a:endParaRPr kumimoji="0" lang="en-US" sz="4800" b="1" i="0" u="none" strike="noStrike" kern="1200" cap="none" spc="0" normalizeH="0" baseline="0" noProof="0" dirty="0">
              <a:ln>
                <a:noFill/>
              </a:ln>
              <a:solidFill>
                <a:schemeClr val="bg1"/>
              </a:solidFill>
              <a:effectLst/>
              <a:uLnTx/>
              <a:uFillTx/>
              <a:latin typeface="+mj-lt"/>
              <a:ea typeface="+mn-ea"/>
              <a:cs typeface="Segoe UI" panose="020B0502040204020203" pitchFamily="34" charset="0"/>
            </a:endParaRPr>
          </a:p>
        </p:txBody>
      </p:sp>
      <p:sp>
        <p:nvSpPr>
          <p:cNvPr id="3" name="Text Placeholder 2">
            <a:extLst>
              <a:ext uri="{FF2B5EF4-FFF2-40B4-BE49-F238E27FC236}">
                <a16:creationId xmlns:a16="http://schemas.microsoft.com/office/drawing/2014/main" id="{93D32733-86D9-3AFD-9C29-F918C925F55C}"/>
              </a:ext>
            </a:extLst>
          </p:cNvPr>
          <p:cNvSpPr>
            <a:spLocks noGrp="1"/>
          </p:cNvSpPr>
          <p:nvPr>
            <p:ph type="body" sz="quarter" idx="12"/>
          </p:nvPr>
        </p:nvSpPr>
        <p:spPr>
          <a:xfrm>
            <a:off x="584200" y="5252490"/>
            <a:ext cx="10480421" cy="369332"/>
          </a:xfrm>
        </p:spPr>
        <p:txBody>
          <a:bodyPr vert="horz" wrap="square" lIns="0" tIns="0" rIns="0" bIns="0" rtlCol="0" anchor="t">
            <a:spAutoFit/>
          </a:bodyPr>
          <a:lstStyle/>
          <a:p>
            <a:r>
              <a:rPr lang="en-US" dirty="0">
                <a:cs typeface="Segoe UI"/>
              </a:rPr>
              <a:t>Implement load testing and secure practices</a:t>
            </a:r>
            <a:endParaRPr lang="en-US" dirty="0"/>
          </a:p>
        </p:txBody>
      </p:sp>
      <p:sp>
        <p:nvSpPr>
          <p:cNvPr id="4" name="Footer Placeholder 3">
            <a:extLst>
              <a:ext uri="{FF2B5EF4-FFF2-40B4-BE49-F238E27FC236}">
                <a16:creationId xmlns:a16="http://schemas.microsoft.com/office/drawing/2014/main" id="{2C57AA0B-4601-E924-DB3E-5A437D95F445}"/>
              </a:ext>
            </a:extLst>
          </p:cNvPr>
          <p:cNvSpPr>
            <a:spLocks noGrp="1"/>
          </p:cNvSpPr>
          <p:nvPr>
            <p:ph type="ftr" sz="quarter" idx="13"/>
          </p:nvPr>
        </p:nvSpPr>
        <p:spPr/>
        <p:txBody>
          <a:bodyPr/>
          <a:lstStyle/>
          <a:p>
            <a:r>
              <a:rPr lang="en-US"/>
              <a:t>Microsoft Confidential</a:t>
            </a:r>
          </a:p>
        </p:txBody>
      </p:sp>
    </p:spTree>
    <p:custDataLst>
      <p:tags r:id="rId1"/>
    </p:custDataLst>
    <p:extLst>
      <p:ext uri="{BB962C8B-B14F-4D97-AF65-F5344CB8AC3E}">
        <p14:creationId xmlns:p14="http://schemas.microsoft.com/office/powerpoint/2010/main" val="7738259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9DC32FC-7D88-4098-BBDA-40061F133983}"/>
              </a:ext>
              <a:ext uri="{C183D7F6-B498-43B3-948B-1728B52AA6E4}">
                <adec:decorative xmlns:adec="http://schemas.microsoft.com/office/drawing/2017/decorative" val="1"/>
              </a:ext>
            </a:extLst>
          </p:cNvPr>
          <p:cNvSpPr>
            <a:spLocks/>
          </p:cNvSpPr>
          <p:nvPr/>
        </p:nvSpPr>
        <p:spPr bwMode="auto">
          <a:xfrm flipV="1">
            <a:off x="0" y="105310"/>
            <a:ext cx="3276600" cy="6267449"/>
          </a:xfrm>
          <a:custGeom>
            <a:avLst/>
            <a:gdLst>
              <a:gd name="connsiteX0" fmla="*/ 0 w 3276600"/>
              <a:gd name="connsiteY0" fmla="*/ 6267449 h 6267449"/>
              <a:gd name="connsiteX1" fmla="*/ 3276600 w 3276600"/>
              <a:gd name="connsiteY1" fmla="*/ 6267449 h 6267449"/>
              <a:gd name="connsiteX2" fmla="*/ 3276600 w 3276600"/>
              <a:gd name="connsiteY2" fmla="*/ 238149 h 6267449"/>
              <a:gd name="connsiteX3" fmla="*/ 3038451 w 3276600"/>
              <a:gd name="connsiteY3" fmla="*/ 0 h 6267449"/>
              <a:gd name="connsiteX4" fmla="*/ 0 w 3276600"/>
              <a:gd name="connsiteY4" fmla="*/ 0 h 626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6600" h="6267449">
                <a:moveTo>
                  <a:pt x="0" y="6267449"/>
                </a:moveTo>
                <a:lnTo>
                  <a:pt x="3276600" y="6267449"/>
                </a:lnTo>
                <a:lnTo>
                  <a:pt x="3276600" y="238149"/>
                </a:lnTo>
                <a:cubicBezTo>
                  <a:pt x="3276600" y="106623"/>
                  <a:pt x="3169977" y="0"/>
                  <a:pt x="3038451" y="0"/>
                </a:cubicBezTo>
                <a:lnTo>
                  <a:pt x="0" y="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6" name="Title 1">
            <a:extLst>
              <a:ext uri="{FF2B5EF4-FFF2-40B4-BE49-F238E27FC236}">
                <a16:creationId xmlns:a16="http://schemas.microsoft.com/office/drawing/2014/main" id="{4CF3C0D8-6161-F876-224D-802A44AE60F5}"/>
              </a:ext>
              <a:ext uri="{C183D7F6-B498-43B3-948B-1728B52AA6E4}">
                <adec:decorative xmlns:adec="http://schemas.microsoft.com/office/drawing/2017/decorative" val="0"/>
              </a:ext>
            </a:extLst>
          </p:cNvPr>
          <p:cNvSpPr>
            <a:spLocks noGrp="1"/>
          </p:cNvSpPr>
          <p:nvPr>
            <p:ph type="title"/>
          </p:nvPr>
        </p:nvSpPr>
        <p:spPr>
          <a:xfrm>
            <a:off x="588263" y="457200"/>
            <a:ext cx="2688337" cy="1415772"/>
          </a:xfrm>
        </p:spPr>
        <p:txBody>
          <a:bodyPr/>
          <a:lstStyle/>
          <a:p>
            <a:r>
              <a:rPr lang="en-US" dirty="0">
                <a:solidFill>
                  <a:schemeClr val="bg1"/>
                </a:solidFill>
                <a:cs typeface="Segoe UI"/>
              </a:rPr>
              <a:t>Exercise three summary</a:t>
            </a:r>
            <a:br>
              <a:rPr lang="en-US" b="0" spc="0" dirty="0">
                <a:ln>
                  <a:noFill/>
                </a:ln>
                <a:cs typeface="+mn-cs"/>
              </a:rPr>
            </a:br>
            <a:r>
              <a:rPr lang="en-US" altLang="zh-CN" sz="1800" spc="0" dirty="0">
                <a:ln>
                  <a:noFill/>
                </a:ln>
                <a:solidFill>
                  <a:schemeClr val="bg1"/>
                </a:solidFill>
                <a:latin typeface="+mj-lt"/>
              </a:rPr>
              <a:t>Improve and deploy your application</a:t>
            </a:r>
            <a:endParaRPr lang="en-US" sz="1800" dirty="0">
              <a:solidFill>
                <a:schemeClr val="bg1"/>
              </a:solidFill>
            </a:endParaRPr>
          </a:p>
        </p:txBody>
      </p:sp>
      <p:sp>
        <p:nvSpPr>
          <p:cNvPr id="10" name="Freeform: Shape 9">
            <a:extLst>
              <a:ext uri="{FF2B5EF4-FFF2-40B4-BE49-F238E27FC236}">
                <a16:creationId xmlns:a16="http://schemas.microsoft.com/office/drawing/2014/main" id="{1E98F374-AEB3-0659-95E2-34C88EF9BD14}"/>
              </a:ext>
              <a:ext uri="{C183D7F6-B498-43B3-948B-1728B52AA6E4}">
                <adec:decorative xmlns:adec="http://schemas.microsoft.com/office/drawing/2017/decorative" val="0"/>
              </a:ext>
            </a:extLst>
          </p:cNvPr>
          <p:cNvSpPr/>
          <p:nvPr/>
        </p:nvSpPr>
        <p:spPr bwMode="auto">
          <a:xfrm>
            <a:off x="3563899" y="281360"/>
            <a:ext cx="8603023" cy="6056830"/>
          </a:xfrm>
          <a:custGeom>
            <a:avLst/>
            <a:gdLst>
              <a:gd name="connsiteX0" fmla="*/ 368916 w 8603023"/>
              <a:gd name="connsiteY0" fmla="*/ 0 h 5391150"/>
              <a:gd name="connsiteX1" fmla="*/ 8603023 w 8603023"/>
              <a:gd name="connsiteY1" fmla="*/ 0 h 5391150"/>
              <a:gd name="connsiteX2" fmla="*/ 8603023 w 8603023"/>
              <a:gd name="connsiteY2" fmla="*/ 5391150 h 5391150"/>
              <a:gd name="connsiteX3" fmla="*/ 368916 w 8603023"/>
              <a:gd name="connsiteY3" fmla="*/ 5391150 h 5391150"/>
              <a:gd name="connsiteX4" fmla="*/ 0 w 8603023"/>
              <a:gd name="connsiteY4" fmla="*/ 5022234 h 5391150"/>
              <a:gd name="connsiteX5" fmla="*/ 0 w 8603023"/>
              <a:gd name="connsiteY5" fmla="*/ 368916 h 5391150"/>
              <a:gd name="connsiteX6" fmla="*/ 368916 w 8603023"/>
              <a:gd name="connsiteY6" fmla="*/ 0 h 539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3023" h="5391150">
                <a:moveTo>
                  <a:pt x="368916" y="0"/>
                </a:moveTo>
                <a:lnTo>
                  <a:pt x="8603023" y="0"/>
                </a:lnTo>
                <a:lnTo>
                  <a:pt x="8603023" y="5391150"/>
                </a:lnTo>
                <a:lnTo>
                  <a:pt x="368916" y="5391150"/>
                </a:lnTo>
                <a:cubicBezTo>
                  <a:pt x="165169" y="5391150"/>
                  <a:pt x="0" y="5225981"/>
                  <a:pt x="0" y="5022234"/>
                </a:cubicBezTo>
                <a:lnTo>
                  <a:pt x="0" y="368916"/>
                </a:lnTo>
                <a:cubicBezTo>
                  <a:pt x="0" y="165169"/>
                  <a:pt x="165169" y="0"/>
                  <a:pt x="368916" y="0"/>
                </a:cubicBezTo>
                <a:close/>
              </a:path>
            </a:pathLst>
          </a:custGeom>
          <a:solidFill>
            <a:schemeClr val="bg1"/>
          </a:solidFill>
          <a:ln>
            <a:noFill/>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dirty="0">
              <a:solidFill>
                <a:srgbClr val="FFFFFF"/>
              </a:solidFill>
              <a:cs typeface="Segoe UI" pitchFamily="34" charset="0"/>
            </a:endParaRPr>
          </a:p>
        </p:txBody>
      </p:sp>
      <p:sp>
        <p:nvSpPr>
          <p:cNvPr id="12" name="Freeform: Shape 11">
            <a:extLst>
              <a:ext uri="{FF2B5EF4-FFF2-40B4-BE49-F238E27FC236}">
                <a16:creationId xmlns:a16="http://schemas.microsoft.com/office/drawing/2014/main" id="{365BE44E-89D5-8293-A3E1-4536B5D3B526}"/>
              </a:ext>
              <a:ext uri="{C183D7F6-B498-43B3-948B-1728B52AA6E4}">
                <adec:decorative xmlns:adec="http://schemas.microsoft.com/office/drawing/2017/decorative" val="0"/>
              </a:ext>
            </a:extLst>
          </p:cNvPr>
          <p:cNvSpPr/>
          <p:nvPr/>
        </p:nvSpPr>
        <p:spPr bwMode="auto">
          <a:xfrm>
            <a:off x="3729802" y="281360"/>
            <a:ext cx="8462198" cy="610908"/>
          </a:xfrm>
          <a:custGeom>
            <a:avLst/>
            <a:gdLst>
              <a:gd name="connsiteX0" fmla="*/ 0 w 8462198"/>
              <a:gd name="connsiteY0" fmla="*/ 305453 h 610908"/>
              <a:gd name="connsiteX1" fmla="*/ 0 w 8462198"/>
              <a:gd name="connsiteY1" fmla="*/ 305454 h 610908"/>
              <a:gd name="connsiteX2" fmla="*/ 0 w 8462198"/>
              <a:gd name="connsiteY2" fmla="*/ 305454 h 610908"/>
              <a:gd name="connsiteX3" fmla="*/ 305454 w 8462198"/>
              <a:gd name="connsiteY3" fmla="*/ 0 h 610908"/>
              <a:gd name="connsiteX4" fmla="*/ 8462198 w 8462198"/>
              <a:gd name="connsiteY4" fmla="*/ 0 h 610908"/>
              <a:gd name="connsiteX5" fmla="*/ 8462198 w 8462198"/>
              <a:gd name="connsiteY5" fmla="*/ 610908 h 610908"/>
              <a:gd name="connsiteX6" fmla="*/ 305454 w 8462198"/>
              <a:gd name="connsiteY6" fmla="*/ 610907 h 610908"/>
              <a:gd name="connsiteX7" fmla="*/ 24004 w 8462198"/>
              <a:gd name="connsiteY7" fmla="*/ 424350 h 610908"/>
              <a:gd name="connsiteX8" fmla="*/ 0 w 8462198"/>
              <a:gd name="connsiteY8" fmla="*/ 305454 h 610908"/>
              <a:gd name="connsiteX9" fmla="*/ 24004 w 8462198"/>
              <a:gd name="connsiteY9" fmla="*/ 186557 h 610908"/>
              <a:gd name="connsiteX10" fmla="*/ 305454 w 8462198"/>
              <a:gd name="connsiteY10" fmla="*/ 0 h 61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62198" h="610908">
                <a:moveTo>
                  <a:pt x="0" y="305453"/>
                </a:moveTo>
                <a:lnTo>
                  <a:pt x="0" y="305454"/>
                </a:lnTo>
                <a:lnTo>
                  <a:pt x="0" y="305454"/>
                </a:lnTo>
                <a:close/>
                <a:moveTo>
                  <a:pt x="305454" y="0"/>
                </a:moveTo>
                <a:lnTo>
                  <a:pt x="8462198" y="0"/>
                </a:lnTo>
                <a:lnTo>
                  <a:pt x="8462198" y="610908"/>
                </a:lnTo>
                <a:lnTo>
                  <a:pt x="305454" y="610907"/>
                </a:lnTo>
                <a:cubicBezTo>
                  <a:pt x="178931" y="610907"/>
                  <a:pt x="70375" y="533982"/>
                  <a:pt x="24004" y="424350"/>
                </a:cubicBezTo>
                <a:lnTo>
                  <a:pt x="0" y="305454"/>
                </a:lnTo>
                <a:lnTo>
                  <a:pt x="24004" y="186557"/>
                </a:lnTo>
                <a:cubicBezTo>
                  <a:pt x="70375" y="76925"/>
                  <a:pt x="178931" y="0"/>
                  <a:pt x="305454" y="0"/>
                </a:cubicBezTo>
                <a:close/>
              </a:path>
            </a:pathLst>
          </a:custGeom>
          <a:solidFill>
            <a:schemeClr val="accent1">
              <a:lumMod val="20000"/>
              <a:lumOff val="80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658368" tIns="45720" rIns="91440" bIns="45720" numCol="1" spcCol="1270" anchor="ctr" anchorCtr="0">
            <a:no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mj-lt"/>
                <a:ea typeface="+mn-ea"/>
                <a:cs typeface="+mn-cs"/>
              </a:rPr>
              <a:t>In this exercise you:</a:t>
            </a:r>
          </a:p>
        </p:txBody>
      </p:sp>
      <p:grpSp>
        <p:nvGrpSpPr>
          <p:cNvPr id="13" name="Group 12">
            <a:extLst>
              <a:ext uri="{FF2B5EF4-FFF2-40B4-BE49-F238E27FC236}">
                <a16:creationId xmlns:a16="http://schemas.microsoft.com/office/drawing/2014/main" id="{36A25F59-5F30-9691-A845-51AAB6A9473E}"/>
              </a:ext>
              <a:ext uri="{C183D7F6-B498-43B3-948B-1728B52AA6E4}">
                <adec:decorative xmlns:adec="http://schemas.microsoft.com/office/drawing/2017/decorative" val="1"/>
              </a:ext>
            </a:extLst>
          </p:cNvPr>
          <p:cNvGrpSpPr/>
          <p:nvPr/>
        </p:nvGrpSpPr>
        <p:grpSpPr>
          <a:xfrm>
            <a:off x="3810887" y="377378"/>
            <a:ext cx="451551" cy="451551"/>
            <a:chOff x="4863421" y="201635"/>
            <a:chExt cx="1828801" cy="1828801"/>
          </a:xfrm>
        </p:grpSpPr>
        <p:sp>
          <p:nvSpPr>
            <p:cNvPr id="14" name="Freeform: Shape 11">
              <a:extLst>
                <a:ext uri="{FF2B5EF4-FFF2-40B4-BE49-F238E27FC236}">
                  <a16:creationId xmlns:a16="http://schemas.microsoft.com/office/drawing/2014/main" id="{9E707223-9C65-B128-5EE9-740E5AA91A4F}"/>
                </a:ext>
              </a:extLst>
            </p:cNvPr>
            <p:cNvSpPr>
              <a:spLocks/>
            </p:cNvSpPr>
            <p:nvPr/>
          </p:nvSpPr>
          <p:spPr bwMode="auto">
            <a:xfrm>
              <a:off x="4863421" y="201635"/>
              <a:ext cx="1828801" cy="1828801"/>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696C3B90-A1CC-5EB4-B8A1-7E544F343939}"/>
                </a:ext>
              </a:extLst>
            </p:cNvPr>
            <p:cNvSpPr>
              <a:spLocks/>
            </p:cNvSpPr>
            <p:nvPr/>
          </p:nvSpPr>
          <p:spPr bwMode="auto">
            <a:xfrm>
              <a:off x="5085647" y="423863"/>
              <a:ext cx="1384344" cy="1384344"/>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 name="Text Placeholder 4">
            <a:extLst>
              <a:ext uri="{FF2B5EF4-FFF2-40B4-BE49-F238E27FC236}">
                <a16:creationId xmlns:a16="http://schemas.microsoft.com/office/drawing/2014/main" id="{430363F1-F33D-6CF1-83DE-0DF963811E1A}"/>
              </a:ext>
            </a:extLst>
          </p:cNvPr>
          <p:cNvSpPr txBox="1">
            <a:spLocks/>
          </p:cNvSpPr>
          <p:nvPr/>
        </p:nvSpPr>
        <p:spPr>
          <a:xfrm>
            <a:off x="3588978" y="883800"/>
            <a:ext cx="8265566" cy="5350183"/>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spcBef>
                <a:spcPts val="1000"/>
              </a:spcBef>
            </a:pPr>
            <a:endParaRPr lang="en-US" dirty="0">
              <a:latin typeface="Segoe UI"/>
              <a:cs typeface="Arial"/>
            </a:endParaRPr>
          </a:p>
          <a:p>
            <a:pPr marL="285750" indent="-285750">
              <a:lnSpc>
                <a:spcPct val="90000"/>
              </a:lnSpc>
              <a:spcBef>
                <a:spcPts val="1000"/>
              </a:spcBef>
              <a:buFont typeface="Arial" panose="05000000000000000000" pitchFamily="2" charset="2"/>
              <a:buChar char="•"/>
            </a:pPr>
            <a:r>
              <a:rPr kumimoji="0" lang="en-US" sz="2800" b="0" i="0" u="none" strike="noStrike" kern="1200" cap="none" spc="0" normalizeH="0" baseline="0" noProof="0" dirty="0">
                <a:ln>
                  <a:noFill/>
                </a:ln>
                <a:solidFill>
                  <a:srgbClr val="000000"/>
                </a:solidFill>
                <a:effectLst/>
                <a:uLnTx/>
                <a:uFillTx/>
                <a:latin typeface="Segoe UI "/>
                <a:ea typeface="+mn-ea"/>
                <a:cs typeface="+mn-cs"/>
              </a:rPr>
              <a:t>Configured GitHub Copilot and used it to assist with C# code changes.</a:t>
            </a:r>
          </a:p>
          <a:p>
            <a:pPr marL="285750" indent="-285750">
              <a:lnSpc>
                <a:spcPct val="90000"/>
              </a:lnSpc>
              <a:spcBef>
                <a:spcPts val="1000"/>
              </a:spcBef>
              <a:buFont typeface="Arial" panose="05000000000000000000" pitchFamily="2" charset="2"/>
              <a:buChar char="•"/>
            </a:pPr>
            <a:r>
              <a:rPr kumimoji="0" lang="en-US" sz="2800" b="0" i="0" u="none" strike="noStrike" kern="1200" cap="none" spc="0" normalizeH="0" baseline="0" noProof="0" dirty="0">
                <a:ln>
                  <a:noFill/>
                </a:ln>
                <a:solidFill>
                  <a:srgbClr val="000000"/>
                </a:solidFill>
                <a:effectLst/>
                <a:uLnTx/>
                <a:uFillTx/>
                <a:latin typeface="Segoe UI "/>
                <a:ea typeface="+mn-ea"/>
                <a:cs typeface="+mn-cs"/>
              </a:rPr>
              <a:t>Deployed ARM and Bicep templates via GitHub Actions workflow.</a:t>
            </a:r>
          </a:p>
          <a:p>
            <a:pPr marL="285750" indent="-285750">
              <a:lnSpc>
                <a:spcPct val="90000"/>
              </a:lnSpc>
              <a:spcBef>
                <a:spcPts val="1000"/>
              </a:spcBef>
              <a:buFont typeface="Arial" panose="05000000000000000000" pitchFamily="2" charset="2"/>
              <a:buChar char="•"/>
            </a:pPr>
            <a:r>
              <a:rPr kumimoji="0" lang="en-US" sz="2800" b="0" i="0" u="none" strike="noStrike" kern="1200" cap="none" spc="0" normalizeH="0" baseline="0" noProof="0" dirty="0">
                <a:ln>
                  <a:noFill/>
                </a:ln>
                <a:solidFill>
                  <a:srgbClr val="000000"/>
                </a:solidFill>
                <a:effectLst/>
                <a:uLnTx/>
                <a:uFillTx/>
                <a:latin typeface="Segoe UI "/>
                <a:ea typeface="+mn-ea"/>
                <a:cs typeface="+mn-cs"/>
              </a:rPr>
              <a:t>Created a GitHub Actions workflow for deploying .NET web applications.</a:t>
            </a:r>
          </a:p>
          <a:p>
            <a:pPr marL="285750" indent="-285750">
              <a:lnSpc>
                <a:spcPct val="90000"/>
              </a:lnSpc>
              <a:spcBef>
                <a:spcPts val="1000"/>
              </a:spcBef>
              <a:buFont typeface="Arial" panose="05000000000000000000" pitchFamily="2" charset="2"/>
              <a:buChar char="•"/>
            </a:pPr>
            <a:r>
              <a:rPr kumimoji="0" lang="en-US" sz="2800" b="0" i="0" u="none" strike="noStrike" kern="1200" cap="none" spc="0" normalizeH="0" baseline="0" noProof="0" dirty="0">
                <a:ln>
                  <a:noFill/>
                </a:ln>
                <a:solidFill>
                  <a:srgbClr val="000000"/>
                </a:solidFill>
                <a:effectLst/>
                <a:uLnTx/>
                <a:uFillTx/>
                <a:latin typeface="Segoe UI "/>
                <a:ea typeface="+mn-ea"/>
                <a:cs typeface="+mn-cs"/>
              </a:rPr>
              <a:t>Automatically built and deployed a Docker image as part of a workflow.</a:t>
            </a:r>
          </a:p>
          <a:p>
            <a:pPr marL="285750" indent="-285750">
              <a:lnSpc>
                <a:spcPct val="90000"/>
              </a:lnSpc>
              <a:spcBef>
                <a:spcPts val="1000"/>
              </a:spcBef>
              <a:buFont typeface="Arial" panose="05000000000000000000" pitchFamily="2" charset="2"/>
              <a:buChar char="•"/>
            </a:pPr>
            <a:r>
              <a:rPr lang="en-US" sz="2800" dirty="0">
                <a:solidFill>
                  <a:srgbClr val="000000"/>
                </a:solidFill>
                <a:latin typeface="Segoe UI "/>
              </a:rPr>
              <a:t>Updated an Azure Web App whenever the GitHub Actions workflow deploys a new Docker image.</a:t>
            </a:r>
            <a:endParaRPr kumimoji="0" lang="en-US" sz="2800" b="0" i="0" u="none" strike="noStrike" kern="1200" cap="none" spc="0" normalizeH="0" baseline="0" noProof="0" dirty="0">
              <a:ln>
                <a:noFill/>
              </a:ln>
              <a:solidFill>
                <a:srgbClr val="000000"/>
              </a:solidFill>
              <a:effectLst/>
              <a:uLnTx/>
              <a:uFillTx/>
              <a:latin typeface="Segoe UI "/>
              <a:ea typeface="+mn-ea"/>
              <a:cs typeface="+mn-cs"/>
            </a:endParaRPr>
          </a:p>
          <a:p>
            <a:endParaRPr lang="en-US" sz="2400" b="1" dirty="0">
              <a:latin typeface="Segoe UI"/>
            </a:endParaRPr>
          </a:p>
        </p:txBody>
      </p:sp>
    </p:spTree>
    <p:custDataLst>
      <p:tags r:id="rId1"/>
    </p:custDataLst>
    <p:extLst>
      <p:ext uri="{BB962C8B-B14F-4D97-AF65-F5344CB8AC3E}">
        <p14:creationId xmlns:p14="http://schemas.microsoft.com/office/powerpoint/2010/main" val="134157108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6">
            <a:extLst>
              <a:ext uri="{FF2B5EF4-FFF2-40B4-BE49-F238E27FC236}">
                <a16:creationId xmlns:a16="http://schemas.microsoft.com/office/drawing/2014/main" id="{4FA998FA-BA73-17AE-7C4E-AE91A5568B7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08657" y="50800"/>
            <a:ext cx="823686" cy="823686"/>
          </a:xfrm>
          <a:prstGeom prst="rect">
            <a:avLst/>
          </a:prstGeom>
        </p:spPr>
      </p:pic>
      <p:sp>
        <p:nvSpPr>
          <p:cNvPr id="4" name="Text Placeholder 3">
            <a:extLst>
              <a:ext uri="{FF2B5EF4-FFF2-40B4-BE49-F238E27FC236}">
                <a16:creationId xmlns:a16="http://schemas.microsoft.com/office/drawing/2014/main" id="{1FA412C0-57D7-8C2B-8BC3-73B3B1695764}"/>
              </a:ext>
            </a:extLst>
          </p:cNvPr>
          <p:cNvSpPr>
            <a:spLocks noGrp="1"/>
          </p:cNvSpPr>
          <p:nvPr>
            <p:ph type="title" idx="4294967295"/>
          </p:nvPr>
        </p:nvSpPr>
        <p:spPr>
          <a:xfrm>
            <a:off x="563563" y="185738"/>
            <a:ext cx="11045825"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dirty="0">
                <a:ln>
                  <a:noFill/>
                </a:ln>
                <a:solidFill>
                  <a:schemeClr val="bg1"/>
                </a:solidFill>
                <a:effectLst/>
                <a:uLnTx/>
                <a:uFillTx/>
                <a:latin typeface="+mj-lt"/>
                <a:ea typeface="+mn-ea"/>
                <a:cs typeface="Segoe UI"/>
              </a:rPr>
              <a:t>Debrief exercise three</a:t>
            </a:r>
            <a:endParaRPr kumimoji="0" lang="en-US" sz="3600" b="1" i="0" u="none" strike="noStrike" kern="1200" cap="none" spc="0" normalizeH="0" baseline="0" noProof="0" dirty="0">
              <a:ln>
                <a:noFill/>
              </a:ln>
              <a:solidFill>
                <a:schemeClr val="bg1"/>
              </a:solidFill>
              <a:effectLst/>
              <a:uLnTx/>
              <a:uFillTx/>
              <a:latin typeface="+mj-lt"/>
              <a:ea typeface="+mn-ea"/>
              <a:cs typeface="Segoe UI" panose="020B0502040204020203" pitchFamily="34" charset="0"/>
            </a:endParaRPr>
          </a:p>
        </p:txBody>
      </p:sp>
      <p:sp>
        <p:nvSpPr>
          <p:cNvPr id="7" name="Rectangle: Rounded Corners 6">
            <a:extLst>
              <a:ext uri="{FF2B5EF4-FFF2-40B4-BE49-F238E27FC236}">
                <a16:creationId xmlns:a16="http://schemas.microsoft.com/office/drawing/2014/main" id="{086F9494-2AFD-5898-F852-5F0736907418}"/>
              </a:ext>
              <a:ext uri="{C183D7F6-B498-43B3-948B-1728B52AA6E4}">
                <adec:decorative xmlns:adec="http://schemas.microsoft.com/office/drawing/2017/decorative" val="1"/>
              </a:ext>
            </a:extLst>
          </p:cNvPr>
          <p:cNvSpPr/>
          <p:nvPr/>
        </p:nvSpPr>
        <p:spPr bwMode="auto">
          <a:xfrm>
            <a:off x="509953" y="1020070"/>
            <a:ext cx="10937630" cy="761729"/>
          </a:xfrm>
          <a:prstGeom prst="round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spcBef>
                <a:spcPct val="0"/>
              </a:spcBef>
              <a:spcAft>
                <a:spcPct val="0"/>
              </a:spcAft>
            </a:pPr>
            <a:endParaRPr lang="en-US" sz="2000">
              <a:solidFill>
                <a:schemeClr val="bg1"/>
              </a:solidFill>
            </a:endParaRPr>
          </a:p>
        </p:txBody>
      </p:sp>
      <p:pic>
        <p:nvPicPr>
          <p:cNvPr id="9" name="Graphic 9">
            <a:extLst>
              <a:ext uri="{FF2B5EF4-FFF2-40B4-BE49-F238E27FC236}">
                <a16:creationId xmlns:a16="http://schemas.microsoft.com/office/drawing/2014/main" id="{2B356D82-89FC-1F71-E5F5-110E6D3C5777}"/>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4417" y="1083990"/>
            <a:ext cx="674077" cy="668216"/>
          </a:xfrm>
          <a:prstGeom prst="rect">
            <a:avLst/>
          </a:prstGeom>
        </p:spPr>
      </p:pic>
      <p:sp>
        <p:nvSpPr>
          <p:cNvPr id="8" name="TextBox 7">
            <a:extLst>
              <a:ext uri="{FF2B5EF4-FFF2-40B4-BE49-F238E27FC236}">
                <a16:creationId xmlns:a16="http://schemas.microsoft.com/office/drawing/2014/main" id="{744BEB9B-A7B9-F8EC-8D8A-29FD70E00A30}"/>
              </a:ext>
            </a:extLst>
          </p:cNvPr>
          <p:cNvSpPr txBox="1"/>
          <p:nvPr/>
        </p:nvSpPr>
        <p:spPr>
          <a:xfrm>
            <a:off x="1570893" y="1267602"/>
            <a:ext cx="969985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dirty="0">
                <a:solidFill>
                  <a:srgbClr val="FFFFFF"/>
                </a:solidFill>
              </a:rPr>
              <a:t>Reflection and discussion points</a:t>
            </a:r>
            <a:endParaRPr lang="en-US" dirty="0"/>
          </a:p>
        </p:txBody>
      </p:sp>
      <p:sp>
        <p:nvSpPr>
          <p:cNvPr id="5" name="Text Placeholder 4">
            <a:extLst>
              <a:ext uri="{FF2B5EF4-FFF2-40B4-BE49-F238E27FC236}">
                <a16:creationId xmlns:a16="http://schemas.microsoft.com/office/drawing/2014/main" id="{640E52C3-C80E-4F0A-E53F-5523170945A3}"/>
              </a:ext>
            </a:extLst>
          </p:cNvPr>
          <p:cNvSpPr>
            <a:spLocks noGrp="1"/>
          </p:cNvSpPr>
          <p:nvPr>
            <p:ph type="body" sz="quarter" idx="13"/>
          </p:nvPr>
        </p:nvSpPr>
        <p:spPr>
          <a:xfrm>
            <a:off x="521628" y="1812197"/>
            <a:ext cx="11445399" cy="5170646"/>
          </a:xfrm>
        </p:spPr>
        <p:txBody>
          <a:bodyPr vert="horz" wrap="square" lIns="0" tIns="0" rIns="0" bIns="0" rtlCol="0" anchor="t">
            <a:spAutoFit/>
          </a:bodyPr>
          <a:lstStyle/>
          <a:p>
            <a:pPr marL="342900" indent="-342900" algn="l" rtl="0" fontAlgn="base">
              <a:buFont typeface="Arial" panose="020B0604020202020204" pitchFamily="34" charset="0"/>
              <a:buChar char="•"/>
            </a:pPr>
            <a:r>
              <a:rPr lang="en-US" sz="2400" b="0" i="0" dirty="0">
                <a:solidFill>
                  <a:srgbClr val="000000"/>
                </a:solidFill>
                <a:effectLst/>
                <a:latin typeface="+mj-lt"/>
              </a:rPr>
              <a:t>After completing the exercise, take some time to reflect on the core concepts you've learned, including the role of GitHub Copilot, the principles of </a:t>
            </a:r>
            <a:r>
              <a:rPr lang="en-US" sz="2400" b="0" i="0" dirty="0" err="1">
                <a:solidFill>
                  <a:srgbClr val="000000"/>
                </a:solidFill>
                <a:effectLst/>
                <a:latin typeface="+mj-lt"/>
              </a:rPr>
              <a:t>IaC</a:t>
            </a:r>
            <a:r>
              <a:rPr lang="en-US" sz="2400" b="0" i="0" dirty="0">
                <a:solidFill>
                  <a:srgbClr val="000000"/>
                </a:solidFill>
                <a:effectLst/>
                <a:latin typeface="+mj-lt"/>
              </a:rPr>
              <a:t>, and the benefits of CI/CD. </a:t>
            </a:r>
          </a:p>
          <a:p>
            <a:pPr marL="342900" indent="-342900" algn="l" rtl="0" fontAlgn="base">
              <a:buFont typeface="Arial" panose="020B0604020202020204" pitchFamily="34" charset="0"/>
              <a:buChar char="•"/>
            </a:pPr>
            <a:r>
              <a:rPr lang="en-US" sz="2400" b="0" i="0" dirty="0">
                <a:solidFill>
                  <a:srgbClr val="000000"/>
                </a:solidFill>
                <a:effectLst/>
                <a:latin typeface="+mj-lt"/>
              </a:rPr>
              <a:t>Consider how the exercise content and skills can be applied in real-world scenarios and your current or future projects. Think about potential use cases. </a:t>
            </a:r>
          </a:p>
          <a:p>
            <a:pPr marL="342900" indent="-342900" algn="l" rtl="0" fontAlgn="base">
              <a:buFont typeface="Arial" panose="020B0604020202020204" pitchFamily="34" charset="0"/>
              <a:buChar char="•"/>
            </a:pPr>
            <a:r>
              <a:rPr lang="en-US" sz="2400" dirty="0">
                <a:solidFill>
                  <a:srgbClr val="000000"/>
                </a:solidFill>
                <a:latin typeface="+mj-lt"/>
              </a:rPr>
              <a:t>S</a:t>
            </a:r>
            <a:r>
              <a:rPr lang="en-US" sz="2400" b="0" i="0" dirty="0">
                <a:solidFill>
                  <a:srgbClr val="000000"/>
                </a:solidFill>
                <a:effectLst/>
                <a:latin typeface="+mj-lt"/>
              </a:rPr>
              <a:t>hare your experiences, insights, and any difficulties you faced during the exercise. What was the most challenging part? What did you find interesting or valuable? </a:t>
            </a:r>
          </a:p>
          <a:p>
            <a:pPr marL="342900" indent="-342900" algn="l" rtl="0" fontAlgn="base">
              <a:buFont typeface="Arial" panose="020B0604020202020204" pitchFamily="34" charset="0"/>
              <a:buChar char="•"/>
            </a:pPr>
            <a:r>
              <a:rPr lang="en-US" sz="2400" b="0" i="0" dirty="0">
                <a:solidFill>
                  <a:srgbClr val="000000"/>
                </a:solidFill>
                <a:effectLst/>
                <a:latin typeface="+mj-lt"/>
              </a:rPr>
              <a:t>If there were concepts or steps that you found confusing or challenging, use this opportunity to ask questions and seek clarification from the coach. </a:t>
            </a:r>
          </a:p>
          <a:p>
            <a:pPr marL="342900" indent="-342900" algn="l" rtl="0" fontAlgn="base">
              <a:buFont typeface="Arial" panose="020B0604020202020204" pitchFamily="34" charset="0"/>
              <a:buChar char="•"/>
            </a:pPr>
            <a:r>
              <a:rPr lang="en-US" sz="2400" b="0" i="0" dirty="0">
                <a:solidFill>
                  <a:srgbClr val="000000"/>
                </a:solidFill>
                <a:effectLst/>
                <a:latin typeface="+mj-lt"/>
              </a:rPr>
              <a:t>If you have ideas for improving the exercise content or processes related to GitHub Copilot, </a:t>
            </a:r>
            <a:r>
              <a:rPr lang="en-US" sz="2400" b="0" i="0" dirty="0" err="1">
                <a:solidFill>
                  <a:srgbClr val="000000"/>
                </a:solidFill>
                <a:effectLst/>
                <a:latin typeface="+mj-lt"/>
              </a:rPr>
              <a:t>IaC</a:t>
            </a:r>
            <a:r>
              <a:rPr lang="en-US" sz="2400" b="0" i="0" dirty="0">
                <a:solidFill>
                  <a:srgbClr val="000000"/>
                </a:solidFill>
                <a:effectLst/>
                <a:latin typeface="+mj-lt"/>
              </a:rPr>
              <a:t>, or CI/CD, don't hesitate to offer suggestions during the discussion. </a:t>
            </a:r>
          </a:p>
          <a:p>
            <a:pPr marL="285750" indent="-285750" algn="l" rtl="0" fontAlgn="base">
              <a:buFont typeface="Arial" panose="020B0604020202020204" pitchFamily="34" charset="0"/>
              <a:buChar char="•"/>
            </a:pPr>
            <a:endParaRPr lang="en-US" sz="2400" b="1" dirty="0">
              <a:latin typeface="+mj-lt"/>
            </a:endParaRPr>
          </a:p>
        </p:txBody>
      </p:sp>
      <p:sp>
        <p:nvSpPr>
          <p:cNvPr id="2" name="Footer Placeholder 1">
            <a:extLst>
              <a:ext uri="{FF2B5EF4-FFF2-40B4-BE49-F238E27FC236}">
                <a16:creationId xmlns:a16="http://schemas.microsoft.com/office/drawing/2014/main" id="{81EA2E95-72F8-94D8-8C72-CA21CE9F736A}"/>
              </a:ext>
            </a:extLst>
          </p:cNvPr>
          <p:cNvSpPr>
            <a:spLocks noGrp="1"/>
          </p:cNvSpPr>
          <p:nvPr>
            <p:ph type="ftr" sz="quarter" idx="17"/>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2A2C1224-9923-A883-2CA5-08534806FFEF}"/>
              </a:ext>
            </a:extLst>
          </p:cNvPr>
          <p:cNvSpPr>
            <a:spLocks noGrp="1"/>
          </p:cNvSpPr>
          <p:nvPr>
            <p:ph type="sldNum" sz="quarter" idx="18"/>
          </p:nvPr>
        </p:nvSpPr>
        <p:spPr/>
        <p:txBody>
          <a:bodyPr/>
          <a:lstStyle/>
          <a:p>
            <a:fld id="{F126207E-29C7-4F9F-8309-C6BAAD6BC8C8}" type="slidenum">
              <a:rPr lang="en-US" smtClean="0"/>
              <a:pPr/>
              <a:t>21</a:t>
            </a:fld>
            <a:endParaRPr lang="en-US"/>
          </a:p>
        </p:txBody>
      </p:sp>
    </p:spTree>
    <p:custDataLst>
      <p:tags r:id="rId1"/>
    </p:custDataLst>
    <p:extLst>
      <p:ext uri="{BB962C8B-B14F-4D97-AF65-F5344CB8AC3E}">
        <p14:creationId xmlns:p14="http://schemas.microsoft.com/office/powerpoint/2010/main" val="403333326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AA5FD98-5292-2367-63BF-BB583BFC2A96}"/>
              </a:ext>
            </a:extLst>
          </p:cNvPr>
          <p:cNvSpPr>
            <a:spLocks noGrp="1"/>
          </p:cNvSpPr>
          <p:nvPr>
            <p:ph type="title" idx="4294967295"/>
          </p:nvPr>
        </p:nvSpPr>
        <p:spPr>
          <a:xfrm>
            <a:off x="584200" y="3646488"/>
            <a:ext cx="10480675" cy="1477962"/>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ltLang="zh-CN" sz="4800" spc="0" dirty="0">
                <a:ln>
                  <a:noFill/>
                </a:ln>
                <a:solidFill>
                  <a:schemeClr val="bg1"/>
                </a:solidFill>
                <a:latin typeface="+mj-lt"/>
              </a:rPr>
              <a:t>Exercise four: implement load testing and secure practices</a:t>
            </a:r>
            <a:endParaRPr kumimoji="0" lang="en-US" sz="4800" b="1" i="0" u="none" strike="noStrike" kern="1200" cap="none" spc="0" normalizeH="0" baseline="0" noProof="0" dirty="0">
              <a:ln>
                <a:noFill/>
              </a:ln>
              <a:solidFill>
                <a:schemeClr val="bg1"/>
              </a:solidFill>
              <a:effectLst/>
              <a:uLnTx/>
              <a:uFillTx/>
              <a:latin typeface="+mj-lt"/>
              <a:ea typeface="+mn-ea"/>
              <a:cs typeface="Segoe UI" panose="020B0502040204020203" pitchFamily="34" charset="0"/>
            </a:endParaRPr>
          </a:p>
        </p:txBody>
      </p:sp>
    </p:spTree>
    <p:custDataLst>
      <p:tags r:id="rId1"/>
    </p:custDataLst>
    <p:extLst>
      <p:ext uri="{BB962C8B-B14F-4D97-AF65-F5344CB8AC3E}">
        <p14:creationId xmlns:p14="http://schemas.microsoft.com/office/powerpoint/2010/main" val="287734670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a:xfrm>
            <a:off x="588263" y="457200"/>
            <a:ext cx="11018520" cy="430887"/>
          </a:xfrm>
        </p:spPr>
        <p:txBody>
          <a:bodyPr vert="horz" wrap="square" lIns="0" tIns="0" rIns="0" bIns="0" rtlCol="0" anchor="ctr">
            <a:spAutoFit/>
          </a:bodyPr>
          <a:lstStyle/>
          <a:p>
            <a:r>
              <a:rPr lang="en-US" dirty="0"/>
              <a:t>Introductions</a:t>
            </a:r>
            <a:r>
              <a:rPr lang="en-US" altLang="zh-CN" dirty="0"/>
              <a:t>: implement load testing and secure practices</a:t>
            </a:r>
            <a:endParaRPr lang="en-IN" dirty="0"/>
          </a:p>
        </p:txBody>
      </p:sp>
      <p:grpSp>
        <p:nvGrpSpPr>
          <p:cNvPr id="10" name="Group 9">
            <a:extLst>
              <a:ext uri="{FF2B5EF4-FFF2-40B4-BE49-F238E27FC236}">
                <a16:creationId xmlns:a16="http://schemas.microsoft.com/office/drawing/2014/main" id="{8BDDAFF3-3493-DBA3-82B2-AC0109D95FC9}"/>
              </a:ext>
              <a:ext uri="{C183D7F6-B498-43B3-948B-1728B52AA6E4}">
                <adec:decorative xmlns:adec="http://schemas.microsoft.com/office/drawing/2017/decorative" val="1"/>
              </a:ext>
            </a:extLst>
          </p:cNvPr>
          <p:cNvGrpSpPr/>
          <p:nvPr/>
        </p:nvGrpSpPr>
        <p:grpSpPr>
          <a:xfrm>
            <a:off x="10887529" y="290989"/>
            <a:ext cx="1304471" cy="582454"/>
            <a:chOff x="10887529" y="246221"/>
            <a:chExt cx="1304471" cy="582454"/>
          </a:xfrm>
        </p:grpSpPr>
        <p:sp>
          <p:nvSpPr>
            <p:cNvPr id="11" name="Freeform: Shape 10">
              <a:extLst>
                <a:ext uri="{FF2B5EF4-FFF2-40B4-BE49-F238E27FC236}">
                  <a16:creationId xmlns:a16="http://schemas.microsoft.com/office/drawing/2014/main" id="{9ADADAED-8C23-5FC9-5038-84248254A659}"/>
                </a:ext>
              </a:extLst>
            </p:cNvPr>
            <p:cNvSpPr/>
            <p:nvPr/>
          </p:nvSpPr>
          <p:spPr bwMode="auto">
            <a:xfrm flipH="1">
              <a:off x="10887529" y="246221"/>
              <a:ext cx="1304471" cy="582454"/>
            </a:xfrm>
            <a:custGeom>
              <a:avLst/>
              <a:gdLst>
                <a:gd name="connsiteX0" fmla="*/ 1013244 w 1304471"/>
                <a:gd name="connsiteY0" fmla="*/ 0 h 582454"/>
                <a:gd name="connsiteX1" fmla="*/ 0 w 1304471"/>
                <a:gd name="connsiteY1" fmla="*/ 0 h 582454"/>
                <a:gd name="connsiteX2" fmla="*/ 0 w 1304471"/>
                <a:gd name="connsiteY2" fmla="*/ 582454 h 582454"/>
                <a:gd name="connsiteX3" fmla="*/ 1013244 w 1304471"/>
                <a:gd name="connsiteY3" fmla="*/ 582454 h 582454"/>
                <a:gd name="connsiteX4" fmla="*/ 1304471 w 1304471"/>
                <a:gd name="connsiteY4" fmla="*/ 291227 h 582454"/>
                <a:gd name="connsiteX5" fmla="*/ 1013244 w 1304471"/>
                <a:gd name="connsiteY5" fmla="*/ 0 h 58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4471" h="582454">
                  <a:moveTo>
                    <a:pt x="1013244" y="0"/>
                  </a:moveTo>
                  <a:lnTo>
                    <a:pt x="0" y="0"/>
                  </a:lnTo>
                  <a:lnTo>
                    <a:pt x="0" y="582454"/>
                  </a:lnTo>
                  <a:lnTo>
                    <a:pt x="1013244" y="582454"/>
                  </a:lnTo>
                  <a:cubicBezTo>
                    <a:pt x="1174084" y="582454"/>
                    <a:pt x="1304471" y="452067"/>
                    <a:pt x="1304471" y="291227"/>
                  </a:cubicBezTo>
                  <a:cubicBezTo>
                    <a:pt x="1304471" y="130387"/>
                    <a:pt x="1174084" y="0"/>
                    <a:pt x="1013244" y="0"/>
                  </a:cubicBez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mn-ea"/>
                <a:cs typeface="Segoe UI" pitchFamily="34" charset="0"/>
              </a:endParaRPr>
            </a:p>
          </p:txBody>
        </p:sp>
        <p:grpSp>
          <p:nvGrpSpPr>
            <p:cNvPr id="12" name="Group 11">
              <a:extLst>
                <a:ext uri="{FF2B5EF4-FFF2-40B4-BE49-F238E27FC236}">
                  <a16:creationId xmlns:a16="http://schemas.microsoft.com/office/drawing/2014/main" id="{BCACEAB2-4031-2B65-5C66-B05995586C21}"/>
                </a:ext>
              </a:extLst>
            </p:cNvPr>
            <p:cNvGrpSpPr/>
            <p:nvPr/>
          </p:nvGrpSpPr>
          <p:grpSpPr>
            <a:xfrm>
              <a:off x="10973730" y="344238"/>
              <a:ext cx="386420" cy="386420"/>
              <a:chOff x="10338730" y="326866"/>
              <a:chExt cx="753110" cy="753110"/>
            </a:xfrm>
          </p:grpSpPr>
          <p:sp>
            <p:nvSpPr>
              <p:cNvPr id="13" name="Oval 12">
                <a:extLst>
                  <a:ext uri="{FF2B5EF4-FFF2-40B4-BE49-F238E27FC236}">
                    <a16:creationId xmlns:a16="http://schemas.microsoft.com/office/drawing/2014/main" id="{25E8B379-8430-5150-2950-2EB3CEBC8448}"/>
                  </a:ext>
                  <a:ext uri="{C183D7F6-B498-43B3-948B-1728B52AA6E4}">
                    <adec:decorative xmlns:adec="http://schemas.microsoft.com/office/drawing/2017/decorative" val="1"/>
                  </a:ext>
                </a:extLst>
              </p:cNvPr>
              <p:cNvSpPr/>
              <p:nvPr/>
            </p:nvSpPr>
            <p:spPr bwMode="auto">
              <a:xfrm flipH="1">
                <a:off x="10338730" y="326866"/>
                <a:ext cx="753110" cy="75311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grpSp>
            <p:nvGrpSpPr>
              <p:cNvPr id="14" name="Graphic 160">
                <a:extLst>
                  <a:ext uri="{FF2B5EF4-FFF2-40B4-BE49-F238E27FC236}">
                    <a16:creationId xmlns:a16="http://schemas.microsoft.com/office/drawing/2014/main" id="{FE2545AA-0B10-FDDB-C381-CC6D507C837F}"/>
                  </a:ext>
                </a:extLst>
              </p:cNvPr>
              <p:cNvGrpSpPr/>
              <p:nvPr/>
            </p:nvGrpSpPr>
            <p:grpSpPr>
              <a:xfrm>
                <a:off x="10537246" y="449420"/>
                <a:ext cx="356078" cy="508002"/>
                <a:chOff x="7053892" y="4608173"/>
                <a:chExt cx="402719" cy="574549"/>
              </a:xfrm>
              <a:noFill/>
            </p:grpSpPr>
            <p:sp>
              <p:nvSpPr>
                <p:cNvPr id="15" name="Freeform: Shape 14">
                  <a:extLst>
                    <a:ext uri="{FF2B5EF4-FFF2-40B4-BE49-F238E27FC236}">
                      <a16:creationId xmlns:a16="http://schemas.microsoft.com/office/drawing/2014/main" id="{78DEE3C6-11F3-3C8E-F5D7-9B664E4E9B21}"/>
                    </a:ext>
                  </a:extLst>
                </p:cNvPr>
                <p:cNvSpPr/>
                <p:nvPr/>
              </p:nvSpPr>
              <p:spPr>
                <a:xfrm>
                  <a:off x="7053892" y="4608173"/>
                  <a:ext cx="323659" cy="386429"/>
                </a:xfrm>
                <a:custGeom>
                  <a:avLst/>
                  <a:gdLst>
                    <a:gd name="connsiteX0" fmla="*/ 58865 w 323659"/>
                    <a:gd name="connsiteY0" fmla="*/ 386429 h 386429"/>
                    <a:gd name="connsiteX1" fmla="*/ 0 w 323659"/>
                    <a:gd name="connsiteY1" fmla="*/ 386429 h 386429"/>
                    <a:gd name="connsiteX2" fmla="*/ 0 w 323659"/>
                    <a:gd name="connsiteY2" fmla="*/ 0 h 386429"/>
                    <a:gd name="connsiteX3" fmla="*/ 323660 w 323659"/>
                    <a:gd name="connsiteY3" fmla="*/ 0 h 386429"/>
                    <a:gd name="connsiteX4" fmla="*/ 323660 w 323659"/>
                    <a:gd name="connsiteY4" fmla="*/ 118872 h 386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659" h="386429">
                      <a:moveTo>
                        <a:pt x="58865" y="386429"/>
                      </a:moveTo>
                      <a:lnTo>
                        <a:pt x="0" y="386429"/>
                      </a:lnTo>
                      <a:lnTo>
                        <a:pt x="0" y="0"/>
                      </a:lnTo>
                      <a:lnTo>
                        <a:pt x="323660" y="0"/>
                      </a:lnTo>
                      <a:lnTo>
                        <a:pt x="323660" y="118872"/>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sp>
              <p:nvSpPr>
                <p:cNvPr id="16" name="Freeform: Shape 15">
                  <a:extLst>
                    <a:ext uri="{FF2B5EF4-FFF2-40B4-BE49-F238E27FC236}">
                      <a16:creationId xmlns:a16="http://schemas.microsoft.com/office/drawing/2014/main" id="{BCC51105-CE25-667D-DD3A-FFEDCE993EBD}"/>
                    </a:ext>
                  </a:extLst>
                </p:cNvPr>
                <p:cNvSpPr/>
                <p:nvPr/>
              </p:nvSpPr>
              <p:spPr>
                <a:xfrm>
                  <a:off x="7318497" y="4667609"/>
                  <a:ext cx="117729" cy="118871"/>
                </a:xfrm>
                <a:custGeom>
                  <a:avLst/>
                  <a:gdLst>
                    <a:gd name="connsiteX0" fmla="*/ 0 w 117729"/>
                    <a:gd name="connsiteY0" fmla="*/ 0 h 118871"/>
                    <a:gd name="connsiteX1" fmla="*/ 0 w 117729"/>
                    <a:gd name="connsiteY1" fmla="*/ 118872 h 118871"/>
                    <a:gd name="connsiteX2" fmla="*/ 117729 w 117729"/>
                    <a:gd name="connsiteY2" fmla="*/ 118872 h 118871"/>
                  </a:gdLst>
                  <a:ahLst/>
                  <a:cxnLst>
                    <a:cxn ang="0">
                      <a:pos x="connsiteX0" y="connsiteY0"/>
                    </a:cxn>
                    <a:cxn ang="0">
                      <a:pos x="connsiteX1" y="connsiteY1"/>
                    </a:cxn>
                    <a:cxn ang="0">
                      <a:pos x="connsiteX2" y="connsiteY2"/>
                    </a:cxn>
                  </a:cxnLst>
                  <a:rect l="l" t="t" r="r" b="b"/>
                  <a:pathLst>
                    <a:path w="117729" h="118871">
                      <a:moveTo>
                        <a:pt x="0" y="0"/>
                      </a:moveTo>
                      <a:lnTo>
                        <a:pt x="0" y="118872"/>
                      </a:lnTo>
                      <a:lnTo>
                        <a:pt x="117729" y="118872"/>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sp>
              <p:nvSpPr>
                <p:cNvPr id="17" name="Freeform: Shape 16">
                  <a:extLst>
                    <a:ext uri="{FF2B5EF4-FFF2-40B4-BE49-F238E27FC236}">
                      <a16:creationId xmlns:a16="http://schemas.microsoft.com/office/drawing/2014/main" id="{7EFE1FFC-F7BD-6823-E544-52DC6560D115}"/>
                    </a:ext>
                  </a:extLst>
                </p:cNvPr>
                <p:cNvSpPr/>
                <p:nvPr/>
              </p:nvSpPr>
              <p:spPr>
                <a:xfrm>
                  <a:off x="7436226" y="4786481"/>
                  <a:ext cx="9525" cy="235362"/>
                </a:xfrm>
                <a:custGeom>
                  <a:avLst/>
                  <a:gdLst>
                    <a:gd name="connsiteX0" fmla="*/ 0 w 9525"/>
                    <a:gd name="connsiteY0" fmla="*/ 235363 h 235362"/>
                    <a:gd name="connsiteX1" fmla="*/ 0 w 9525"/>
                    <a:gd name="connsiteY1" fmla="*/ 0 h 235362"/>
                  </a:gdLst>
                  <a:ahLst/>
                  <a:cxnLst>
                    <a:cxn ang="0">
                      <a:pos x="connsiteX0" y="connsiteY0"/>
                    </a:cxn>
                    <a:cxn ang="0">
                      <a:pos x="connsiteX1" y="connsiteY1"/>
                    </a:cxn>
                  </a:cxnLst>
                  <a:rect l="l" t="t" r="r" b="b"/>
                  <a:pathLst>
                    <a:path w="9525" h="235362">
                      <a:moveTo>
                        <a:pt x="0" y="235363"/>
                      </a:moveTo>
                      <a:lnTo>
                        <a:pt x="0"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sp>
              <p:nvSpPr>
                <p:cNvPr id="18" name="Freeform: Shape 17">
                  <a:extLst>
                    <a:ext uri="{FF2B5EF4-FFF2-40B4-BE49-F238E27FC236}">
                      <a16:creationId xmlns:a16="http://schemas.microsoft.com/office/drawing/2014/main" id="{5B9CEB11-512A-A4CC-BE20-3BFBE00DF483}"/>
                    </a:ext>
                  </a:extLst>
                </p:cNvPr>
                <p:cNvSpPr/>
                <p:nvPr/>
              </p:nvSpPr>
              <p:spPr>
                <a:xfrm>
                  <a:off x="7112757" y="4667609"/>
                  <a:ext cx="323469" cy="386334"/>
                </a:xfrm>
                <a:custGeom>
                  <a:avLst/>
                  <a:gdLst>
                    <a:gd name="connsiteX0" fmla="*/ 323469 w 323469"/>
                    <a:gd name="connsiteY0" fmla="*/ 118872 h 386334"/>
                    <a:gd name="connsiteX1" fmla="*/ 205740 w 323469"/>
                    <a:gd name="connsiteY1" fmla="*/ 0 h 386334"/>
                    <a:gd name="connsiteX2" fmla="*/ 0 w 323469"/>
                    <a:gd name="connsiteY2" fmla="*/ 0 h 386334"/>
                    <a:gd name="connsiteX3" fmla="*/ 0 w 323469"/>
                    <a:gd name="connsiteY3" fmla="*/ 386334 h 386334"/>
                    <a:gd name="connsiteX4" fmla="*/ 203740 w 323469"/>
                    <a:gd name="connsiteY4" fmla="*/ 386334 h 386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69" h="386334">
                      <a:moveTo>
                        <a:pt x="323469" y="118872"/>
                      </a:moveTo>
                      <a:lnTo>
                        <a:pt x="205740" y="0"/>
                      </a:lnTo>
                      <a:lnTo>
                        <a:pt x="0" y="0"/>
                      </a:lnTo>
                      <a:lnTo>
                        <a:pt x="0" y="386334"/>
                      </a:lnTo>
                      <a:lnTo>
                        <a:pt x="203740" y="386334"/>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sp>
              <p:nvSpPr>
                <p:cNvPr id="19" name="Freeform: Shape 18">
                  <a:extLst>
                    <a:ext uri="{FF2B5EF4-FFF2-40B4-BE49-F238E27FC236}">
                      <a16:creationId xmlns:a16="http://schemas.microsoft.com/office/drawing/2014/main" id="{8FFEA2A6-DA81-891B-CEBB-BB8507C80FC3}"/>
                    </a:ext>
                  </a:extLst>
                </p:cNvPr>
                <p:cNvSpPr/>
                <p:nvPr/>
              </p:nvSpPr>
              <p:spPr>
                <a:xfrm>
                  <a:off x="7156858" y="4890018"/>
                  <a:ext cx="205835" cy="9525"/>
                </a:xfrm>
                <a:custGeom>
                  <a:avLst/>
                  <a:gdLst>
                    <a:gd name="connsiteX0" fmla="*/ 0 w 205835"/>
                    <a:gd name="connsiteY0" fmla="*/ 0 h 9525"/>
                    <a:gd name="connsiteX1" fmla="*/ 205835 w 205835"/>
                    <a:gd name="connsiteY1" fmla="*/ 0 h 9525"/>
                  </a:gdLst>
                  <a:ahLst/>
                  <a:cxnLst>
                    <a:cxn ang="0">
                      <a:pos x="connsiteX0" y="connsiteY0"/>
                    </a:cxn>
                    <a:cxn ang="0">
                      <a:pos x="connsiteX1" y="connsiteY1"/>
                    </a:cxn>
                  </a:cxnLst>
                  <a:rect l="l" t="t" r="r" b="b"/>
                  <a:pathLst>
                    <a:path w="205835" h="9525">
                      <a:moveTo>
                        <a:pt x="0" y="0"/>
                      </a:moveTo>
                      <a:lnTo>
                        <a:pt x="205835"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sp>
              <p:nvSpPr>
                <p:cNvPr id="20" name="Freeform: Shape 19">
                  <a:extLst>
                    <a:ext uri="{FF2B5EF4-FFF2-40B4-BE49-F238E27FC236}">
                      <a16:creationId xmlns:a16="http://schemas.microsoft.com/office/drawing/2014/main" id="{2C1C2A84-35CA-7374-9B68-B3E705DE98EF}"/>
                    </a:ext>
                    <a:ext uri="{C183D7F6-B498-43B3-948B-1728B52AA6E4}">
                      <adec:decorative xmlns:adec="http://schemas.microsoft.com/office/drawing/2017/decorative" val="1"/>
                    </a:ext>
                  </a:extLst>
                </p:cNvPr>
                <p:cNvSpPr/>
                <p:nvPr/>
              </p:nvSpPr>
              <p:spPr>
                <a:xfrm>
                  <a:off x="7156858" y="4838393"/>
                  <a:ext cx="205835" cy="9525"/>
                </a:xfrm>
                <a:custGeom>
                  <a:avLst/>
                  <a:gdLst>
                    <a:gd name="connsiteX0" fmla="*/ 0 w 205835"/>
                    <a:gd name="connsiteY0" fmla="*/ 0 h 9525"/>
                    <a:gd name="connsiteX1" fmla="*/ 205835 w 205835"/>
                    <a:gd name="connsiteY1" fmla="*/ 0 h 9525"/>
                  </a:gdLst>
                  <a:ahLst/>
                  <a:cxnLst>
                    <a:cxn ang="0">
                      <a:pos x="connsiteX0" y="connsiteY0"/>
                    </a:cxn>
                    <a:cxn ang="0">
                      <a:pos x="connsiteX1" y="connsiteY1"/>
                    </a:cxn>
                  </a:cxnLst>
                  <a:rect l="l" t="t" r="r" b="b"/>
                  <a:pathLst>
                    <a:path w="205835" h="9525">
                      <a:moveTo>
                        <a:pt x="0" y="0"/>
                      </a:moveTo>
                      <a:lnTo>
                        <a:pt x="205835"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sp>
              <p:nvSpPr>
                <p:cNvPr id="21" name="Freeform: Shape 20">
                  <a:extLst>
                    <a:ext uri="{FF2B5EF4-FFF2-40B4-BE49-F238E27FC236}">
                      <a16:creationId xmlns:a16="http://schemas.microsoft.com/office/drawing/2014/main" id="{C66CDE8A-9174-DCB0-E90E-E2CE19C1DBF1}"/>
                    </a:ext>
                  </a:extLst>
                </p:cNvPr>
                <p:cNvSpPr/>
                <p:nvPr/>
              </p:nvSpPr>
              <p:spPr>
                <a:xfrm>
                  <a:off x="7156858" y="4786481"/>
                  <a:ext cx="117729" cy="9525"/>
                </a:xfrm>
                <a:custGeom>
                  <a:avLst/>
                  <a:gdLst>
                    <a:gd name="connsiteX0" fmla="*/ 0 w 117729"/>
                    <a:gd name="connsiteY0" fmla="*/ 0 h 9525"/>
                    <a:gd name="connsiteX1" fmla="*/ 117729 w 117729"/>
                    <a:gd name="connsiteY1" fmla="*/ 0 h 9525"/>
                  </a:gdLst>
                  <a:ahLst/>
                  <a:cxnLst>
                    <a:cxn ang="0">
                      <a:pos x="connsiteX0" y="connsiteY0"/>
                    </a:cxn>
                    <a:cxn ang="0">
                      <a:pos x="connsiteX1" y="connsiteY1"/>
                    </a:cxn>
                  </a:cxnLst>
                  <a:rect l="l" t="t" r="r" b="b"/>
                  <a:pathLst>
                    <a:path w="117729" h="9525">
                      <a:moveTo>
                        <a:pt x="0" y="0"/>
                      </a:moveTo>
                      <a:lnTo>
                        <a:pt x="117729"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sp>
              <p:nvSpPr>
                <p:cNvPr id="22" name="Freeform: Shape 21">
                  <a:extLst>
                    <a:ext uri="{FF2B5EF4-FFF2-40B4-BE49-F238E27FC236}">
                      <a16:creationId xmlns:a16="http://schemas.microsoft.com/office/drawing/2014/main" id="{E34CA963-619A-5506-9EE0-98ED4F2DE117}"/>
                    </a:ext>
                  </a:extLst>
                </p:cNvPr>
                <p:cNvSpPr/>
                <p:nvPr/>
              </p:nvSpPr>
              <p:spPr>
                <a:xfrm>
                  <a:off x="7156858" y="4727045"/>
                  <a:ext cx="117729" cy="9525"/>
                </a:xfrm>
                <a:custGeom>
                  <a:avLst/>
                  <a:gdLst>
                    <a:gd name="connsiteX0" fmla="*/ 0 w 117729"/>
                    <a:gd name="connsiteY0" fmla="*/ 0 h 9525"/>
                    <a:gd name="connsiteX1" fmla="*/ 117729 w 117729"/>
                    <a:gd name="connsiteY1" fmla="*/ 0 h 9525"/>
                  </a:gdLst>
                  <a:ahLst/>
                  <a:cxnLst>
                    <a:cxn ang="0">
                      <a:pos x="connsiteX0" y="connsiteY0"/>
                    </a:cxn>
                    <a:cxn ang="0">
                      <a:pos x="connsiteX1" y="connsiteY1"/>
                    </a:cxn>
                  </a:cxnLst>
                  <a:rect l="l" t="t" r="r" b="b"/>
                  <a:pathLst>
                    <a:path w="117729" h="9525">
                      <a:moveTo>
                        <a:pt x="0" y="0"/>
                      </a:moveTo>
                      <a:lnTo>
                        <a:pt x="117729"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grpSp>
              <p:nvGrpSpPr>
                <p:cNvPr id="23" name="Graphic 160">
                  <a:extLst>
                    <a:ext uri="{FF2B5EF4-FFF2-40B4-BE49-F238E27FC236}">
                      <a16:creationId xmlns:a16="http://schemas.microsoft.com/office/drawing/2014/main" id="{E21F5801-EE78-9944-5C8D-E7B8D55F76E3}"/>
                    </a:ext>
                  </a:extLst>
                </p:cNvPr>
                <p:cNvGrpSpPr/>
                <p:nvPr/>
              </p:nvGrpSpPr>
              <p:grpSpPr>
                <a:xfrm>
                  <a:off x="7258849" y="4914595"/>
                  <a:ext cx="197762" cy="268127"/>
                  <a:chOff x="7258849" y="4914595"/>
                  <a:chExt cx="197762" cy="268127"/>
                </a:xfrm>
                <a:noFill/>
              </p:grpSpPr>
              <p:sp>
                <p:nvSpPr>
                  <p:cNvPr id="24" name="Freeform: Shape 23">
                    <a:extLst>
                      <a:ext uri="{FF2B5EF4-FFF2-40B4-BE49-F238E27FC236}">
                        <a16:creationId xmlns:a16="http://schemas.microsoft.com/office/drawing/2014/main" id="{4FA96E3E-0D0D-7C7D-DF75-3AC6B6AF85C4}"/>
                      </a:ext>
                    </a:extLst>
                  </p:cNvPr>
                  <p:cNvSpPr/>
                  <p:nvPr/>
                </p:nvSpPr>
                <p:spPr>
                  <a:xfrm>
                    <a:off x="7353549" y="5001746"/>
                    <a:ext cx="9525" cy="20097"/>
                  </a:xfrm>
                  <a:custGeom>
                    <a:avLst/>
                    <a:gdLst>
                      <a:gd name="connsiteX0" fmla="*/ 0 w 9525"/>
                      <a:gd name="connsiteY0" fmla="*/ 0 h 20097"/>
                      <a:gd name="connsiteX1" fmla="*/ 0 w 9525"/>
                      <a:gd name="connsiteY1" fmla="*/ 20098 h 20097"/>
                    </a:gdLst>
                    <a:ahLst/>
                    <a:cxnLst>
                      <a:cxn ang="0">
                        <a:pos x="connsiteX0" y="connsiteY0"/>
                      </a:cxn>
                      <a:cxn ang="0">
                        <a:pos x="connsiteX1" y="connsiteY1"/>
                      </a:cxn>
                    </a:cxnLst>
                    <a:rect l="l" t="t" r="r" b="b"/>
                    <a:pathLst>
                      <a:path w="9525" h="20097">
                        <a:moveTo>
                          <a:pt x="0" y="0"/>
                        </a:moveTo>
                        <a:cubicBezTo>
                          <a:pt x="0" y="20098"/>
                          <a:pt x="0" y="20098"/>
                          <a:pt x="0" y="20098"/>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sp>
                <p:nvSpPr>
                  <p:cNvPr id="25" name="Freeform: Shape 24">
                    <a:extLst>
                      <a:ext uri="{FF2B5EF4-FFF2-40B4-BE49-F238E27FC236}">
                        <a16:creationId xmlns:a16="http://schemas.microsoft.com/office/drawing/2014/main" id="{D342410B-F668-84EE-038C-7DC171C96C6A}"/>
                      </a:ext>
                      <a:ext uri="{C183D7F6-B498-43B3-948B-1728B52AA6E4}">
                        <adec:decorative xmlns:adec="http://schemas.microsoft.com/office/drawing/2017/decorative" val="1"/>
                      </a:ext>
                    </a:extLst>
                  </p:cNvPr>
                  <p:cNvSpPr/>
                  <p:nvPr/>
                </p:nvSpPr>
                <p:spPr>
                  <a:xfrm>
                    <a:off x="7258849" y="4914595"/>
                    <a:ext cx="197762" cy="268127"/>
                  </a:xfrm>
                  <a:custGeom>
                    <a:avLst/>
                    <a:gdLst>
                      <a:gd name="connsiteX0" fmla="*/ 94702 w 197762"/>
                      <a:gd name="connsiteY0" fmla="*/ 17907 h 268128"/>
                      <a:gd name="connsiteX1" fmla="*/ 77462 w 197762"/>
                      <a:gd name="connsiteY1" fmla="*/ 0 h 268128"/>
                      <a:gd name="connsiteX2" fmla="*/ 60222 w 197762"/>
                      <a:gd name="connsiteY2" fmla="*/ 17907 h 268128"/>
                      <a:gd name="connsiteX3" fmla="*/ 60222 w 197762"/>
                      <a:gd name="connsiteY3" fmla="*/ 19145 h 268128"/>
                      <a:gd name="connsiteX4" fmla="*/ 60222 w 197762"/>
                      <a:gd name="connsiteY4" fmla="*/ 163544 h 268128"/>
                      <a:gd name="connsiteX5" fmla="*/ 49840 w 197762"/>
                      <a:gd name="connsiteY5" fmla="*/ 168021 h 268128"/>
                      <a:gd name="connsiteX6" fmla="*/ 31171 w 197762"/>
                      <a:gd name="connsiteY6" fmla="*/ 148685 h 268128"/>
                      <a:gd name="connsiteX7" fmla="*/ 5358 w 197762"/>
                      <a:gd name="connsiteY7" fmla="*/ 148685 h 268128"/>
                      <a:gd name="connsiteX8" fmla="*/ 5358 w 197762"/>
                      <a:gd name="connsiteY8" fmla="*/ 175450 h 268128"/>
                      <a:gd name="connsiteX9" fmla="*/ 68794 w 197762"/>
                      <a:gd name="connsiteY9" fmla="*/ 241364 h 268128"/>
                      <a:gd name="connsiteX10" fmla="*/ 128992 w 197762"/>
                      <a:gd name="connsiteY10" fmla="*/ 268129 h 268128"/>
                      <a:gd name="connsiteX11" fmla="*/ 197763 w 197762"/>
                      <a:gd name="connsiteY11" fmla="*/ 196691 h 268128"/>
                      <a:gd name="connsiteX12" fmla="*/ 197763 w 197762"/>
                      <a:gd name="connsiteY12" fmla="*/ 128016 h 268128"/>
                      <a:gd name="connsiteX13" fmla="*/ 184809 w 197762"/>
                      <a:gd name="connsiteY13" fmla="*/ 110680 h 268128"/>
                      <a:gd name="connsiteX14" fmla="*/ 94607 w 197762"/>
                      <a:gd name="connsiteY14" fmla="*/ 87344 h 268128"/>
                      <a:gd name="connsiteX15" fmla="*/ 94607 w 197762"/>
                      <a:gd name="connsiteY15" fmla="*/ 17907 h 268128"/>
                      <a:gd name="connsiteX16" fmla="*/ 94702 w 197762"/>
                      <a:gd name="connsiteY16" fmla="*/ 17907 h 268128"/>
                      <a:gd name="connsiteX17" fmla="*/ 94702 w 197762"/>
                      <a:gd name="connsiteY17" fmla="*/ 17907 h 26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762" h="268128">
                        <a:moveTo>
                          <a:pt x="94702" y="17907"/>
                        </a:moveTo>
                        <a:cubicBezTo>
                          <a:pt x="94702" y="8001"/>
                          <a:pt x="86987" y="0"/>
                          <a:pt x="77462" y="0"/>
                        </a:cubicBezTo>
                        <a:cubicBezTo>
                          <a:pt x="67937" y="0"/>
                          <a:pt x="60222" y="8001"/>
                          <a:pt x="60222" y="17907"/>
                        </a:cubicBezTo>
                        <a:cubicBezTo>
                          <a:pt x="60222" y="17907"/>
                          <a:pt x="60222" y="18383"/>
                          <a:pt x="60222" y="19145"/>
                        </a:cubicBezTo>
                        <a:cubicBezTo>
                          <a:pt x="60222" y="31242"/>
                          <a:pt x="60222" y="128969"/>
                          <a:pt x="60222" y="163544"/>
                        </a:cubicBezTo>
                        <a:cubicBezTo>
                          <a:pt x="60222" y="169164"/>
                          <a:pt x="53650" y="171926"/>
                          <a:pt x="49840" y="168021"/>
                        </a:cubicBezTo>
                        <a:cubicBezTo>
                          <a:pt x="31171" y="148685"/>
                          <a:pt x="31171" y="148685"/>
                          <a:pt x="31171" y="148685"/>
                        </a:cubicBezTo>
                        <a:cubicBezTo>
                          <a:pt x="24027" y="141256"/>
                          <a:pt x="12502" y="141256"/>
                          <a:pt x="5358" y="148685"/>
                        </a:cubicBezTo>
                        <a:cubicBezTo>
                          <a:pt x="-1786" y="156020"/>
                          <a:pt x="-1786" y="168021"/>
                          <a:pt x="5358" y="175450"/>
                        </a:cubicBezTo>
                        <a:cubicBezTo>
                          <a:pt x="68794" y="241364"/>
                          <a:pt x="68794" y="241364"/>
                          <a:pt x="68794" y="241364"/>
                        </a:cubicBezTo>
                        <a:cubicBezTo>
                          <a:pt x="84225" y="257937"/>
                          <a:pt x="105466" y="268129"/>
                          <a:pt x="128992" y="268129"/>
                        </a:cubicBezTo>
                        <a:cubicBezTo>
                          <a:pt x="166997" y="268129"/>
                          <a:pt x="197763" y="236220"/>
                          <a:pt x="197763" y="196691"/>
                        </a:cubicBezTo>
                        <a:cubicBezTo>
                          <a:pt x="197763" y="128016"/>
                          <a:pt x="197763" y="128016"/>
                          <a:pt x="197763" y="128016"/>
                        </a:cubicBezTo>
                        <a:cubicBezTo>
                          <a:pt x="197763" y="119824"/>
                          <a:pt x="192429" y="112681"/>
                          <a:pt x="184809" y="110680"/>
                        </a:cubicBezTo>
                        <a:cubicBezTo>
                          <a:pt x="94607" y="87344"/>
                          <a:pt x="94607" y="87344"/>
                          <a:pt x="94607" y="87344"/>
                        </a:cubicBezTo>
                        <a:lnTo>
                          <a:pt x="94607" y="17907"/>
                        </a:lnTo>
                        <a:lnTo>
                          <a:pt x="94702" y="17907"/>
                        </a:lnTo>
                        <a:lnTo>
                          <a:pt x="94702" y="17907"/>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grpSp>
          </p:grpSp>
        </p:grpSp>
      </p:grpSp>
      <p:sp>
        <p:nvSpPr>
          <p:cNvPr id="26" name="TextBox 25">
            <a:extLst>
              <a:ext uri="{FF2B5EF4-FFF2-40B4-BE49-F238E27FC236}">
                <a16:creationId xmlns:a16="http://schemas.microsoft.com/office/drawing/2014/main" id="{61CB9FC1-5019-7EED-EF90-166968D55DF6}"/>
              </a:ext>
            </a:extLst>
          </p:cNvPr>
          <p:cNvSpPr txBox="1"/>
          <p:nvPr/>
        </p:nvSpPr>
        <p:spPr>
          <a:xfrm>
            <a:off x="598714" y="1216800"/>
            <a:ext cx="11008068" cy="498598"/>
          </a:xfrm>
          <a:prstGeom prst="rect">
            <a:avLst/>
          </a:prstGeom>
          <a:noFill/>
        </p:spPr>
        <p:txBody>
          <a:bodyPr wrap="square" lIns="0" tIns="0" rIns="0" bIns="0" anchor="ctr">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
                <a:ea typeface="+mn-ea"/>
                <a:cs typeface="+mn-cs"/>
              </a:rPr>
              <a:t>In this exercise, you’ll </a:t>
            </a:r>
            <a:r>
              <a:rPr lang="en-US" dirty="0">
                <a:solidFill>
                  <a:srgbClr val="000000"/>
                </a:solidFill>
                <a:latin typeface="Segoe UI "/>
              </a:rPr>
              <a:t>create an Apache JMeter load test, use this load test in an Azure Load Test service, and design a chaos experiment using Azure Chaos Studio.</a:t>
            </a:r>
            <a:endParaRPr kumimoji="0" lang="en-US" sz="1800" b="0" i="0" u="none" strike="noStrike" kern="1200" cap="none" spc="0" normalizeH="0" baseline="0" noProof="0" dirty="0">
              <a:ln>
                <a:noFill/>
              </a:ln>
              <a:solidFill>
                <a:srgbClr val="000000"/>
              </a:solidFill>
              <a:effectLst/>
              <a:uLnTx/>
              <a:uFillTx/>
              <a:latin typeface="Segoe UI "/>
              <a:ea typeface="+mn-ea"/>
              <a:cs typeface="+mn-cs"/>
            </a:endParaRPr>
          </a:p>
        </p:txBody>
      </p:sp>
      <p:sp>
        <p:nvSpPr>
          <p:cNvPr id="27" name="Rectangle: Top Corners Rounded 26">
            <a:extLst>
              <a:ext uri="{FF2B5EF4-FFF2-40B4-BE49-F238E27FC236}">
                <a16:creationId xmlns:a16="http://schemas.microsoft.com/office/drawing/2014/main" id="{4306320E-9807-7A02-AA04-43E975BB29E2}"/>
              </a:ext>
              <a:ext uri="{C183D7F6-B498-43B3-948B-1728B52AA6E4}">
                <adec:decorative xmlns:adec="http://schemas.microsoft.com/office/drawing/2017/decorative" val="1"/>
              </a:ext>
            </a:extLst>
          </p:cNvPr>
          <p:cNvSpPr/>
          <p:nvPr/>
        </p:nvSpPr>
        <p:spPr bwMode="auto">
          <a:xfrm rot="5400000">
            <a:off x="5573006" y="-3700477"/>
            <a:ext cx="460774" cy="11606782"/>
          </a:xfrm>
          <a:prstGeom prst="round2SameRect">
            <a:avLst>
              <a:gd name="adj1" fmla="val 50000"/>
              <a:gd name="adj2" fmla="val 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mn-ea"/>
              <a:cs typeface="Segoe UI" pitchFamily="34" charset="0"/>
            </a:endParaRPr>
          </a:p>
        </p:txBody>
      </p:sp>
      <p:sp>
        <p:nvSpPr>
          <p:cNvPr id="28" name="TextBox 27">
            <a:extLst>
              <a:ext uri="{FF2B5EF4-FFF2-40B4-BE49-F238E27FC236}">
                <a16:creationId xmlns:a16="http://schemas.microsoft.com/office/drawing/2014/main" id="{2E505B8D-34D0-49F8-2D67-6CCA99016E03}"/>
              </a:ext>
            </a:extLst>
          </p:cNvPr>
          <p:cNvSpPr txBox="1"/>
          <p:nvPr/>
        </p:nvSpPr>
        <p:spPr>
          <a:xfrm>
            <a:off x="598714" y="1992115"/>
            <a:ext cx="5992586" cy="221599"/>
          </a:xfrm>
          <a:prstGeom prst="rect">
            <a:avLst/>
          </a:prstGeom>
          <a:noFill/>
        </p:spPr>
        <p:txBody>
          <a:bodyPr wrap="square" lIns="0" tIns="0" rIns="0" bIns="0" anchor="ctr">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3B2E58"/>
                </a:solidFill>
                <a:effectLst/>
                <a:uLnTx/>
                <a:uFillTx/>
                <a:latin typeface="Segoe UI "/>
                <a:ea typeface="+mn-ea"/>
                <a:cs typeface="+mn-cs"/>
              </a:rPr>
              <a:t>After completing this exercise, you’ll be able to:</a:t>
            </a:r>
          </a:p>
        </p:txBody>
      </p:sp>
      <p:grpSp>
        <p:nvGrpSpPr>
          <p:cNvPr id="30" name="Group 29">
            <a:extLst>
              <a:ext uri="{FF2B5EF4-FFF2-40B4-BE49-F238E27FC236}">
                <a16:creationId xmlns:a16="http://schemas.microsoft.com/office/drawing/2014/main" id="{2CFDD922-6633-7299-E4D8-6B93B503780D}"/>
              </a:ext>
              <a:ext uri="{C183D7F6-B498-43B3-948B-1728B52AA6E4}">
                <adec:decorative xmlns:adec="http://schemas.microsoft.com/office/drawing/2017/decorative" val="1"/>
              </a:ext>
            </a:extLst>
          </p:cNvPr>
          <p:cNvGrpSpPr/>
          <p:nvPr/>
        </p:nvGrpSpPr>
        <p:grpSpPr>
          <a:xfrm>
            <a:off x="591756" y="2527336"/>
            <a:ext cx="472258" cy="472258"/>
            <a:chOff x="591756" y="2678861"/>
            <a:chExt cx="472258" cy="472258"/>
          </a:xfrm>
        </p:grpSpPr>
        <p:sp>
          <p:nvSpPr>
            <p:cNvPr id="32" name="Freeform: Shape 11">
              <a:extLst>
                <a:ext uri="{FF2B5EF4-FFF2-40B4-BE49-F238E27FC236}">
                  <a16:creationId xmlns:a16="http://schemas.microsoft.com/office/drawing/2014/main" id="{133ED997-353F-9E3F-B667-EA8230D8C23E}"/>
                </a:ext>
              </a:extLst>
            </p:cNvPr>
            <p:cNvSpPr>
              <a:spLocks/>
            </p:cNvSpPr>
            <p:nvPr/>
          </p:nvSpPr>
          <p:spPr bwMode="auto">
            <a:xfrm>
              <a:off x="591756" y="2678861"/>
              <a:ext cx="472258" cy="472258"/>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sp>
          <p:nvSpPr>
            <p:cNvPr id="33" name="Oval 32">
              <a:extLst>
                <a:ext uri="{FF2B5EF4-FFF2-40B4-BE49-F238E27FC236}">
                  <a16:creationId xmlns:a16="http://schemas.microsoft.com/office/drawing/2014/main" id="{A642559A-9AC8-908A-56C6-3DECF71AF5BC}"/>
                </a:ext>
                <a:ext uri="{C183D7F6-B498-43B3-948B-1728B52AA6E4}">
                  <adec:decorative xmlns:adec="http://schemas.microsoft.com/office/drawing/2017/decorative" val="1"/>
                </a:ext>
              </a:extLst>
            </p:cNvPr>
            <p:cNvSpPr>
              <a:spLocks/>
            </p:cNvSpPr>
            <p:nvPr/>
          </p:nvSpPr>
          <p:spPr bwMode="auto">
            <a:xfrm>
              <a:off x="649143" y="2736248"/>
              <a:ext cx="357484" cy="357484"/>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grpSp>
      <p:sp>
        <p:nvSpPr>
          <p:cNvPr id="31" name="TextBox 30">
            <a:extLst>
              <a:ext uri="{FF2B5EF4-FFF2-40B4-BE49-F238E27FC236}">
                <a16:creationId xmlns:a16="http://schemas.microsoft.com/office/drawing/2014/main" id="{9BB142AF-8A43-DF45-71A0-457F532822BA}"/>
              </a:ext>
            </a:extLst>
          </p:cNvPr>
          <p:cNvSpPr txBox="1"/>
          <p:nvPr/>
        </p:nvSpPr>
        <p:spPr>
          <a:xfrm>
            <a:off x="1223358" y="2609577"/>
            <a:ext cx="10319499" cy="307777"/>
          </a:xfrm>
          <a:prstGeom prst="rect">
            <a:avLst/>
          </a:prstGeom>
          <a:noFill/>
        </p:spPr>
        <p:txBody>
          <a:bodyPr wrap="square" lIns="0">
            <a:spAutoFit/>
          </a:bodyPr>
          <a:lstStyle/>
          <a:p>
            <a:pPr marL="0" marR="0" lvl="1" indent="0" algn="l" defTabSz="914367" rtl="0" eaLnBrk="1" fontAlgn="auto" latinLnBrk="0" hangingPunct="1">
              <a:lnSpc>
                <a:spcPct val="100000"/>
              </a:lnSpc>
              <a:spcBef>
                <a:spcPts val="392"/>
              </a:spcBef>
              <a:spcAft>
                <a:spcPts val="588"/>
              </a:spcAft>
              <a:buClrTx/>
              <a:buSzPct val="90000"/>
              <a:buFontTx/>
              <a:buNone/>
              <a:tabLst/>
              <a:defRPr/>
            </a:pPr>
            <a:r>
              <a:rPr kumimoji="0" lang="en-US" sz="1400" b="0" i="0" u="none" strike="noStrike" kern="1200" cap="none" spc="0" normalizeH="0" baseline="0" noProof="0" dirty="0">
                <a:ln>
                  <a:noFill/>
                </a:ln>
                <a:solidFill>
                  <a:srgbClr val="000000"/>
                </a:solidFill>
                <a:effectLst/>
                <a:uLnTx/>
                <a:uFillTx/>
                <a:latin typeface="Segoe UI "/>
                <a:ea typeface="+mn-ea"/>
                <a:cs typeface="+mn-cs"/>
              </a:rPr>
              <a:t>Design a load test for a web application.</a:t>
            </a:r>
          </a:p>
        </p:txBody>
      </p:sp>
      <p:grpSp>
        <p:nvGrpSpPr>
          <p:cNvPr id="35" name="Group 34">
            <a:extLst>
              <a:ext uri="{FF2B5EF4-FFF2-40B4-BE49-F238E27FC236}">
                <a16:creationId xmlns:a16="http://schemas.microsoft.com/office/drawing/2014/main" id="{4184581E-01F2-CECD-6F8C-714F730FDD4F}"/>
              </a:ext>
              <a:ext uri="{C183D7F6-B498-43B3-948B-1728B52AA6E4}">
                <adec:decorative xmlns:adec="http://schemas.microsoft.com/office/drawing/2017/decorative" val="1"/>
              </a:ext>
            </a:extLst>
          </p:cNvPr>
          <p:cNvGrpSpPr/>
          <p:nvPr/>
        </p:nvGrpSpPr>
        <p:grpSpPr>
          <a:xfrm>
            <a:off x="591756" y="3347014"/>
            <a:ext cx="472258" cy="472258"/>
            <a:chOff x="4863419" y="201635"/>
            <a:chExt cx="1828800" cy="1828800"/>
          </a:xfrm>
        </p:grpSpPr>
        <p:sp>
          <p:nvSpPr>
            <p:cNvPr id="37" name="Freeform: Shape 11">
              <a:extLst>
                <a:ext uri="{FF2B5EF4-FFF2-40B4-BE49-F238E27FC236}">
                  <a16:creationId xmlns:a16="http://schemas.microsoft.com/office/drawing/2014/main" id="{1D9FAB97-B350-019C-04D4-11BD68E893A5}"/>
                </a:ext>
              </a:extLst>
            </p:cNvPr>
            <p:cNvSpPr>
              <a:spLocks/>
            </p:cNvSpPr>
            <p:nvPr/>
          </p:nvSpPr>
          <p:spPr bwMode="auto">
            <a:xfrm>
              <a:off x="4863419" y="201635"/>
              <a:ext cx="1828800" cy="1828800"/>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sp>
          <p:nvSpPr>
            <p:cNvPr id="38" name="Oval 37">
              <a:extLst>
                <a:ext uri="{FF2B5EF4-FFF2-40B4-BE49-F238E27FC236}">
                  <a16:creationId xmlns:a16="http://schemas.microsoft.com/office/drawing/2014/main" id="{D1B4AA83-EDA6-E99A-63B5-487F14FB90F5}"/>
                </a:ext>
                <a:ext uri="{C183D7F6-B498-43B3-948B-1728B52AA6E4}">
                  <adec:decorative xmlns:adec="http://schemas.microsoft.com/office/drawing/2017/decorative" val="1"/>
                </a:ext>
              </a:extLst>
            </p:cNvPr>
            <p:cNvSpPr>
              <a:spLocks/>
            </p:cNvSpPr>
            <p:nvPr/>
          </p:nvSpPr>
          <p:spPr bwMode="auto">
            <a:xfrm>
              <a:off x="5085646" y="423862"/>
              <a:ext cx="1384343" cy="1384343"/>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grpSp>
      <p:sp>
        <p:nvSpPr>
          <p:cNvPr id="36" name="TextBox 35">
            <a:extLst>
              <a:ext uri="{FF2B5EF4-FFF2-40B4-BE49-F238E27FC236}">
                <a16:creationId xmlns:a16="http://schemas.microsoft.com/office/drawing/2014/main" id="{B2DA453F-5321-D75D-41D7-171263A04EF9}"/>
              </a:ext>
            </a:extLst>
          </p:cNvPr>
          <p:cNvSpPr txBox="1"/>
          <p:nvPr/>
        </p:nvSpPr>
        <p:spPr>
          <a:xfrm>
            <a:off x="1223358" y="3429255"/>
            <a:ext cx="10319499" cy="307777"/>
          </a:xfrm>
          <a:prstGeom prst="rect">
            <a:avLst/>
          </a:prstGeom>
          <a:noFill/>
        </p:spPr>
        <p:txBody>
          <a:bodyPr wrap="square" lIns="0">
            <a:spAutoFit/>
          </a:bodyPr>
          <a:lstStyle/>
          <a:p>
            <a:pPr marL="0" marR="0" lvl="1" indent="0" algn="l" defTabSz="914367" rtl="0" eaLnBrk="1" fontAlgn="auto" latinLnBrk="0" hangingPunct="1">
              <a:lnSpc>
                <a:spcPct val="100000"/>
              </a:lnSpc>
              <a:spcBef>
                <a:spcPts val="392"/>
              </a:spcBef>
              <a:spcAft>
                <a:spcPts val="588"/>
              </a:spcAft>
              <a:buClrTx/>
              <a:buSzPct val="90000"/>
              <a:buFontTx/>
              <a:buNone/>
              <a:tabLst/>
              <a:defRPr/>
            </a:pPr>
            <a:r>
              <a:rPr kumimoji="0" lang="en-US" sz="1400" b="0" i="0" u="none" strike="noStrike" kern="1200" cap="none" spc="0" normalizeH="0" baseline="0" noProof="0" dirty="0">
                <a:ln>
                  <a:noFill/>
                </a:ln>
                <a:solidFill>
                  <a:srgbClr val="000000"/>
                </a:solidFill>
                <a:effectLst/>
                <a:uLnTx/>
                <a:uFillTx/>
                <a:latin typeface="Segoe UI "/>
                <a:ea typeface="+mn-ea"/>
                <a:cs typeface="+mn-cs"/>
              </a:rPr>
              <a:t>Create a load test using Apache JMeter.</a:t>
            </a:r>
          </a:p>
        </p:txBody>
      </p:sp>
      <p:grpSp>
        <p:nvGrpSpPr>
          <p:cNvPr id="40" name="Group 39">
            <a:extLst>
              <a:ext uri="{FF2B5EF4-FFF2-40B4-BE49-F238E27FC236}">
                <a16:creationId xmlns:a16="http://schemas.microsoft.com/office/drawing/2014/main" id="{2A0F3151-DDE7-0E7C-255B-C98854A1B7FA}"/>
              </a:ext>
              <a:ext uri="{C183D7F6-B498-43B3-948B-1728B52AA6E4}">
                <adec:decorative xmlns:adec="http://schemas.microsoft.com/office/drawing/2017/decorative" val="1"/>
              </a:ext>
            </a:extLst>
          </p:cNvPr>
          <p:cNvGrpSpPr/>
          <p:nvPr/>
        </p:nvGrpSpPr>
        <p:grpSpPr>
          <a:xfrm>
            <a:off x="591756" y="4166692"/>
            <a:ext cx="472258" cy="472258"/>
            <a:chOff x="4863419" y="201635"/>
            <a:chExt cx="1828800" cy="1828800"/>
          </a:xfrm>
        </p:grpSpPr>
        <p:sp>
          <p:nvSpPr>
            <p:cNvPr id="42" name="Freeform: Shape 11">
              <a:extLst>
                <a:ext uri="{FF2B5EF4-FFF2-40B4-BE49-F238E27FC236}">
                  <a16:creationId xmlns:a16="http://schemas.microsoft.com/office/drawing/2014/main" id="{D0A35B4C-5D05-B0A5-1875-905C5D741DBA}"/>
                </a:ext>
              </a:extLst>
            </p:cNvPr>
            <p:cNvSpPr>
              <a:spLocks/>
            </p:cNvSpPr>
            <p:nvPr/>
          </p:nvSpPr>
          <p:spPr bwMode="auto">
            <a:xfrm>
              <a:off x="4863419" y="201635"/>
              <a:ext cx="1828800" cy="1828800"/>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sp>
          <p:nvSpPr>
            <p:cNvPr id="43" name="Oval 42">
              <a:extLst>
                <a:ext uri="{FF2B5EF4-FFF2-40B4-BE49-F238E27FC236}">
                  <a16:creationId xmlns:a16="http://schemas.microsoft.com/office/drawing/2014/main" id="{AEEC9B32-F9B9-E654-1FF5-921A7E8197FC}"/>
                </a:ext>
                <a:ext uri="{C183D7F6-B498-43B3-948B-1728B52AA6E4}">
                  <adec:decorative xmlns:adec="http://schemas.microsoft.com/office/drawing/2017/decorative" val="1"/>
                </a:ext>
              </a:extLst>
            </p:cNvPr>
            <p:cNvSpPr>
              <a:spLocks/>
            </p:cNvSpPr>
            <p:nvPr/>
          </p:nvSpPr>
          <p:spPr bwMode="auto">
            <a:xfrm>
              <a:off x="5085646" y="423862"/>
              <a:ext cx="1384343" cy="1384343"/>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grpSp>
      <p:sp>
        <p:nvSpPr>
          <p:cNvPr id="41" name="TextBox 40">
            <a:extLst>
              <a:ext uri="{FF2B5EF4-FFF2-40B4-BE49-F238E27FC236}">
                <a16:creationId xmlns:a16="http://schemas.microsoft.com/office/drawing/2014/main" id="{CCA0B666-DD15-E0B0-222C-F4CE52FB841D}"/>
              </a:ext>
            </a:extLst>
          </p:cNvPr>
          <p:cNvSpPr txBox="1"/>
          <p:nvPr/>
        </p:nvSpPr>
        <p:spPr>
          <a:xfrm>
            <a:off x="1223358" y="4248933"/>
            <a:ext cx="10319499" cy="307777"/>
          </a:xfrm>
          <a:prstGeom prst="rect">
            <a:avLst/>
          </a:prstGeom>
          <a:noFill/>
        </p:spPr>
        <p:txBody>
          <a:bodyPr wrap="square" lIns="0">
            <a:spAutoFit/>
          </a:bodyPr>
          <a:lstStyle/>
          <a:p>
            <a:pPr marL="0" marR="0" lvl="1" indent="0" algn="l" defTabSz="914367" rtl="0" eaLnBrk="1" fontAlgn="auto" latinLnBrk="0" hangingPunct="1">
              <a:lnSpc>
                <a:spcPct val="100000"/>
              </a:lnSpc>
              <a:spcBef>
                <a:spcPts val="392"/>
              </a:spcBef>
              <a:spcAft>
                <a:spcPts val="588"/>
              </a:spcAft>
              <a:buClrTx/>
              <a:buSzPct val="90000"/>
              <a:buFontTx/>
              <a:buNone/>
              <a:tabLst/>
              <a:defRPr/>
            </a:pPr>
            <a:r>
              <a:rPr kumimoji="0" lang="en-US" sz="1400" b="0" i="0" u="none" strike="noStrike" kern="1200" cap="none" spc="0" normalizeH="0" baseline="0" noProof="0" dirty="0">
                <a:ln>
                  <a:noFill/>
                </a:ln>
                <a:solidFill>
                  <a:srgbClr val="000000"/>
                </a:solidFill>
                <a:effectLst/>
                <a:uLnTx/>
                <a:uFillTx/>
                <a:latin typeface="Segoe UI "/>
                <a:ea typeface="+mn-ea"/>
                <a:cs typeface="+mn-cs"/>
              </a:rPr>
              <a:t>Create an Azure Load Testing service and execute the JMeter load test in Azure.</a:t>
            </a:r>
          </a:p>
        </p:txBody>
      </p:sp>
      <p:sp>
        <p:nvSpPr>
          <p:cNvPr id="45" name="TextBox 44">
            <a:extLst>
              <a:ext uri="{FF2B5EF4-FFF2-40B4-BE49-F238E27FC236}">
                <a16:creationId xmlns:a16="http://schemas.microsoft.com/office/drawing/2014/main" id="{C55F0D58-1F39-276F-FF91-C4D295512E69}"/>
              </a:ext>
            </a:extLst>
          </p:cNvPr>
          <p:cNvSpPr txBox="1"/>
          <p:nvPr/>
        </p:nvSpPr>
        <p:spPr>
          <a:xfrm>
            <a:off x="1223358" y="5068611"/>
            <a:ext cx="10319499" cy="307777"/>
          </a:xfrm>
          <a:prstGeom prst="rect">
            <a:avLst/>
          </a:prstGeom>
          <a:noFill/>
        </p:spPr>
        <p:txBody>
          <a:bodyPr wrap="square" lIns="0">
            <a:spAutoFit/>
          </a:bodyPr>
          <a:lstStyle/>
          <a:p>
            <a:pPr marL="0" marR="0" lvl="1" indent="0" algn="l" defTabSz="914367" rtl="0" eaLnBrk="1" fontAlgn="auto" latinLnBrk="0" hangingPunct="1">
              <a:lnSpc>
                <a:spcPct val="100000"/>
              </a:lnSpc>
              <a:spcBef>
                <a:spcPts val="392"/>
              </a:spcBef>
              <a:spcAft>
                <a:spcPts val="588"/>
              </a:spcAft>
              <a:buClrTx/>
              <a:buSzPct val="90000"/>
              <a:buFontTx/>
              <a:buNone/>
              <a:tabLst/>
              <a:defRPr/>
            </a:pPr>
            <a:r>
              <a:rPr kumimoji="0" lang="en-US" sz="1400" b="0" i="0" u="none" strike="noStrike" kern="1200" cap="none" spc="0" normalizeH="0" baseline="0" noProof="0" dirty="0">
                <a:ln>
                  <a:noFill/>
                </a:ln>
                <a:solidFill>
                  <a:srgbClr val="000000"/>
                </a:solidFill>
                <a:effectLst/>
                <a:uLnTx/>
                <a:uFillTx/>
                <a:latin typeface="Segoe UI "/>
                <a:ea typeface="+mn-ea"/>
                <a:cs typeface="+mn-cs"/>
              </a:rPr>
              <a:t>Design and create a stress test using the Azure Load Testing service.</a:t>
            </a:r>
          </a:p>
        </p:txBody>
      </p:sp>
      <p:grpSp>
        <p:nvGrpSpPr>
          <p:cNvPr id="46" name="Group 45">
            <a:extLst>
              <a:ext uri="{FF2B5EF4-FFF2-40B4-BE49-F238E27FC236}">
                <a16:creationId xmlns:a16="http://schemas.microsoft.com/office/drawing/2014/main" id="{0B9782A6-5E14-9409-5EA6-BFDC735A3232}"/>
              </a:ext>
              <a:ext uri="{C183D7F6-B498-43B3-948B-1728B52AA6E4}">
                <adec:decorative xmlns:adec="http://schemas.microsoft.com/office/drawing/2017/decorative" val="1"/>
              </a:ext>
            </a:extLst>
          </p:cNvPr>
          <p:cNvGrpSpPr/>
          <p:nvPr/>
        </p:nvGrpSpPr>
        <p:grpSpPr>
          <a:xfrm>
            <a:off x="591756" y="4986370"/>
            <a:ext cx="472258" cy="472258"/>
            <a:chOff x="4863419" y="201635"/>
            <a:chExt cx="1828800" cy="1828800"/>
          </a:xfrm>
        </p:grpSpPr>
        <p:sp>
          <p:nvSpPr>
            <p:cNvPr id="47" name="Freeform: Shape 11">
              <a:extLst>
                <a:ext uri="{FF2B5EF4-FFF2-40B4-BE49-F238E27FC236}">
                  <a16:creationId xmlns:a16="http://schemas.microsoft.com/office/drawing/2014/main" id="{982FA197-FBE1-1562-D0FA-93B1B2FB0E10}"/>
                </a:ext>
              </a:extLst>
            </p:cNvPr>
            <p:cNvSpPr>
              <a:spLocks/>
            </p:cNvSpPr>
            <p:nvPr/>
          </p:nvSpPr>
          <p:spPr bwMode="auto">
            <a:xfrm>
              <a:off x="4863419" y="201635"/>
              <a:ext cx="1828800" cy="1828800"/>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sp>
          <p:nvSpPr>
            <p:cNvPr id="48" name="Oval 47">
              <a:extLst>
                <a:ext uri="{FF2B5EF4-FFF2-40B4-BE49-F238E27FC236}">
                  <a16:creationId xmlns:a16="http://schemas.microsoft.com/office/drawing/2014/main" id="{1CBE07A3-2CC2-5415-C9A6-08292F3CA2EA}"/>
                </a:ext>
                <a:ext uri="{C183D7F6-B498-43B3-948B-1728B52AA6E4}">
                  <adec:decorative xmlns:adec="http://schemas.microsoft.com/office/drawing/2017/decorative" val="1"/>
                </a:ext>
              </a:extLst>
            </p:cNvPr>
            <p:cNvSpPr>
              <a:spLocks/>
            </p:cNvSpPr>
            <p:nvPr/>
          </p:nvSpPr>
          <p:spPr bwMode="auto">
            <a:xfrm>
              <a:off x="5085646" y="423862"/>
              <a:ext cx="1384343" cy="1384343"/>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grpSp>
      <p:sp>
        <p:nvSpPr>
          <p:cNvPr id="50" name="TextBox 49">
            <a:extLst>
              <a:ext uri="{FF2B5EF4-FFF2-40B4-BE49-F238E27FC236}">
                <a16:creationId xmlns:a16="http://schemas.microsoft.com/office/drawing/2014/main" id="{0F5491AA-DB8D-7CE5-260F-132C00D5BF99}"/>
              </a:ext>
            </a:extLst>
          </p:cNvPr>
          <p:cNvSpPr txBox="1"/>
          <p:nvPr/>
        </p:nvSpPr>
        <p:spPr>
          <a:xfrm>
            <a:off x="1223358" y="5888290"/>
            <a:ext cx="10319499" cy="307777"/>
          </a:xfrm>
          <a:prstGeom prst="rect">
            <a:avLst/>
          </a:prstGeom>
          <a:noFill/>
        </p:spPr>
        <p:txBody>
          <a:bodyPr wrap="square" lIns="0">
            <a:spAutoFit/>
          </a:bodyPr>
          <a:lstStyle/>
          <a:p>
            <a:pPr marL="0" marR="0" lvl="1" indent="0" algn="l" defTabSz="914367" rtl="0" eaLnBrk="1" fontAlgn="auto" latinLnBrk="0" hangingPunct="1">
              <a:lnSpc>
                <a:spcPct val="100000"/>
              </a:lnSpc>
              <a:spcBef>
                <a:spcPts val="392"/>
              </a:spcBef>
              <a:spcAft>
                <a:spcPts val="588"/>
              </a:spcAft>
              <a:buClrTx/>
              <a:buSzPct val="90000"/>
              <a:buFontTx/>
              <a:buNone/>
              <a:tabLst/>
              <a:defRPr/>
            </a:pPr>
            <a:r>
              <a:rPr lang="en-US" sz="1400" dirty="0">
                <a:solidFill>
                  <a:srgbClr val="000000"/>
                </a:solidFill>
                <a:latin typeface="Segoe UI "/>
              </a:rPr>
              <a:t>Design a chaos experiment in Azure Chaos Studio.</a:t>
            </a:r>
            <a:endParaRPr kumimoji="0" lang="en-US" sz="1400" b="0" i="0" u="none" strike="noStrike" kern="1200" cap="none" spc="0" normalizeH="0" baseline="0" noProof="0" dirty="0">
              <a:ln>
                <a:noFill/>
              </a:ln>
              <a:solidFill>
                <a:srgbClr val="000000"/>
              </a:solidFill>
              <a:effectLst/>
              <a:uLnTx/>
              <a:uFillTx/>
              <a:latin typeface="Segoe UI "/>
              <a:ea typeface="+mn-ea"/>
              <a:cs typeface="+mn-cs"/>
            </a:endParaRPr>
          </a:p>
        </p:txBody>
      </p:sp>
      <p:grpSp>
        <p:nvGrpSpPr>
          <p:cNvPr id="51" name="Group 50">
            <a:extLst>
              <a:ext uri="{FF2B5EF4-FFF2-40B4-BE49-F238E27FC236}">
                <a16:creationId xmlns:a16="http://schemas.microsoft.com/office/drawing/2014/main" id="{0DA79999-C703-07A5-685B-32532990A173}"/>
              </a:ext>
              <a:ext uri="{C183D7F6-B498-43B3-948B-1728B52AA6E4}">
                <adec:decorative xmlns:adec="http://schemas.microsoft.com/office/drawing/2017/decorative" val="1"/>
              </a:ext>
            </a:extLst>
          </p:cNvPr>
          <p:cNvGrpSpPr/>
          <p:nvPr/>
        </p:nvGrpSpPr>
        <p:grpSpPr>
          <a:xfrm>
            <a:off x="591756" y="5806049"/>
            <a:ext cx="472258" cy="472258"/>
            <a:chOff x="4863419" y="201635"/>
            <a:chExt cx="1828800" cy="1828800"/>
          </a:xfrm>
        </p:grpSpPr>
        <p:sp>
          <p:nvSpPr>
            <p:cNvPr id="52" name="Freeform: Shape 11">
              <a:extLst>
                <a:ext uri="{FF2B5EF4-FFF2-40B4-BE49-F238E27FC236}">
                  <a16:creationId xmlns:a16="http://schemas.microsoft.com/office/drawing/2014/main" id="{304BAFBF-3C22-47A3-896A-397AAF953A37}"/>
                </a:ext>
              </a:extLst>
            </p:cNvPr>
            <p:cNvSpPr>
              <a:spLocks/>
            </p:cNvSpPr>
            <p:nvPr/>
          </p:nvSpPr>
          <p:spPr bwMode="auto">
            <a:xfrm>
              <a:off x="4863419" y="201635"/>
              <a:ext cx="1828800" cy="1828800"/>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sp>
          <p:nvSpPr>
            <p:cNvPr id="53" name="Oval 52">
              <a:extLst>
                <a:ext uri="{FF2B5EF4-FFF2-40B4-BE49-F238E27FC236}">
                  <a16:creationId xmlns:a16="http://schemas.microsoft.com/office/drawing/2014/main" id="{13D529A4-F5CD-20A7-7E26-F3AD7915C39B}"/>
                </a:ext>
                <a:ext uri="{C183D7F6-B498-43B3-948B-1728B52AA6E4}">
                  <adec:decorative xmlns:adec="http://schemas.microsoft.com/office/drawing/2017/decorative" val="1"/>
                </a:ext>
              </a:extLst>
            </p:cNvPr>
            <p:cNvSpPr>
              <a:spLocks/>
            </p:cNvSpPr>
            <p:nvPr/>
          </p:nvSpPr>
          <p:spPr bwMode="auto">
            <a:xfrm>
              <a:off x="5085646" y="423862"/>
              <a:ext cx="1384343" cy="1384343"/>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grpSp>
      <p:sp>
        <p:nvSpPr>
          <p:cNvPr id="2" name="people_5">
            <a:extLst>
              <a:ext uri="{FF2B5EF4-FFF2-40B4-BE49-F238E27FC236}">
                <a16:creationId xmlns:a16="http://schemas.microsoft.com/office/drawing/2014/main" id="{91D9C60D-BE8B-1970-C7E5-F89F78FC7F0D}"/>
              </a:ext>
              <a:ext uri="{C183D7F6-B498-43B3-948B-1728B52AA6E4}">
                <adec:decorative xmlns:adec="http://schemas.microsoft.com/office/drawing/2017/decorative" val="1"/>
              </a:ext>
            </a:extLst>
          </p:cNvPr>
          <p:cNvSpPr>
            <a:spLocks noChangeAspect="1" noEditPoints="1"/>
          </p:cNvSpPr>
          <p:nvPr/>
        </p:nvSpPr>
        <p:spPr bwMode="auto">
          <a:xfrm>
            <a:off x="727082" y="2663062"/>
            <a:ext cx="201606" cy="200806"/>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sp>
        <p:nvSpPr>
          <p:cNvPr id="3" name="Freeform 96">
            <a:extLst>
              <a:ext uri="{FF2B5EF4-FFF2-40B4-BE49-F238E27FC236}">
                <a16:creationId xmlns:a16="http://schemas.microsoft.com/office/drawing/2014/main" id="{44FD6964-1839-D6F7-9A7A-94AC283F79AD}"/>
              </a:ext>
              <a:ext uri="{C183D7F6-B498-43B3-948B-1728B52AA6E4}">
                <adec:decorative xmlns:adec="http://schemas.microsoft.com/office/drawing/2017/decorative" val="1"/>
              </a:ext>
            </a:extLst>
          </p:cNvPr>
          <p:cNvSpPr>
            <a:spLocks noChangeAspect="1" noEditPoints="1"/>
          </p:cNvSpPr>
          <p:nvPr/>
        </p:nvSpPr>
        <p:spPr bwMode="auto">
          <a:xfrm>
            <a:off x="726197" y="3471530"/>
            <a:ext cx="235828" cy="21714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sp>
        <p:nvSpPr>
          <p:cNvPr id="4" name="magnify">
            <a:extLst>
              <a:ext uri="{FF2B5EF4-FFF2-40B4-BE49-F238E27FC236}">
                <a16:creationId xmlns:a16="http://schemas.microsoft.com/office/drawing/2014/main" id="{235731A6-4DBA-8B79-EB1C-4DA018C9DC54}"/>
              </a:ext>
              <a:ext uri="{C183D7F6-B498-43B3-948B-1728B52AA6E4}">
                <adec:decorative xmlns:adec="http://schemas.microsoft.com/office/drawing/2017/decorative" val="1"/>
              </a:ext>
            </a:extLst>
          </p:cNvPr>
          <p:cNvSpPr>
            <a:spLocks noChangeAspect="1" noEditPoints="1"/>
          </p:cNvSpPr>
          <p:nvPr/>
        </p:nvSpPr>
        <p:spPr bwMode="auto">
          <a:xfrm flipH="1">
            <a:off x="741370" y="4317960"/>
            <a:ext cx="173030" cy="16972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sp>
        <p:nvSpPr>
          <p:cNvPr id="5" name="Processing_E9F5">
            <a:extLst>
              <a:ext uri="{FF2B5EF4-FFF2-40B4-BE49-F238E27FC236}">
                <a16:creationId xmlns:a16="http://schemas.microsoft.com/office/drawing/2014/main" id="{88D42C0B-ACBB-F59A-DD95-5F8C7CF90D71}"/>
              </a:ext>
              <a:ext uri="{C183D7F6-B498-43B3-948B-1728B52AA6E4}">
                <adec:decorative xmlns:adec="http://schemas.microsoft.com/office/drawing/2017/decorative" val="1"/>
              </a:ext>
            </a:extLst>
          </p:cNvPr>
          <p:cNvSpPr>
            <a:spLocks noChangeAspect="1" noEditPoints="1"/>
          </p:cNvSpPr>
          <p:nvPr/>
        </p:nvSpPr>
        <p:spPr bwMode="auto">
          <a:xfrm>
            <a:off x="726242" y="5133975"/>
            <a:ext cx="203286" cy="17704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sp>
        <p:nvSpPr>
          <p:cNvPr id="6" name="Copy_E8C8">
            <a:extLst>
              <a:ext uri="{FF2B5EF4-FFF2-40B4-BE49-F238E27FC236}">
                <a16:creationId xmlns:a16="http://schemas.microsoft.com/office/drawing/2014/main" id="{2D454232-2E05-29B7-1BBC-89AC7798CAE9}"/>
              </a:ext>
              <a:ext uri="{C183D7F6-B498-43B3-948B-1728B52AA6E4}">
                <adec:decorative xmlns:adec="http://schemas.microsoft.com/office/drawing/2017/decorative" val="1"/>
              </a:ext>
            </a:extLst>
          </p:cNvPr>
          <p:cNvSpPr>
            <a:spLocks noChangeAspect="1" noEditPoints="1"/>
          </p:cNvSpPr>
          <p:nvPr/>
        </p:nvSpPr>
        <p:spPr bwMode="auto">
          <a:xfrm>
            <a:off x="737084" y="5937421"/>
            <a:ext cx="181602" cy="209514"/>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spTree>
    <p:custDataLst>
      <p:tags r:id="rId1"/>
    </p:custDataLst>
    <p:extLst>
      <p:ext uri="{BB962C8B-B14F-4D97-AF65-F5344CB8AC3E}">
        <p14:creationId xmlns:p14="http://schemas.microsoft.com/office/powerpoint/2010/main" val="104591240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56">
            <a:extLst>
              <a:ext uri="{FF2B5EF4-FFF2-40B4-BE49-F238E27FC236}">
                <a16:creationId xmlns:a16="http://schemas.microsoft.com/office/drawing/2014/main" id="{F5C8EB68-BB9C-5D58-6C6D-48DA703859CC}"/>
              </a:ext>
            </a:extLst>
          </p:cNvPr>
          <p:cNvSpPr>
            <a:spLocks noGrp="1"/>
          </p:cNvSpPr>
          <p:nvPr>
            <p:ph type="title"/>
          </p:nvPr>
        </p:nvSpPr>
        <p:spPr>
          <a:xfrm>
            <a:off x="588263" y="457200"/>
            <a:ext cx="11018520" cy="430887"/>
          </a:xfrm>
        </p:spPr>
        <p:txBody>
          <a:bodyPr/>
          <a:lstStyle/>
          <a:p>
            <a:r>
              <a:rPr lang="en-US" dirty="0">
                <a:cs typeface="Segoe UI"/>
              </a:rPr>
              <a:t>Exercise four architecture </a:t>
            </a:r>
            <a:endParaRPr lang="en-US" dirty="0"/>
          </a:p>
        </p:txBody>
      </p:sp>
      <p:sp>
        <p:nvSpPr>
          <p:cNvPr id="24" name="TextBox 23">
            <a:extLst>
              <a:ext uri="{FF2B5EF4-FFF2-40B4-BE49-F238E27FC236}">
                <a16:creationId xmlns:a16="http://schemas.microsoft.com/office/drawing/2014/main" id="{D35A8A92-F333-05E8-9837-3A4498B2C6DA}"/>
              </a:ext>
            </a:extLst>
          </p:cNvPr>
          <p:cNvSpPr txBox="1"/>
          <p:nvPr/>
        </p:nvSpPr>
        <p:spPr>
          <a:xfrm>
            <a:off x="589052" y="1059951"/>
            <a:ext cx="2743200" cy="8309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b="1" dirty="0"/>
              <a:t>Munson’s Pickles &amp; Preserves application architecture</a:t>
            </a:r>
            <a:endParaRPr lang="en-US" dirty="0"/>
          </a:p>
        </p:txBody>
      </p:sp>
      <p:sp>
        <p:nvSpPr>
          <p:cNvPr id="3" name="Rectangle 2">
            <a:extLst>
              <a:ext uri="{FF2B5EF4-FFF2-40B4-BE49-F238E27FC236}">
                <a16:creationId xmlns:a16="http://schemas.microsoft.com/office/drawing/2014/main" id="{408E6809-B3BE-06B0-7C60-B4C8D189E1C1}"/>
              </a:ext>
            </a:extLst>
          </p:cNvPr>
          <p:cNvSpPr/>
          <p:nvPr/>
        </p:nvSpPr>
        <p:spPr bwMode="auto">
          <a:xfrm>
            <a:off x="4106008" y="1613949"/>
            <a:ext cx="7271237" cy="347296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pic>
        <p:nvPicPr>
          <p:cNvPr id="4" name="Graphic 3">
            <a:extLst>
              <a:ext uri="{FF2B5EF4-FFF2-40B4-BE49-F238E27FC236}">
                <a16:creationId xmlns:a16="http://schemas.microsoft.com/office/drawing/2014/main" id="{D04D7023-7CAD-54E8-4BB1-4F0EF5ADF0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54792" y="3362545"/>
            <a:ext cx="578095" cy="578095"/>
          </a:xfrm>
          <a:prstGeom prst="rect">
            <a:avLst/>
          </a:prstGeom>
        </p:spPr>
      </p:pic>
      <p:pic>
        <p:nvPicPr>
          <p:cNvPr id="5" name="Graphic 4">
            <a:extLst>
              <a:ext uri="{FF2B5EF4-FFF2-40B4-BE49-F238E27FC236}">
                <a16:creationId xmlns:a16="http://schemas.microsoft.com/office/drawing/2014/main" id="{4A620ECD-4B8D-DE2F-F963-EF0471F4A4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54793" y="1853539"/>
            <a:ext cx="578094" cy="578094"/>
          </a:xfrm>
          <a:prstGeom prst="rect">
            <a:avLst/>
          </a:prstGeom>
        </p:spPr>
      </p:pic>
      <p:pic>
        <p:nvPicPr>
          <p:cNvPr id="6" name="Graphic 5">
            <a:extLst>
              <a:ext uri="{FF2B5EF4-FFF2-40B4-BE49-F238E27FC236}">
                <a16:creationId xmlns:a16="http://schemas.microsoft.com/office/drawing/2014/main" id="{BFAB77E7-9130-AC0C-9443-B819F25A5E2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95644" y="3525744"/>
            <a:ext cx="522409" cy="522409"/>
          </a:xfrm>
          <a:prstGeom prst="rect">
            <a:avLst/>
          </a:prstGeom>
        </p:spPr>
      </p:pic>
      <p:pic>
        <p:nvPicPr>
          <p:cNvPr id="7" name="Graphic 6">
            <a:extLst>
              <a:ext uri="{FF2B5EF4-FFF2-40B4-BE49-F238E27FC236}">
                <a16:creationId xmlns:a16="http://schemas.microsoft.com/office/drawing/2014/main" id="{7DF64551-DACF-DD73-9711-883364F1AEB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46184" y="1853539"/>
            <a:ext cx="522409" cy="522409"/>
          </a:xfrm>
          <a:prstGeom prst="rect">
            <a:avLst/>
          </a:prstGeom>
        </p:spPr>
      </p:pic>
      <p:sp>
        <p:nvSpPr>
          <p:cNvPr id="8" name="TextBox 7">
            <a:extLst>
              <a:ext uri="{FF2B5EF4-FFF2-40B4-BE49-F238E27FC236}">
                <a16:creationId xmlns:a16="http://schemas.microsoft.com/office/drawing/2014/main" id="{F857C626-A946-0108-CFE7-5BB76268A9F5}"/>
              </a:ext>
            </a:extLst>
          </p:cNvPr>
          <p:cNvSpPr txBox="1"/>
          <p:nvPr/>
        </p:nvSpPr>
        <p:spPr>
          <a:xfrm>
            <a:off x="4211515" y="2431633"/>
            <a:ext cx="1881554" cy="369332"/>
          </a:xfrm>
          <a:prstGeom prst="rect">
            <a:avLst/>
          </a:prstGeom>
          <a:noFill/>
        </p:spPr>
        <p:txBody>
          <a:bodyPr wrap="square">
            <a:spAutoFit/>
          </a:bodyPr>
          <a:lstStyle/>
          <a:p>
            <a:pPr algn="l" defTabSz="932472" fontAlgn="base">
              <a:spcBef>
                <a:spcPct val="0"/>
              </a:spcBef>
              <a:spcAft>
                <a:spcPct val="0"/>
              </a:spcAft>
            </a:pPr>
            <a:r>
              <a:rPr lang="en-US" sz="1800" dirty="0">
                <a:solidFill>
                  <a:schemeClr val="tx1"/>
                </a:solidFill>
                <a:ea typeface="Segoe UI" pitchFamily="34" charset="0"/>
                <a:cs typeface="Segoe UI" pitchFamily="34" charset="0"/>
              </a:rPr>
              <a:t>App Service Plan</a:t>
            </a:r>
          </a:p>
        </p:txBody>
      </p:sp>
      <p:pic>
        <p:nvPicPr>
          <p:cNvPr id="9" name="Graphic 8">
            <a:extLst>
              <a:ext uri="{FF2B5EF4-FFF2-40B4-BE49-F238E27FC236}">
                <a16:creationId xmlns:a16="http://schemas.microsoft.com/office/drawing/2014/main" id="{6A2D5AD7-1186-8275-943D-9C6F2EB51E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87560" y="3358231"/>
            <a:ext cx="578095" cy="578095"/>
          </a:xfrm>
          <a:prstGeom prst="rect">
            <a:avLst/>
          </a:prstGeom>
        </p:spPr>
      </p:pic>
      <p:pic>
        <p:nvPicPr>
          <p:cNvPr id="10" name="Graphic 9">
            <a:extLst>
              <a:ext uri="{FF2B5EF4-FFF2-40B4-BE49-F238E27FC236}">
                <a16:creationId xmlns:a16="http://schemas.microsoft.com/office/drawing/2014/main" id="{C29B93B1-3F27-32DA-C786-596C71A1A9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20328" y="3311026"/>
            <a:ext cx="578095" cy="578095"/>
          </a:xfrm>
          <a:prstGeom prst="rect">
            <a:avLst/>
          </a:prstGeom>
        </p:spPr>
      </p:pic>
      <p:sp>
        <p:nvSpPr>
          <p:cNvPr id="11" name="TextBox 10">
            <a:extLst>
              <a:ext uri="{FF2B5EF4-FFF2-40B4-BE49-F238E27FC236}">
                <a16:creationId xmlns:a16="http://schemas.microsoft.com/office/drawing/2014/main" id="{20CC8E85-9F09-245B-CBB8-0EC58C51D050}"/>
              </a:ext>
            </a:extLst>
          </p:cNvPr>
          <p:cNvSpPr txBox="1"/>
          <p:nvPr/>
        </p:nvSpPr>
        <p:spPr>
          <a:xfrm>
            <a:off x="4263903" y="3957154"/>
            <a:ext cx="1421424" cy="646331"/>
          </a:xfrm>
          <a:prstGeom prst="rect">
            <a:avLst/>
          </a:prstGeom>
          <a:noFill/>
        </p:spPr>
        <p:txBody>
          <a:bodyPr wrap="square">
            <a:spAutoFit/>
          </a:bodyPr>
          <a:lstStyle/>
          <a:p>
            <a:pPr algn="ctr" defTabSz="932472" fontAlgn="base">
              <a:spcBef>
                <a:spcPct val="0"/>
              </a:spcBef>
              <a:spcAft>
                <a:spcPct val="0"/>
              </a:spcAft>
            </a:pPr>
            <a:r>
              <a:rPr lang="en-US" sz="1800" dirty="0">
                <a:solidFill>
                  <a:schemeClr val="tx1"/>
                </a:solidFill>
                <a:ea typeface="Segoe UI" pitchFamily="34" charset="0"/>
                <a:cs typeface="Segoe UI" pitchFamily="34" charset="0"/>
              </a:rPr>
              <a:t>App Service</a:t>
            </a:r>
            <a:br>
              <a:rPr lang="en-US" sz="1800" dirty="0">
                <a:solidFill>
                  <a:schemeClr val="tx1"/>
                </a:solidFill>
                <a:ea typeface="Segoe UI" pitchFamily="34" charset="0"/>
                <a:cs typeface="Segoe UI" pitchFamily="34" charset="0"/>
              </a:rPr>
            </a:br>
            <a:r>
              <a:rPr lang="en-US" sz="1800" dirty="0">
                <a:solidFill>
                  <a:schemeClr val="tx1"/>
                </a:solidFill>
                <a:ea typeface="Segoe UI" pitchFamily="34" charset="0"/>
                <a:cs typeface="Segoe UI" pitchFamily="34" charset="0"/>
              </a:rPr>
              <a:t>(Dev)</a:t>
            </a:r>
          </a:p>
        </p:txBody>
      </p:sp>
      <p:sp>
        <p:nvSpPr>
          <p:cNvPr id="12" name="TextBox 11">
            <a:extLst>
              <a:ext uri="{FF2B5EF4-FFF2-40B4-BE49-F238E27FC236}">
                <a16:creationId xmlns:a16="http://schemas.microsoft.com/office/drawing/2014/main" id="{2758D83A-6E9A-11B4-6A10-C9D07E380030}"/>
              </a:ext>
            </a:extLst>
          </p:cNvPr>
          <p:cNvSpPr txBox="1"/>
          <p:nvPr/>
        </p:nvSpPr>
        <p:spPr>
          <a:xfrm>
            <a:off x="5565895" y="3957154"/>
            <a:ext cx="1421424" cy="646331"/>
          </a:xfrm>
          <a:prstGeom prst="rect">
            <a:avLst/>
          </a:prstGeom>
          <a:noFill/>
        </p:spPr>
        <p:txBody>
          <a:bodyPr wrap="square">
            <a:spAutoFit/>
          </a:bodyPr>
          <a:lstStyle/>
          <a:p>
            <a:pPr algn="ctr" defTabSz="932472" fontAlgn="base">
              <a:spcBef>
                <a:spcPct val="0"/>
              </a:spcBef>
              <a:spcAft>
                <a:spcPct val="0"/>
              </a:spcAft>
            </a:pPr>
            <a:r>
              <a:rPr lang="en-US" sz="1800" dirty="0">
                <a:solidFill>
                  <a:schemeClr val="tx1"/>
                </a:solidFill>
                <a:ea typeface="Segoe UI" pitchFamily="34" charset="0"/>
                <a:cs typeface="Segoe UI" pitchFamily="34" charset="0"/>
              </a:rPr>
              <a:t>App Service</a:t>
            </a:r>
            <a:br>
              <a:rPr lang="en-US" sz="1800" dirty="0">
                <a:solidFill>
                  <a:schemeClr val="tx1"/>
                </a:solidFill>
                <a:ea typeface="Segoe UI" pitchFamily="34" charset="0"/>
                <a:cs typeface="Segoe UI" pitchFamily="34" charset="0"/>
              </a:rPr>
            </a:br>
            <a:r>
              <a:rPr lang="en-US" sz="1800" dirty="0">
                <a:solidFill>
                  <a:schemeClr val="tx1"/>
                </a:solidFill>
                <a:ea typeface="Segoe UI" pitchFamily="34" charset="0"/>
                <a:cs typeface="Segoe UI" pitchFamily="34" charset="0"/>
              </a:rPr>
              <a:t>(Test)</a:t>
            </a:r>
          </a:p>
        </p:txBody>
      </p:sp>
      <p:sp>
        <p:nvSpPr>
          <p:cNvPr id="13" name="TextBox 12">
            <a:extLst>
              <a:ext uri="{FF2B5EF4-FFF2-40B4-BE49-F238E27FC236}">
                <a16:creationId xmlns:a16="http://schemas.microsoft.com/office/drawing/2014/main" id="{FA62B92E-3EBC-097F-6E65-D354B5AFCACB}"/>
              </a:ext>
            </a:extLst>
          </p:cNvPr>
          <p:cNvSpPr txBox="1"/>
          <p:nvPr/>
        </p:nvSpPr>
        <p:spPr>
          <a:xfrm>
            <a:off x="6901598" y="3957153"/>
            <a:ext cx="1421424" cy="646331"/>
          </a:xfrm>
          <a:prstGeom prst="rect">
            <a:avLst/>
          </a:prstGeom>
          <a:noFill/>
        </p:spPr>
        <p:txBody>
          <a:bodyPr wrap="square">
            <a:spAutoFit/>
          </a:bodyPr>
          <a:lstStyle/>
          <a:p>
            <a:pPr algn="ctr" defTabSz="932472" fontAlgn="base">
              <a:spcBef>
                <a:spcPct val="0"/>
              </a:spcBef>
              <a:spcAft>
                <a:spcPct val="0"/>
              </a:spcAft>
            </a:pPr>
            <a:r>
              <a:rPr lang="en-US" sz="1800" dirty="0">
                <a:solidFill>
                  <a:schemeClr val="tx1"/>
                </a:solidFill>
                <a:ea typeface="Segoe UI" pitchFamily="34" charset="0"/>
                <a:cs typeface="Segoe UI" pitchFamily="34" charset="0"/>
              </a:rPr>
              <a:t>App Service</a:t>
            </a:r>
            <a:br>
              <a:rPr lang="en-US" sz="1800" dirty="0">
                <a:solidFill>
                  <a:schemeClr val="tx1"/>
                </a:solidFill>
                <a:ea typeface="Segoe UI" pitchFamily="34" charset="0"/>
                <a:cs typeface="Segoe UI" pitchFamily="34" charset="0"/>
              </a:rPr>
            </a:br>
            <a:r>
              <a:rPr lang="en-US" sz="1800" dirty="0">
                <a:solidFill>
                  <a:schemeClr val="tx1"/>
                </a:solidFill>
                <a:ea typeface="Segoe UI" pitchFamily="34" charset="0"/>
                <a:cs typeface="Segoe UI" pitchFamily="34" charset="0"/>
              </a:rPr>
              <a:t>(Prod)</a:t>
            </a:r>
          </a:p>
        </p:txBody>
      </p:sp>
      <p:sp>
        <p:nvSpPr>
          <p:cNvPr id="14" name="TextBox 13">
            <a:extLst>
              <a:ext uri="{FF2B5EF4-FFF2-40B4-BE49-F238E27FC236}">
                <a16:creationId xmlns:a16="http://schemas.microsoft.com/office/drawing/2014/main" id="{3656C976-42EE-1396-D653-FAE47514F34E}"/>
              </a:ext>
            </a:extLst>
          </p:cNvPr>
          <p:cNvSpPr txBox="1"/>
          <p:nvPr/>
        </p:nvSpPr>
        <p:spPr>
          <a:xfrm>
            <a:off x="8568834" y="2480043"/>
            <a:ext cx="1421424" cy="646331"/>
          </a:xfrm>
          <a:prstGeom prst="rect">
            <a:avLst/>
          </a:prstGeom>
          <a:noFill/>
        </p:spPr>
        <p:txBody>
          <a:bodyPr wrap="square">
            <a:spAutoFit/>
          </a:bodyPr>
          <a:lstStyle/>
          <a:p>
            <a:pPr algn="ctr" defTabSz="932472" fontAlgn="base">
              <a:spcBef>
                <a:spcPct val="0"/>
              </a:spcBef>
              <a:spcAft>
                <a:spcPct val="0"/>
              </a:spcAft>
            </a:pPr>
            <a:r>
              <a:rPr lang="en-US" sz="1800" dirty="0">
                <a:solidFill>
                  <a:schemeClr val="tx1"/>
                </a:solidFill>
                <a:ea typeface="Segoe UI" pitchFamily="34" charset="0"/>
                <a:cs typeface="Segoe UI" pitchFamily="34" charset="0"/>
              </a:rPr>
              <a:t>App Insights</a:t>
            </a:r>
          </a:p>
        </p:txBody>
      </p:sp>
      <p:sp>
        <p:nvSpPr>
          <p:cNvPr id="15" name="TextBox 14">
            <a:extLst>
              <a:ext uri="{FF2B5EF4-FFF2-40B4-BE49-F238E27FC236}">
                <a16:creationId xmlns:a16="http://schemas.microsoft.com/office/drawing/2014/main" id="{5FFF5E36-029A-50DF-1C92-FC39F4BB7544}"/>
              </a:ext>
            </a:extLst>
          </p:cNvPr>
          <p:cNvSpPr txBox="1"/>
          <p:nvPr/>
        </p:nvSpPr>
        <p:spPr>
          <a:xfrm>
            <a:off x="8646136" y="4088881"/>
            <a:ext cx="1421424" cy="646331"/>
          </a:xfrm>
          <a:prstGeom prst="rect">
            <a:avLst/>
          </a:prstGeom>
          <a:noFill/>
        </p:spPr>
        <p:txBody>
          <a:bodyPr wrap="square">
            <a:spAutoFit/>
          </a:bodyPr>
          <a:lstStyle/>
          <a:p>
            <a:pPr algn="ctr" defTabSz="932472" fontAlgn="base">
              <a:spcBef>
                <a:spcPct val="0"/>
              </a:spcBef>
              <a:spcAft>
                <a:spcPct val="0"/>
              </a:spcAft>
            </a:pPr>
            <a:r>
              <a:rPr lang="en-US" sz="1800" dirty="0">
                <a:solidFill>
                  <a:schemeClr val="tx1"/>
                </a:solidFill>
                <a:ea typeface="Segoe UI" pitchFamily="34" charset="0"/>
                <a:cs typeface="Segoe UI" pitchFamily="34" charset="0"/>
              </a:rPr>
              <a:t>Container Registry</a:t>
            </a:r>
          </a:p>
        </p:txBody>
      </p:sp>
      <p:cxnSp>
        <p:nvCxnSpPr>
          <p:cNvPr id="17" name="Straight Arrow Connector 16">
            <a:extLst>
              <a:ext uri="{FF2B5EF4-FFF2-40B4-BE49-F238E27FC236}">
                <a16:creationId xmlns:a16="http://schemas.microsoft.com/office/drawing/2014/main" id="{F7072B30-709F-A9A9-5B08-6E75B268E227}"/>
              </a:ext>
            </a:extLst>
          </p:cNvPr>
          <p:cNvCxnSpPr/>
          <p:nvPr/>
        </p:nvCxnSpPr>
        <p:spPr>
          <a:xfrm>
            <a:off x="4932485" y="2800965"/>
            <a:ext cx="0" cy="51006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E5A79F6-6136-7A70-EE48-40F60F730BD8}"/>
              </a:ext>
            </a:extLst>
          </p:cNvPr>
          <p:cNvCxnSpPr>
            <a:cxnSpLocks/>
          </p:cNvCxnSpPr>
          <p:nvPr/>
        </p:nvCxnSpPr>
        <p:spPr>
          <a:xfrm>
            <a:off x="4932485" y="2971800"/>
            <a:ext cx="271096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9118E7A-D9A3-FEC0-56D3-A5DAC557EA2F}"/>
              </a:ext>
            </a:extLst>
          </p:cNvPr>
          <p:cNvCxnSpPr/>
          <p:nvPr/>
        </p:nvCxnSpPr>
        <p:spPr>
          <a:xfrm>
            <a:off x="6295292" y="2971800"/>
            <a:ext cx="0" cy="33922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994EA2-93CE-0DE3-412C-784EFBBA777E}"/>
              </a:ext>
            </a:extLst>
          </p:cNvPr>
          <p:cNvCxnSpPr>
            <a:cxnSpLocks/>
          </p:cNvCxnSpPr>
          <p:nvPr/>
        </p:nvCxnSpPr>
        <p:spPr>
          <a:xfrm flipH="1">
            <a:off x="7635142" y="2971800"/>
            <a:ext cx="8304" cy="32418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7463A871-DD32-0578-E28B-DC2D6CE2ED1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342349" y="1853539"/>
            <a:ext cx="522409" cy="522409"/>
          </a:xfrm>
          <a:prstGeom prst="rect">
            <a:avLst/>
          </a:prstGeom>
        </p:spPr>
      </p:pic>
      <p:sp>
        <p:nvSpPr>
          <p:cNvPr id="18" name="TextBox 17">
            <a:extLst>
              <a:ext uri="{FF2B5EF4-FFF2-40B4-BE49-F238E27FC236}">
                <a16:creationId xmlns:a16="http://schemas.microsoft.com/office/drawing/2014/main" id="{D9868027-9226-7AE3-C6E1-99F0FB8ADFE6}"/>
              </a:ext>
            </a:extLst>
          </p:cNvPr>
          <p:cNvSpPr txBox="1"/>
          <p:nvPr/>
        </p:nvSpPr>
        <p:spPr>
          <a:xfrm>
            <a:off x="9892841" y="2481720"/>
            <a:ext cx="1421424" cy="646331"/>
          </a:xfrm>
          <a:prstGeom prst="rect">
            <a:avLst/>
          </a:prstGeom>
          <a:noFill/>
        </p:spPr>
        <p:txBody>
          <a:bodyPr wrap="square">
            <a:spAutoFit/>
          </a:bodyPr>
          <a:lstStyle/>
          <a:p>
            <a:pPr algn="ctr" defTabSz="932472" fontAlgn="base">
              <a:spcBef>
                <a:spcPct val="0"/>
              </a:spcBef>
              <a:spcAft>
                <a:spcPct val="0"/>
              </a:spcAft>
            </a:pPr>
            <a:r>
              <a:rPr lang="en-US" sz="1800" b="1" dirty="0">
                <a:solidFill>
                  <a:schemeClr val="tx1"/>
                </a:solidFill>
                <a:ea typeface="Segoe UI" pitchFamily="34" charset="0"/>
                <a:cs typeface="Segoe UI" pitchFamily="34" charset="0"/>
              </a:rPr>
              <a:t>Chaos Experiment</a:t>
            </a:r>
          </a:p>
        </p:txBody>
      </p:sp>
      <p:pic>
        <p:nvPicPr>
          <p:cNvPr id="23" name="Graphic 22">
            <a:extLst>
              <a:ext uri="{FF2B5EF4-FFF2-40B4-BE49-F238E27FC236}">
                <a16:creationId xmlns:a16="http://schemas.microsoft.com/office/drawing/2014/main" id="{B55853A3-0B6B-204C-7555-4A67A038A79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342720" y="3520257"/>
            <a:ext cx="522409" cy="522409"/>
          </a:xfrm>
          <a:prstGeom prst="rect">
            <a:avLst/>
          </a:prstGeom>
        </p:spPr>
      </p:pic>
      <p:sp>
        <p:nvSpPr>
          <p:cNvPr id="25" name="TextBox 24">
            <a:extLst>
              <a:ext uri="{FF2B5EF4-FFF2-40B4-BE49-F238E27FC236}">
                <a16:creationId xmlns:a16="http://schemas.microsoft.com/office/drawing/2014/main" id="{806F72A5-0AC9-D467-BA1E-DD4379D34332}"/>
              </a:ext>
            </a:extLst>
          </p:cNvPr>
          <p:cNvSpPr txBox="1"/>
          <p:nvPr/>
        </p:nvSpPr>
        <p:spPr>
          <a:xfrm>
            <a:off x="9892841" y="4093884"/>
            <a:ext cx="1421424" cy="646331"/>
          </a:xfrm>
          <a:prstGeom prst="rect">
            <a:avLst/>
          </a:prstGeom>
          <a:noFill/>
        </p:spPr>
        <p:txBody>
          <a:bodyPr wrap="square">
            <a:spAutoFit/>
          </a:bodyPr>
          <a:lstStyle/>
          <a:p>
            <a:pPr algn="ctr" defTabSz="932472" fontAlgn="base">
              <a:spcBef>
                <a:spcPct val="0"/>
              </a:spcBef>
              <a:spcAft>
                <a:spcPct val="0"/>
              </a:spcAft>
            </a:pPr>
            <a:r>
              <a:rPr lang="en-US" sz="1800" b="1" dirty="0">
                <a:solidFill>
                  <a:schemeClr val="tx1"/>
                </a:solidFill>
                <a:ea typeface="Segoe UI" pitchFamily="34" charset="0"/>
                <a:cs typeface="Segoe UI" pitchFamily="34" charset="0"/>
              </a:rPr>
              <a:t>Load Testing</a:t>
            </a:r>
          </a:p>
        </p:txBody>
      </p:sp>
    </p:spTree>
    <p:custDataLst>
      <p:tags r:id="rId1"/>
    </p:custDataLst>
    <p:extLst>
      <p:ext uri="{BB962C8B-B14F-4D97-AF65-F5344CB8AC3E}">
        <p14:creationId xmlns:p14="http://schemas.microsoft.com/office/powerpoint/2010/main" val="67848632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C51890E7-B0A6-AF21-7B2A-4E57DB96CEC1}"/>
              </a:ext>
            </a:extLst>
          </p:cNvPr>
          <p:cNvSpPr>
            <a:spLocks noGrp="1"/>
          </p:cNvSpPr>
          <p:nvPr>
            <p:ph type="title"/>
          </p:nvPr>
        </p:nvSpPr>
        <p:spPr>
          <a:xfrm>
            <a:off x="588263" y="457200"/>
            <a:ext cx="11018520" cy="861774"/>
          </a:xfrm>
        </p:spPr>
        <p:txBody>
          <a:bodyPr/>
          <a:lstStyle/>
          <a:p>
            <a:r>
              <a:rPr lang="en-US" sz="2800" b="1" dirty="0">
                <a:latin typeface="+mn-lt"/>
                <a:cs typeface="Segoe UI Light" panose="020B0502040204020203" pitchFamily="34" charset="0"/>
              </a:rPr>
              <a:t>Build and run a load test</a:t>
            </a:r>
            <a:br>
              <a:rPr lang="en-IN" b="1" dirty="0"/>
            </a:br>
            <a:endParaRPr lang="en-IN" b="1" dirty="0"/>
          </a:p>
        </p:txBody>
      </p:sp>
      <p:sp>
        <p:nvSpPr>
          <p:cNvPr id="21" name="Rectangle: Single Corner Rounded 20">
            <a:extLst>
              <a:ext uri="{FF2B5EF4-FFF2-40B4-BE49-F238E27FC236}">
                <a16:creationId xmlns:a16="http://schemas.microsoft.com/office/drawing/2014/main" id="{7B3CAEF9-B3E7-9AE1-B8B7-B10DE55EF45F}"/>
              </a:ext>
              <a:ext uri="{C183D7F6-B498-43B3-948B-1728B52AA6E4}">
                <adec:decorative xmlns:adec="http://schemas.microsoft.com/office/drawing/2017/decorative" val="1"/>
              </a:ext>
            </a:extLst>
          </p:cNvPr>
          <p:cNvSpPr/>
          <p:nvPr/>
        </p:nvSpPr>
        <p:spPr bwMode="auto">
          <a:xfrm flipH="1">
            <a:off x="4219306" y="1503640"/>
            <a:ext cx="7384429" cy="4765399"/>
          </a:xfrm>
          <a:prstGeom prst="round1Rect">
            <a:avLst>
              <a:gd name="adj" fmla="val 3772"/>
            </a:avLst>
          </a:prstGeom>
          <a:solidFill>
            <a:schemeClr val="bg1"/>
          </a:solidFill>
          <a:ln>
            <a:noFill/>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
              <a:ea typeface="Segoe UI" pitchFamily="34" charset="0"/>
              <a:cs typeface="Segoe UI" pitchFamily="34" charset="0"/>
            </a:endParaRPr>
          </a:p>
        </p:txBody>
      </p:sp>
      <p:sp>
        <p:nvSpPr>
          <p:cNvPr id="22" name="Rectangle: Single Corner Rounded 21">
            <a:extLst>
              <a:ext uri="{FF2B5EF4-FFF2-40B4-BE49-F238E27FC236}">
                <a16:creationId xmlns:a16="http://schemas.microsoft.com/office/drawing/2014/main" id="{26F36B03-0C66-D853-091E-B580DBFC8039}"/>
              </a:ext>
              <a:ext uri="{C183D7F6-B498-43B3-948B-1728B52AA6E4}">
                <adec:decorative xmlns:adec="http://schemas.microsoft.com/office/drawing/2017/decorative" val="1"/>
              </a:ext>
            </a:extLst>
          </p:cNvPr>
          <p:cNvSpPr/>
          <p:nvPr/>
        </p:nvSpPr>
        <p:spPr bwMode="auto">
          <a:xfrm>
            <a:off x="0" y="1469436"/>
            <a:ext cx="4023360" cy="5388564"/>
          </a:xfrm>
          <a:prstGeom prst="round1Rect">
            <a:avLst>
              <a:gd name="adj" fmla="val 5755"/>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sp>
        <p:nvSpPr>
          <p:cNvPr id="4" name="TextBox 3">
            <a:extLst>
              <a:ext uri="{FF2B5EF4-FFF2-40B4-BE49-F238E27FC236}">
                <a16:creationId xmlns:a16="http://schemas.microsoft.com/office/drawing/2014/main" id="{7507F1B0-1015-70E2-FD21-E70BA1BC7356}"/>
              </a:ext>
            </a:extLst>
          </p:cNvPr>
          <p:cNvSpPr txBox="1"/>
          <p:nvPr/>
        </p:nvSpPr>
        <p:spPr>
          <a:xfrm>
            <a:off x="1254439" y="1752600"/>
            <a:ext cx="2609501" cy="73866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
                <a:ea typeface="+mn-ea"/>
                <a:cs typeface="+mn-cs"/>
              </a:rPr>
              <a:t>Apache JMeter</a:t>
            </a:r>
            <a:r>
              <a:rPr kumimoji="0" lang="en-US" sz="1600" b="0" i="0" u="none" strike="noStrike" kern="1200" cap="none" spc="0" normalizeH="0" baseline="0" noProof="0" dirty="0">
                <a:ln>
                  <a:noFill/>
                </a:ln>
                <a:solidFill>
                  <a:srgbClr val="000000"/>
                </a:solidFill>
                <a:effectLst/>
                <a:uLnTx/>
                <a:uFillTx/>
                <a:latin typeface="Segoe UI "/>
                <a:ea typeface="+mn-ea"/>
                <a:cs typeface="+mn-cs"/>
              </a:rPr>
              <a:t> is an open source tool for building and running load test scripts.</a:t>
            </a:r>
          </a:p>
        </p:txBody>
      </p:sp>
      <p:grpSp>
        <p:nvGrpSpPr>
          <p:cNvPr id="6" name="Group 5">
            <a:extLst>
              <a:ext uri="{FF2B5EF4-FFF2-40B4-BE49-F238E27FC236}">
                <a16:creationId xmlns:a16="http://schemas.microsoft.com/office/drawing/2014/main" id="{B8048BC2-B739-165A-C8FE-AB27715CC12E}"/>
              </a:ext>
              <a:ext uri="{C183D7F6-B498-43B3-948B-1728B52AA6E4}">
                <adec:decorative xmlns:adec="http://schemas.microsoft.com/office/drawing/2017/decorative" val="1"/>
              </a:ext>
            </a:extLst>
          </p:cNvPr>
          <p:cNvGrpSpPr/>
          <p:nvPr/>
        </p:nvGrpSpPr>
        <p:grpSpPr>
          <a:xfrm>
            <a:off x="588263" y="1752600"/>
            <a:ext cx="499256" cy="499256"/>
            <a:chOff x="4863419" y="201635"/>
            <a:chExt cx="1828800" cy="1828800"/>
          </a:xfrm>
        </p:grpSpPr>
        <p:sp>
          <p:nvSpPr>
            <p:cNvPr id="8" name="Freeform: Shape 11">
              <a:extLst>
                <a:ext uri="{FF2B5EF4-FFF2-40B4-BE49-F238E27FC236}">
                  <a16:creationId xmlns:a16="http://schemas.microsoft.com/office/drawing/2014/main" id="{B47A0DF3-1600-DF49-D0DE-D8FB9AE6AA7B}"/>
                </a:ext>
              </a:extLst>
            </p:cNvPr>
            <p:cNvSpPr>
              <a:spLocks/>
            </p:cNvSpPr>
            <p:nvPr/>
          </p:nvSpPr>
          <p:spPr bwMode="auto">
            <a:xfrm>
              <a:off x="4863419" y="201635"/>
              <a:ext cx="1828800" cy="1828800"/>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sp>
          <p:nvSpPr>
            <p:cNvPr id="9" name="Oval 8">
              <a:extLst>
                <a:ext uri="{FF2B5EF4-FFF2-40B4-BE49-F238E27FC236}">
                  <a16:creationId xmlns:a16="http://schemas.microsoft.com/office/drawing/2014/main" id="{19851A6D-77E1-0B3C-D5A0-841F6AC13231}"/>
                </a:ext>
              </a:extLst>
            </p:cNvPr>
            <p:cNvSpPr>
              <a:spLocks/>
            </p:cNvSpPr>
            <p:nvPr/>
          </p:nvSpPr>
          <p:spPr bwMode="auto">
            <a:xfrm>
              <a:off x="5085647" y="423863"/>
              <a:ext cx="1384344" cy="1384344"/>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grpSp>
      <p:cxnSp>
        <p:nvCxnSpPr>
          <p:cNvPr id="10" name="Straight Connector 9">
            <a:extLst>
              <a:ext uri="{FF2B5EF4-FFF2-40B4-BE49-F238E27FC236}">
                <a16:creationId xmlns:a16="http://schemas.microsoft.com/office/drawing/2014/main" id="{41CCAC0E-9E9B-70FD-5D2B-655F5B5E6DAD}"/>
              </a:ext>
              <a:ext uri="{C183D7F6-B498-43B3-948B-1728B52AA6E4}">
                <adec:decorative xmlns:adec="http://schemas.microsoft.com/office/drawing/2017/decorative" val="1"/>
              </a:ext>
            </a:extLst>
          </p:cNvPr>
          <p:cNvCxnSpPr>
            <a:cxnSpLocks/>
          </p:cNvCxnSpPr>
          <p:nvPr/>
        </p:nvCxnSpPr>
        <p:spPr>
          <a:xfrm>
            <a:off x="1244913" y="3847624"/>
            <a:ext cx="2609501"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E8DFB31-93F7-F070-9CB4-AD3A6BEAA67E}"/>
              </a:ext>
            </a:extLst>
          </p:cNvPr>
          <p:cNvSpPr txBox="1"/>
          <p:nvPr/>
        </p:nvSpPr>
        <p:spPr>
          <a:xfrm>
            <a:off x="1254439" y="4219099"/>
            <a:ext cx="2609501" cy="1477328"/>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
                <a:ea typeface="+mn-ea"/>
                <a:cs typeface="+mn-cs"/>
              </a:rPr>
              <a:t>A </a:t>
            </a:r>
            <a:r>
              <a:rPr kumimoji="0" lang="en-US" sz="1600" b="1" i="0" u="none" strike="noStrike" kern="1200" cap="none" spc="0" normalizeH="0" baseline="0" noProof="0" dirty="0">
                <a:ln>
                  <a:noFill/>
                </a:ln>
                <a:solidFill>
                  <a:srgbClr val="000000"/>
                </a:solidFill>
                <a:effectLst/>
                <a:uLnTx/>
                <a:uFillTx/>
                <a:latin typeface="Segoe UI "/>
                <a:ea typeface="+mn-ea"/>
                <a:cs typeface="+mn-cs"/>
              </a:rPr>
              <a:t>load test</a:t>
            </a:r>
            <a:r>
              <a:rPr kumimoji="0" lang="en-US" sz="1600" b="0" i="0" u="none" strike="noStrike" kern="1200" cap="none" spc="0" normalizeH="0" baseline="0" noProof="0" dirty="0">
                <a:ln>
                  <a:noFill/>
                </a:ln>
                <a:solidFill>
                  <a:srgbClr val="000000"/>
                </a:solidFill>
                <a:effectLst/>
                <a:uLnTx/>
                <a:uFillTx/>
                <a:latin typeface="Segoe UI "/>
                <a:ea typeface="+mn-ea"/>
                <a:cs typeface="+mn-cs"/>
              </a:rPr>
              <a:t> allows us to simulate a certain amount of traffic against an application to ensure that the application can handle that level of load.</a:t>
            </a:r>
          </a:p>
        </p:txBody>
      </p:sp>
      <p:grpSp>
        <p:nvGrpSpPr>
          <p:cNvPr id="20" name="Group 19">
            <a:extLst>
              <a:ext uri="{FF2B5EF4-FFF2-40B4-BE49-F238E27FC236}">
                <a16:creationId xmlns:a16="http://schemas.microsoft.com/office/drawing/2014/main" id="{22718B3A-703B-CE0F-0F4F-AF05EEE5DAE3}"/>
              </a:ext>
              <a:ext uri="{C183D7F6-B498-43B3-948B-1728B52AA6E4}">
                <adec:decorative xmlns:adec="http://schemas.microsoft.com/office/drawing/2017/decorative" val="1"/>
              </a:ext>
            </a:extLst>
          </p:cNvPr>
          <p:cNvGrpSpPr/>
          <p:nvPr/>
        </p:nvGrpSpPr>
        <p:grpSpPr>
          <a:xfrm>
            <a:off x="588263" y="4219099"/>
            <a:ext cx="499256" cy="499256"/>
            <a:chOff x="588263" y="4142899"/>
            <a:chExt cx="499256" cy="499256"/>
          </a:xfrm>
        </p:grpSpPr>
        <p:sp>
          <p:nvSpPr>
            <p:cNvPr id="15" name="Freeform: Shape 11">
              <a:extLst>
                <a:ext uri="{FF2B5EF4-FFF2-40B4-BE49-F238E27FC236}">
                  <a16:creationId xmlns:a16="http://schemas.microsoft.com/office/drawing/2014/main" id="{1B35E676-219F-3798-C44B-5512BD6DD210}"/>
                </a:ext>
              </a:extLst>
            </p:cNvPr>
            <p:cNvSpPr>
              <a:spLocks/>
            </p:cNvSpPr>
            <p:nvPr/>
          </p:nvSpPr>
          <p:spPr bwMode="auto">
            <a:xfrm>
              <a:off x="588263" y="4142899"/>
              <a:ext cx="499256" cy="499256"/>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sp>
          <p:nvSpPr>
            <p:cNvPr id="16" name="Oval 15">
              <a:extLst>
                <a:ext uri="{FF2B5EF4-FFF2-40B4-BE49-F238E27FC236}">
                  <a16:creationId xmlns:a16="http://schemas.microsoft.com/office/drawing/2014/main" id="{06BA2B85-9ABF-698E-0BED-F2C944BBAA5B}"/>
                </a:ext>
              </a:extLst>
            </p:cNvPr>
            <p:cNvSpPr>
              <a:spLocks/>
            </p:cNvSpPr>
            <p:nvPr/>
          </p:nvSpPr>
          <p:spPr bwMode="auto">
            <a:xfrm>
              <a:off x="648931" y="4203567"/>
              <a:ext cx="377921" cy="377921"/>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grpSp>
      <p:sp>
        <p:nvSpPr>
          <p:cNvPr id="17" name="Freeform 13">
            <a:extLst>
              <a:ext uri="{FF2B5EF4-FFF2-40B4-BE49-F238E27FC236}">
                <a16:creationId xmlns:a16="http://schemas.microsoft.com/office/drawing/2014/main" id="{2682F4D0-6004-A76B-2709-7E80CBB134E6}"/>
              </a:ext>
              <a:ext uri="{C183D7F6-B498-43B3-948B-1728B52AA6E4}">
                <adec:decorative xmlns:adec="http://schemas.microsoft.com/office/drawing/2017/decorative" val="1"/>
              </a:ext>
            </a:extLst>
          </p:cNvPr>
          <p:cNvSpPr>
            <a:spLocks noChangeAspect="1"/>
          </p:cNvSpPr>
          <p:nvPr/>
        </p:nvSpPr>
        <p:spPr bwMode="auto">
          <a:xfrm>
            <a:off x="687562" y="1919764"/>
            <a:ext cx="300658" cy="164928"/>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
              <a:ea typeface="+mn-ea"/>
              <a:cs typeface="+mn-cs"/>
            </a:endParaRPr>
          </a:p>
        </p:txBody>
      </p:sp>
      <p:sp>
        <p:nvSpPr>
          <p:cNvPr id="18" name="check 3">
            <a:extLst>
              <a:ext uri="{FF2B5EF4-FFF2-40B4-BE49-F238E27FC236}">
                <a16:creationId xmlns:a16="http://schemas.microsoft.com/office/drawing/2014/main" id="{5460E564-E61B-8962-606B-7286FB544DEF}"/>
              </a:ext>
              <a:ext uri="{C183D7F6-B498-43B3-948B-1728B52AA6E4}">
                <adec:decorative xmlns:adec="http://schemas.microsoft.com/office/drawing/2017/decorative" val="1"/>
              </a:ext>
            </a:extLst>
          </p:cNvPr>
          <p:cNvSpPr>
            <a:spLocks noChangeAspect="1" noEditPoints="1"/>
          </p:cNvSpPr>
          <p:nvPr/>
        </p:nvSpPr>
        <p:spPr bwMode="auto">
          <a:xfrm>
            <a:off x="711907" y="4343474"/>
            <a:ext cx="251968" cy="250506"/>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
              <a:ea typeface="+mn-ea"/>
              <a:cs typeface="+mn-cs"/>
            </a:endParaRPr>
          </a:p>
        </p:txBody>
      </p:sp>
      <p:pic>
        <p:nvPicPr>
          <p:cNvPr id="3" name="Picture 2">
            <a:extLst>
              <a:ext uri="{FF2B5EF4-FFF2-40B4-BE49-F238E27FC236}">
                <a16:creationId xmlns:a16="http://schemas.microsoft.com/office/drawing/2014/main" id="{37826A00-B515-354C-6D21-BF3FE494675E}"/>
              </a:ext>
            </a:extLst>
          </p:cNvPr>
          <p:cNvPicPr>
            <a:picLocks noChangeAspect="1"/>
          </p:cNvPicPr>
          <p:nvPr/>
        </p:nvPicPr>
        <p:blipFill>
          <a:blip r:embed="rId4"/>
          <a:stretch>
            <a:fillRect/>
          </a:stretch>
        </p:blipFill>
        <p:spPr>
          <a:xfrm>
            <a:off x="4297123" y="2429229"/>
            <a:ext cx="7106500" cy="3532551"/>
          </a:xfrm>
          <a:prstGeom prst="rect">
            <a:avLst/>
          </a:prstGeom>
        </p:spPr>
      </p:pic>
      <p:sp>
        <p:nvSpPr>
          <p:cNvPr id="5" name="TextBox 4">
            <a:extLst>
              <a:ext uri="{FF2B5EF4-FFF2-40B4-BE49-F238E27FC236}">
                <a16:creationId xmlns:a16="http://schemas.microsoft.com/office/drawing/2014/main" id="{BA4CDF79-7A7E-C00A-52D7-2D54C8B59923}"/>
              </a:ext>
            </a:extLst>
          </p:cNvPr>
          <p:cNvSpPr txBox="1"/>
          <p:nvPr/>
        </p:nvSpPr>
        <p:spPr>
          <a:xfrm>
            <a:off x="6069054" y="1937547"/>
            <a:ext cx="4090964"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661C5"/>
                </a:solidFill>
                <a:effectLst/>
                <a:uLnTx/>
                <a:uFillTx/>
                <a:latin typeface="Segoe UI "/>
                <a:ea typeface="+mn-ea"/>
                <a:cs typeface="+mn-cs"/>
              </a:rPr>
              <a:t>Apache JMeter</a:t>
            </a:r>
            <a:endParaRPr kumimoji="0" lang="en-IN" sz="2400" b="1" i="0" u="none" strike="noStrike" kern="1200" cap="none" spc="0" normalizeH="0" baseline="0" noProof="0" dirty="0">
              <a:ln>
                <a:noFill/>
              </a:ln>
              <a:solidFill>
                <a:srgbClr val="8661C5"/>
              </a:solidFill>
              <a:effectLst/>
              <a:uLnTx/>
              <a:uFillTx/>
              <a:latin typeface="Segoe UI "/>
              <a:ea typeface="+mn-ea"/>
              <a:cs typeface="+mn-cs"/>
            </a:endParaRPr>
          </a:p>
        </p:txBody>
      </p:sp>
    </p:spTree>
    <p:custDataLst>
      <p:tags r:id="rId1"/>
    </p:custDataLst>
    <p:extLst>
      <p:ext uri="{BB962C8B-B14F-4D97-AF65-F5344CB8AC3E}">
        <p14:creationId xmlns:p14="http://schemas.microsoft.com/office/powerpoint/2010/main" val="17818694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56">
            <a:extLst>
              <a:ext uri="{FF2B5EF4-FFF2-40B4-BE49-F238E27FC236}">
                <a16:creationId xmlns:a16="http://schemas.microsoft.com/office/drawing/2014/main" id="{F5C8EB68-BB9C-5D58-6C6D-48DA703859CC}"/>
              </a:ext>
            </a:extLst>
          </p:cNvPr>
          <p:cNvSpPr>
            <a:spLocks noGrp="1"/>
          </p:cNvSpPr>
          <p:nvPr>
            <p:ph type="title"/>
          </p:nvPr>
        </p:nvSpPr>
        <p:spPr>
          <a:xfrm>
            <a:off x="588263" y="457200"/>
            <a:ext cx="11018520" cy="430887"/>
          </a:xfrm>
        </p:spPr>
        <p:txBody>
          <a:bodyPr vert="horz" wrap="square" lIns="0" tIns="0" rIns="0" bIns="0" rtlCol="0" anchor="ctr">
            <a:spAutoFit/>
          </a:bodyPr>
          <a:lstStyle/>
          <a:p>
            <a:r>
              <a:rPr lang="en-US" sz="2800" b="1" dirty="0">
                <a:latin typeface="+mn-lt"/>
                <a:cs typeface="Segoe UI Light" panose="020B0502040204020203" pitchFamily="34" charset="0"/>
              </a:rPr>
              <a:t>Working with Azure load testing</a:t>
            </a:r>
            <a:endParaRPr lang="en-US" b="1" dirty="0"/>
          </a:p>
        </p:txBody>
      </p:sp>
      <p:sp>
        <p:nvSpPr>
          <p:cNvPr id="42" name="Rectangle: Rounded Corners 41">
            <a:extLst>
              <a:ext uri="{FF2B5EF4-FFF2-40B4-BE49-F238E27FC236}">
                <a16:creationId xmlns:a16="http://schemas.microsoft.com/office/drawing/2014/main" id="{66D99054-7329-D75D-8B4B-F9F780998CB3}"/>
              </a:ext>
              <a:ext uri="{C183D7F6-B498-43B3-948B-1728B52AA6E4}">
                <adec:decorative xmlns:adec="http://schemas.microsoft.com/office/drawing/2017/decorative" val="1"/>
              </a:ext>
            </a:extLst>
          </p:cNvPr>
          <p:cNvSpPr/>
          <p:nvPr/>
        </p:nvSpPr>
        <p:spPr bwMode="auto">
          <a:xfrm>
            <a:off x="588263" y="1612900"/>
            <a:ext cx="11018520" cy="4660900"/>
          </a:xfrm>
          <a:prstGeom prst="roundRect">
            <a:avLst>
              <a:gd name="adj" fmla="val 4846"/>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
              <a:ea typeface="Segoe UI" pitchFamily="34" charset="0"/>
              <a:cs typeface="Segoe UI" pitchFamily="34" charset="0"/>
            </a:endParaRPr>
          </a:p>
        </p:txBody>
      </p:sp>
      <p:pic>
        <p:nvPicPr>
          <p:cNvPr id="7" name="Picture 6">
            <a:extLst>
              <a:ext uri="{FF2B5EF4-FFF2-40B4-BE49-F238E27FC236}">
                <a16:creationId xmlns:a16="http://schemas.microsoft.com/office/drawing/2014/main" id="{A122E798-BEC1-DFF9-BD50-7B3D8EEB383E}"/>
              </a:ext>
            </a:extLst>
          </p:cNvPr>
          <p:cNvPicPr>
            <a:picLocks noChangeAspect="1"/>
          </p:cNvPicPr>
          <p:nvPr/>
        </p:nvPicPr>
        <p:blipFill>
          <a:blip r:embed="rId4"/>
          <a:stretch>
            <a:fillRect/>
          </a:stretch>
        </p:blipFill>
        <p:spPr>
          <a:xfrm>
            <a:off x="798634" y="1766818"/>
            <a:ext cx="10594731" cy="4345095"/>
          </a:xfrm>
          <a:prstGeom prst="rect">
            <a:avLst/>
          </a:prstGeom>
        </p:spPr>
      </p:pic>
    </p:spTree>
    <p:custDataLst>
      <p:tags r:id="rId1"/>
    </p:custDataLst>
    <p:extLst>
      <p:ext uri="{BB962C8B-B14F-4D97-AF65-F5344CB8AC3E}">
        <p14:creationId xmlns:p14="http://schemas.microsoft.com/office/powerpoint/2010/main" val="213568758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Single Corner Rounded 106">
            <a:extLst>
              <a:ext uri="{FF2B5EF4-FFF2-40B4-BE49-F238E27FC236}">
                <a16:creationId xmlns:a16="http://schemas.microsoft.com/office/drawing/2014/main" id="{0E74FE64-01A4-8A61-B4B0-49D51E01F669}"/>
              </a:ext>
              <a:ext uri="{C183D7F6-B498-43B3-948B-1728B52AA6E4}">
                <adec:decorative xmlns:adec="http://schemas.microsoft.com/office/drawing/2017/decorative" val="1"/>
              </a:ext>
            </a:extLst>
          </p:cNvPr>
          <p:cNvSpPr/>
          <p:nvPr/>
        </p:nvSpPr>
        <p:spPr bwMode="auto">
          <a:xfrm flipV="1">
            <a:off x="0" y="2019094"/>
            <a:ext cx="4991100" cy="4838906"/>
          </a:xfrm>
          <a:prstGeom prst="round1Rect">
            <a:avLst>
              <a:gd name="adj" fmla="val 5755"/>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sp>
        <p:nvSpPr>
          <p:cNvPr id="108" name="Rectangle: Single Corner Rounded 107">
            <a:extLst>
              <a:ext uri="{FF2B5EF4-FFF2-40B4-BE49-F238E27FC236}">
                <a16:creationId xmlns:a16="http://schemas.microsoft.com/office/drawing/2014/main" id="{5115844A-AD14-59C9-35E2-6E99E2D086B2}"/>
              </a:ext>
              <a:ext uri="{C183D7F6-B498-43B3-948B-1728B52AA6E4}">
                <adec:decorative xmlns:adec="http://schemas.microsoft.com/office/drawing/2017/decorative" val="1"/>
              </a:ext>
            </a:extLst>
          </p:cNvPr>
          <p:cNvSpPr/>
          <p:nvPr/>
        </p:nvSpPr>
        <p:spPr bwMode="auto">
          <a:xfrm flipH="1">
            <a:off x="4307414" y="1676401"/>
            <a:ext cx="7884586" cy="5181599"/>
          </a:xfrm>
          <a:prstGeom prst="round1Rect">
            <a:avLst>
              <a:gd name="adj" fmla="val 3772"/>
            </a:avLst>
          </a:prstGeom>
          <a:solidFill>
            <a:schemeClr val="bg1"/>
          </a:solidFill>
          <a:ln>
            <a:noFill/>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
              <a:ea typeface="Segoe UI" pitchFamily="34" charset="0"/>
              <a:cs typeface="Segoe UI" pitchFamily="34" charset="0"/>
            </a:endParaRPr>
          </a:p>
        </p:txBody>
      </p:sp>
      <p:grpSp>
        <p:nvGrpSpPr>
          <p:cNvPr id="109" name="Group 108">
            <a:extLst>
              <a:ext uri="{FF2B5EF4-FFF2-40B4-BE49-F238E27FC236}">
                <a16:creationId xmlns:a16="http://schemas.microsoft.com/office/drawing/2014/main" id="{3E9A725A-2782-B157-3BE0-3F82946B77A5}"/>
              </a:ext>
              <a:ext uri="{C183D7F6-B498-43B3-948B-1728B52AA6E4}">
                <adec:decorative xmlns:adec="http://schemas.microsoft.com/office/drawing/2017/decorative" val="1"/>
              </a:ext>
            </a:extLst>
          </p:cNvPr>
          <p:cNvGrpSpPr/>
          <p:nvPr/>
        </p:nvGrpSpPr>
        <p:grpSpPr>
          <a:xfrm>
            <a:off x="588263" y="2266195"/>
            <a:ext cx="499256" cy="499256"/>
            <a:chOff x="4863419" y="201635"/>
            <a:chExt cx="1828800" cy="1828800"/>
          </a:xfrm>
        </p:grpSpPr>
        <p:sp>
          <p:nvSpPr>
            <p:cNvPr id="110" name="Freeform: Shape 11">
              <a:extLst>
                <a:ext uri="{FF2B5EF4-FFF2-40B4-BE49-F238E27FC236}">
                  <a16:creationId xmlns:a16="http://schemas.microsoft.com/office/drawing/2014/main" id="{C62EC523-E0E5-8EA4-2CAE-6C32DE05CA8E}"/>
                </a:ext>
              </a:extLst>
            </p:cNvPr>
            <p:cNvSpPr>
              <a:spLocks/>
            </p:cNvSpPr>
            <p:nvPr/>
          </p:nvSpPr>
          <p:spPr bwMode="auto">
            <a:xfrm>
              <a:off x="4863419" y="201635"/>
              <a:ext cx="1828800" cy="1828800"/>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sp>
          <p:nvSpPr>
            <p:cNvPr id="111" name="Oval 110">
              <a:extLst>
                <a:ext uri="{FF2B5EF4-FFF2-40B4-BE49-F238E27FC236}">
                  <a16:creationId xmlns:a16="http://schemas.microsoft.com/office/drawing/2014/main" id="{C7C0C2CD-DA60-3781-BB00-B3E408EB2719}"/>
                </a:ext>
              </a:extLst>
            </p:cNvPr>
            <p:cNvSpPr>
              <a:spLocks/>
            </p:cNvSpPr>
            <p:nvPr/>
          </p:nvSpPr>
          <p:spPr bwMode="auto">
            <a:xfrm>
              <a:off x="5085647" y="423863"/>
              <a:ext cx="1384344" cy="1384344"/>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
                <a:ea typeface="Segoe UI" pitchFamily="34" charset="0"/>
                <a:cs typeface="Segoe UI" pitchFamily="34" charset="0"/>
              </a:endParaRPr>
            </a:p>
          </p:txBody>
        </p:sp>
      </p:gr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88263" y="457200"/>
            <a:ext cx="11018520" cy="430887"/>
          </a:xfrm>
        </p:spPr>
        <p:txBody>
          <a:bodyPr>
            <a:noAutofit/>
          </a:bodyPr>
          <a:lstStyle/>
          <a:p>
            <a:r>
              <a:rPr lang="en-US" dirty="0"/>
              <a:t>Build an Azure Chaos experiment</a:t>
            </a:r>
          </a:p>
        </p:txBody>
      </p:sp>
      <p:sp>
        <p:nvSpPr>
          <p:cNvPr id="35" name="TextBox 34">
            <a:extLst>
              <a:ext uri="{FF2B5EF4-FFF2-40B4-BE49-F238E27FC236}">
                <a16:creationId xmlns:a16="http://schemas.microsoft.com/office/drawing/2014/main" id="{4B38BD3B-8BFC-3D5F-B301-448996A0D67D}"/>
              </a:ext>
            </a:extLst>
          </p:cNvPr>
          <p:cNvSpPr txBox="1"/>
          <p:nvPr/>
        </p:nvSpPr>
        <p:spPr>
          <a:xfrm>
            <a:off x="480698" y="1079291"/>
            <a:ext cx="11018520" cy="307777"/>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
                <a:ea typeface="+mn-ea"/>
                <a:cs typeface="+mn-cs"/>
              </a:rPr>
              <a:t>You’ll create a chaos experiment to observe behavior when the App Service stops.</a:t>
            </a:r>
          </a:p>
        </p:txBody>
      </p:sp>
      <p:sp>
        <p:nvSpPr>
          <p:cNvPr id="112" name="TextBox 111">
            <a:extLst>
              <a:ext uri="{FF2B5EF4-FFF2-40B4-BE49-F238E27FC236}">
                <a16:creationId xmlns:a16="http://schemas.microsoft.com/office/drawing/2014/main" id="{5A593E54-09AF-815B-C9D8-632FB3041568}"/>
              </a:ext>
            </a:extLst>
          </p:cNvPr>
          <p:cNvSpPr txBox="1"/>
          <p:nvPr/>
        </p:nvSpPr>
        <p:spPr>
          <a:xfrm>
            <a:off x="1279565" y="2266195"/>
            <a:ext cx="2748992" cy="1384995"/>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
                <a:ea typeface="+mn-ea"/>
                <a:cs typeface="+mn-cs"/>
              </a:rPr>
              <a:t>Azure Chaos Studio allows us to design experiments that disable resources and test the resiliency of applications. </a:t>
            </a:r>
          </a:p>
        </p:txBody>
      </p:sp>
      <p:cxnSp>
        <p:nvCxnSpPr>
          <p:cNvPr id="113" name="Straight Connector 112">
            <a:extLst>
              <a:ext uri="{FF2B5EF4-FFF2-40B4-BE49-F238E27FC236}">
                <a16:creationId xmlns:a16="http://schemas.microsoft.com/office/drawing/2014/main" id="{CF070698-5126-4128-0695-B9877EF90D38}"/>
              </a:ext>
              <a:ext uri="{C183D7F6-B498-43B3-948B-1728B52AA6E4}">
                <adec:decorative xmlns:adec="http://schemas.microsoft.com/office/drawing/2017/decorative" val="1"/>
              </a:ext>
            </a:extLst>
          </p:cNvPr>
          <p:cNvCxnSpPr>
            <a:cxnSpLocks/>
          </p:cNvCxnSpPr>
          <p:nvPr/>
        </p:nvCxnSpPr>
        <p:spPr>
          <a:xfrm>
            <a:off x="1279565" y="4008811"/>
            <a:ext cx="2651158"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6" name="Group 115">
            <a:extLst>
              <a:ext uri="{FF2B5EF4-FFF2-40B4-BE49-F238E27FC236}">
                <a16:creationId xmlns:a16="http://schemas.microsoft.com/office/drawing/2014/main" id="{0434E0E4-523E-D531-4A22-FC993917A9CD}"/>
              </a:ext>
              <a:ext uri="{C183D7F6-B498-43B3-948B-1728B52AA6E4}">
                <adec:decorative xmlns:adec="http://schemas.microsoft.com/office/drawing/2017/decorative" val="1"/>
              </a:ext>
            </a:extLst>
          </p:cNvPr>
          <p:cNvGrpSpPr/>
          <p:nvPr/>
        </p:nvGrpSpPr>
        <p:grpSpPr>
          <a:xfrm>
            <a:off x="588263" y="4366433"/>
            <a:ext cx="499256" cy="499256"/>
            <a:chOff x="4863419" y="201635"/>
            <a:chExt cx="1828800" cy="1828800"/>
          </a:xfrm>
        </p:grpSpPr>
        <p:sp>
          <p:nvSpPr>
            <p:cNvPr id="117" name="Freeform: Shape 11">
              <a:extLst>
                <a:ext uri="{FF2B5EF4-FFF2-40B4-BE49-F238E27FC236}">
                  <a16:creationId xmlns:a16="http://schemas.microsoft.com/office/drawing/2014/main" id="{18AB9D95-C719-AFD9-56CF-19C7D0F1F18B}"/>
                </a:ext>
              </a:extLst>
            </p:cNvPr>
            <p:cNvSpPr>
              <a:spLocks/>
            </p:cNvSpPr>
            <p:nvPr/>
          </p:nvSpPr>
          <p:spPr bwMode="auto">
            <a:xfrm>
              <a:off x="4863419" y="201635"/>
              <a:ext cx="1828800" cy="1828800"/>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sp>
          <p:nvSpPr>
            <p:cNvPr id="118" name="Oval 117">
              <a:extLst>
                <a:ext uri="{FF2B5EF4-FFF2-40B4-BE49-F238E27FC236}">
                  <a16:creationId xmlns:a16="http://schemas.microsoft.com/office/drawing/2014/main" id="{C4F041EE-07E3-EBC4-ADD1-C3252382370A}"/>
                </a:ext>
              </a:extLst>
            </p:cNvPr>
            <p:cNvSpPr>
              <a:spLocks/>
            </p:cNvSpPr>
            <p:nvPr/>
          </p:nvSpPr>
          <p:spPr bwMode="auto">
            <a:xfrm>
              <a:off x="5085647" y="423863"/>
              <a:ext cx="1384344" cy="1384344"/>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
                <a:ea typeface="Segoe UI" pitchFamily="34" charset="0"/>
                <a:cs typeface="Segoe UI" pitchFamily="34" charset="0"/>
              </a:endParaRPr>
            </a:p>
          </p:txBody>
        </p:sp>
      </p:grpSp>
      <p:sp>
        <p:nvSpPr>
          <p:cNvPr id="119" name="TextBox 118">
            <a:extLst>
              <a:ext uri="{FF2B5EF4-FFF2-40B4-BE49-F238E27FC236}">
                <a16:creationId xmlns:a16="http://schemas.microsoft.com/office/drawing/2014/main" id="{70350A4E-5BF4-F33E-DFCA-4F6A03205603}"/>
              </a:ext>
            </a:extLst>
          </p:cNvPr>
          <p:cNvSpPr txBox="1"/>
          <p:nvPr/>
        </p:nvSpPr>
        <p:spPr>
          <a:xfrm>
            <a:off x="1279565" y="4366433"/>
            <a:ext cx="2748992" cy="1384995"/>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
                <a:ea typeface="+mn-ea"/>
                <a:cs typeface="+mn-cs"/>
              </a:rPr>
              <a:t>During the experiment, you will run a load test to simulate activity, observing what happens when a service fails.</a:t>
            </a:r>
          </a:p>
        </p:txBody>
      </p:sp>
      <p:sp>
        <p:nvSpPr>
          <p:cNvPr id="122" name="Shield_EA18">
            <a:extLst>
              <a:ext uri="{FF2B5EF4-FFF2-40B4-BE49-F238E27FC236}">
                <a16:creationId xmlns:a16="http://schemas.microsoft.com/office/drawing/2014/main" id="{82D8AA68-3FD6-DCB3-797D-DBFB81DC0324}"/>
              </a:ext>
              <a:ext uri="{C183D7F6-B498-43B3-948B-1728B52AA6E4}">
                <adec:decorative xmlns:adec="http://schemas.microsoft.com/office/drawing/2017/decorative" val="1"/>
              </a:ext>
            </a:extLst>
          </p:cNvPr>
          <p:cNvSpPr>
            <a:spLocks noChangeAspect="1"/>
          </p:cNvSpPr>
          <p:nvPr/>
        </p:nvSpPr>
        <p:spPr bwMode="auto">
          <a:xfrm>
            <a:off x="742805" y="2414588"/>
            <a:ext cx="190172" cy="20247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
              <a:ea typeface="+mn-ea"/>
              <a:cs typeface="+mn-cs"/>
            </a:endParaRPr>
          </a:p>
        </p:txBody>
      </p:sp>
      <p:sp>
        <p:nvSpPr>
          <p:cNvPr id="123" name="Warning_E7BA">
            <a:extLst>
              <a:ext uri="{FF2B5EF4-FFF2-40B4-BE49-F238E27FC236}">
                <a16:creationId xmlns:a16="http://schemas.microsoft.com/office/drawing/2014/main" id="{85EEB2A8-43CC-437A-9C7E-14A2233D012B}"/>
              </a:ext>
              <a:ext uri="{C183D7F6-B498-43B3-948B-1728B52AA6E4}">
                <adec:decorative xmlns:adec="http://schemas.microsoft.com/office/drawing/2017/decorative" val="1"/>
              </a:ext>
            </a:extLst>
          </p:cNvPr>
          <p:cNvSpPr>
            <a:spLocks noChangeAspect="1" noEditPoints="1"/>
          </p:cNvSpPr>
          <p:nvPr/>
        </p:nvSpPr>
        <p:spPr bwMode="auto">
          <a:xfrm>
            <a:off x="739951" y="4518071"/>
            <a:ext cx="195880" cy="195980"/>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270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pic>
        <p:nvPicPr>
          <p:cNvPr id="6" name="Picture 5">
            <a:extLst>
              <a:ext uri="{FF2B5EF4-FFF2-40B4-BE49-F238E27FC236}">
                <a16:creationId xmlns:a16="http://schemas.microsoft.com/office/drawing/2014/main" id="{48D2030E-DCEF-4C3A-63D5-DA486530C08D}"/>
              </a:ext>
            </a:extLst>
          </p:cNvPr>
          <p:cNvPicPr>
            <a:picLocks noChangeAspect="1"/>
          </p:cNvPicPr>
          <p:nvPr/>
        </p:nvPicPr>
        <p:blipFill>
          <a:blip r:embed="rId4"/>
          <a:stretch>
            <a:fillRect/>
          </a:stretch>
        </p:blipFill>
        <p:spPr>
          <a:xfrm>
            <a:off x="4537392" y="2247633"/>
            <a:ext cx="7424630" cy="4039133"/>
          </a:xfrm>
          <a:prstGeom prst="rect">
            <a:avLst/>
          </a:prstGeom>
        </p:spPr>
      </p:pic>
    </p:spTree>
    <p:custDataLst>
      <p:tags r:id="rId1"/>
    </p:custDataLst>
    <p:extLst>
      <p:ext uri="{BB962C8B-B14F-4D97-AF65-F5344CB8AC3E}">
        <p14:creationId xmlns:p14="http://schemas.microsoft.com/office/powerpoint/2010/main" val="27721826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6">
            <a:extLst>
              <a:ext uri="{FF2B5EF4-FFF2-40B4-BE49-F238E27FC236}">
                <a16:creationId xmlns:a16="http://schemas.microsoft.com/office/drawing/2014/main" id="{4FA998FA-BA73-17AE-7C4E-AE91A5568B7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08657" y="50800"/>
            <a:ext cx="823686" cy="823686"/>
          </a:xfrm>
          <a:prstGeom prst="rect">
            <a:avLst/>
          </a:prstGeom>
        </p:spPr>
      </p:pic>
      <p:sp>
        <p:nvSpPr>
          <p:cNvPr id="4" name="Text Placeholder 3">
            <a:extLst>
              <a:ext uri="{FF2B5EF4-FFF2-40B4-BE49-F238E27FC236}">
                <a16:creationId xmlns:a16="http://schemas.microsoft.com/office/drawing/2014/main" id="{1FA412C0-57D7-8C2B-8BC3-73B3B1695764}"/>
              </a:ext>
            </a:extLst>
          </p:cNvPr>
          <p:cNvSpPr>
            <a:spLocks noGrp="1"/>
          </p:cNvSpPr>
          <p:nvPr>
            <p:ph type="title" idx="4294967295"/>
          </p:nvPr>
        </p:nvSpPr>
        <p:spPr>
          <a:xfrm>
            <a:off x="563563" y="185738"/>
            <a:ext cx="11045825"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ct val="20000"/>
              </a:spcBef>
              <a:buSzPct val="90000"/>
              <a:defRPr/>
            </a:pPr>
            <a:r>
              <a:rPr lang="en-US" spc="0" dirty="0">
                <a:ln>
                  <a:noFill/>
                </a:ln>
                <a:solidFill>
                  <a:schemeClr val="bg1"/>
                </a:solidFill>
                <a:latin typeface="+mj-lt"/>
                <a:cs typeface="Segoe UI"/>
              </a:rPr>
              <a:t>Exercise four (mid-exercise check-in)</a:t>
            </a:r>
            <a:endParaRPr lang="en-US" sz="3600" b="1" i="0" u="none" strike="noStrike" kern="1200" cap="none" spc="0" normalizeH="0" baseline="0" noProof="0" dirty="0">
              <a:ln>
                <a:noFill/>
              </a:ln>
              <a:solidFill>
                <a:schemeClr val="bg1"/>
              </a:solidFill>
              <a:effectLst/>
              <a:uLnTx/>
              <a:uFillTx/>
              <a:latin typeface="+mj-lt"/>
              <a:cs typeface="Segoe UI" panose="020B0502040204020203" pitchFamily="34" charset="0"/>
            </a:endParaRPr>
          </a:p>
        </p:txBody>
      </p:sp>
      <p:sp>
        <p:nvSpPr>
          <p:cNvPr id="7" name="Rectangle: Rounded Corners 6">
            <a:extLst>
              <a:ext uri="{FF2B5EF4-FFF2-40B4-BE49-F238E27FC236}">
                <a16:creationId xmlns:a16="http://schemas.microsoft.com/office/drawing/2014/main" id="{086F9494-2AFD-5898-F852-5F0736907418}"/>
              </a:ext>
              <a:ext uri="{C183D7F6-B498-43B3-948B-1728B52AA6E4}">
                <adec:decorative xmlns:adec="http://schemas.microsoft.com/office/drawing/2017/decorative" val="1"/>
              </a:ext>
            </a:extLst>
          </p:cNvPr>
          <p:cNvSpPr/>
          <p:nvPr/>
        </p:nvSpPr>
        <p:spPr bwMode="auto">
          <a:xfrm>
            <a:off x="509953" y="1020070"/>
            <a:ext cx="10937630" cy="761729"/>
          </a:xfrm>
          <a:prstGeom prst="round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spcBef>
                <a:spcPct val="0"/>
              </a:spcBef>
              <a:spcAft>
                <a:spcPct val="0"/>
              </a:spcAft>
            </a:pPr>
            <a:endParaRPr lang="en-US" sz="2000">
              <a:solidFill>
                <a:schemeClr val="bg1"/>
              </a:solidFill>
            </a:endParaRPr>
          </a:p>
        </p:txBody>
      </p:sp>
      <p:pic>
        <p:nvPicPr>
          <p:cNvPr id="9" name="Graphic 9">
            <a:extLst>
              <a:ext uri="{FF2B5EF4-FFF2-40B4-BE49-F238E27FC236}">
                <a16:creationId xmlns:a16="http://schemas.microsoft.com/office/drawing/2014/main" id="{2B356D82-89FC-1F71-E5F5-110E6D3C5777}"/>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4417" y="1083990"/>
            <a:ext cx="674077" cy="668216"/>
          </a:xfrm>
          <a:prstGeom prst="rect">
            <a:avLst/>
          </a:prstGeom>
        </p:spPr>
      </p:pic>
      <p:sp>
        <p:nvSpPr>
          <p:cNvPr id="8" name="TextBox 7">
            <a:extLst>
              <a:ext uri="{FF2B5EF4-FFF2-40B4-BE49-F238E27FC236}">
                <a16:creationId xmlns:a16="http://schemas.microsoft.com/office/drawing/2014/main" id="{744BEB9B-A7B9-F8EC-8D8A-29FD70E00A30}"/>
              </a:ext>
            </a:extLst>
          </p:cNvPr>
          <p:cNvSpPr txBox="1"/>
          <p:nvPr/>
        </p:nvSpPr>
        <p:spPr>
          <a:xfrm>
            <a:off x="1570893" y="1267602"/>
            <a:ext cx="969985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dirty="0">
                <a:solidFill>
                  <a:srgbClr val="FFFFFF"/>
                </a:solidFill>
              </a:rPr>
              <a:t>Discussion points</a:t>
            </a:r>
            <a:endParaRPr lang="en-US" dirty="0"/>
          </a:p>
        </p:txBody>
      </p:sp>
      <p:sp>
        <p:nvSpPr>
          <p:cNvPr id="5" name="Text Placeholder 4">
            <a:extLst>
              <a:ext uri="{FF2B5EF4-FFF2-40B4-BE49-F238E27FC236}">
                <a16:creationId xmlns:a16="http://schemas.microsoft.com/office/drawing/2014/main" id="{640E52C3-C80E-4F0A-E53F-5523170945A3}"/>
              </a:ext>
            </a:extLst>
          </p:cNvPr>
          <p:cNvSpPr>
            <a:spLocks noGrp="1"/>
          </p:cNvSpPr>
          <p:nvPr>
            <p:ph type="body" sz="quarter" idx="13"/>
          </p:nvPr>
        </p:nvSpPr>
        <p:spPr>
          <a:xfrm>
            <a:off x="2184" y="1946487"/>
            <a:ext cx="11445399" cy="4622291"/>
          </a:xfrm>
        </p:spPr>
        <p:txBody>
          <a:bodyPr vert="horz" wrap="square" lIns="0" tIns="0" rIns="0" bIns="0" rtlCol="0" anchor="t">
            <a:spAutoFit/>
          </a:bodyPr>
          <a:lstStyle/>
          <a:p>
            <a:pPr marL="1143000" lvl="2" indent="-228600">
              <a:lnSpc>
                <a:spcPct val="115000"/>
              </a:lnSpc>
              <a:spcBef>
                <a:spcPts val="0"/>
              </a:spcBef>
              <a:spcAft>
                <a:spcPts val="800"/>
              </a:spcAft>
              <a:buFont typeface="Wingdings" panose="05000000000000000000" pitchFamily="2" charset="2"/>
              <a:buChar char=""/>
            </a:pPr>
            <a:r>
              <a:rPr lang="en-US" sz="2800" kern="100" dirty="0">
                <a:effectLst/>
                <a:ea typeface="DengXian" panose="02010600030101010101" pitchFamily="2" charset="-122"/>
                <a:cs typeface="Arial" panose="020B0604020202020204" pitchFamily="34" charset="0"/>
              </a:rPr>
              <a:t>Share any key insights, challenges, or achievements you've experienced up to this point in the exercise. What aspects of configuring load testing have you found most interesting or difficult?</a:t>
            </a:r>
          </a:p>
          <a:p>
            <a:pPr marL="1143000" lvl="2" indent="-228600">
              <a:lnSpc>
                <a:spcPct val="115000"/>
              </a:lnSpc>
              <a:spcBef>
                <a:spcPts val="0"/>
              </a:spcBef>
              <a:spcAft>
                <a:spcPts val="800"/>
              </a:spcAft>
              <a:buFont typeface="Wingdings" panose="05000000000000000000" pitchFamily="2" charset="2"/>
              <a:buChar char=""/>
            </a:pPr>
            <a:r>
              <a:rPr lang="en-US" sz="2800" kern="100" dirty="0">
                <a:effectLst/>
                <a:ea typeface="DengXian" panose="02010600030101010101" pitchFamily="2" charset="-122"/>
                <a:cs typeface="Arial" panose="020B0604020202020204" pitchFamily="34" charset="0"/>
              </a:rPr>
              <a:t>Address the tasks completed until this point, including defining the scope of testing and creating Azure Load Testing resources. Were there any challenges or discoveries during these tasks?</a:t>
            </a:r>
          </a:p>
          <a:p>
            <a:pPr marL="1143000" lvl="2" indent="-228600">
              <a:lnSpc>
                <a:spcPct val="115000"/>
              </a:lnSpc>
              <a:spcBef>
                <a:spcPts val="0"/>
              </a:spcBef>
              <a:spcAft>
                <a:spcPts val="800"/>
              </a:spcAft>
              <a:buFont typeface="Wingdings" panose="05000000000000000000" pitchFamily="2" charset="2"/>
              <a:buChar char=""/>
            </a:pPr>
            <a:r>
              <a:rPr lang="en-US" sz="2800" kern="100" dirty="0">
                <a:effectLst/>
                <a:ea typeface="DengXian" panose="02010600030101010101" pitchFamily="2" charset="-122"/>
                <a:cs typeface="Arial" panose="020B0604020202020204" pitchFamily="34" charset="0"/>
              </a:rPr>
              <a:t>If you have questions or need clarification on any part of the exercise, this is a good time to ask before continuing to Part 2.</a:t>
            </a:r>
            <a:endParaRPr lang="en-US" sz="2800" b="1" dirty="0">
              <a:latin typeface="+mj-lt"/>
            </a:endParaRPr>
          </a:p>
        </p:txBody>
      </p:sp>
      <p:sp>
        <p:nvSpPr>
          <p:cNvPr id="2" name="Footer Placeholder 1">
            <a:extLst>
              <a:ext uri="{FF2B5EF4-FFF2-40B4-BE49-F238E27FC236}">
                <a16:creationId xmlns:a16="http://schemas.microsoft.com/office/drawing/2014/main" id="{81EA2E95-72F8-94D8-8C72-CA21CE9F736A}"/>
              </a:ext>
            </a:extLst>
          </p:cNvPr>
          <p:cNvSpPr>
            <a:spLocks noGrp="1"/>
          </p:cNvSpPr>
          <p:nvPr>
            <p:ph type="ftr" sz="quarter" idx="17"/>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2A2C1224-9923-A883-2CA5-08534806FFEF}"/>
              </a:ext>
            </a:extLst>
          </p:cNvPr>
          <p:cNvSpPr>
            <a:spLocks noGrp="1"/>
          </p:cNvSpPr>
          <p:nvPr>
            <p:ph type="sldNum" sz="quarter" idx="18"/>
          </p:nvPr>
        </p:nvSpPr>
        <p:spPr/>
        <p:txBody>
          <a:bodyPr/>
          <a:lstStyle/>
          <a:p>
            <a:fld id="{F126207E-29C7-4F9F-8309-C6BAAD6BC8C8}" type="slidenum">
              <a:rPr lang="en-US" smtClean="0"/>
              <a:pPr/>
              <a:t>28</a:t>
            </a:fld>
            <a:endParaRPr lang="en-US"/>
          </a:p>
        </p:txBody>
      </p:sp>
    </p:spTree>
    <p:custDataLst>
      <p:tags r:id="rId1"/>
    </p:custDataLst>
    <p:extLst>
      <p:ext uri="{BB962C8B-B14F-4D97-AF65-F5344CB8AC3E}">
        <p14:creationId xmlns:p14="http://schemas.microsoft.com/office/powerpoint/2010/main" val="259346395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9DC32FC-7D88-4098-BBDA-40061F133983}"/>
              </a:ext>
              <a:ext uri="{C183D7F6-B498-43B3-948B-1728B52AA6E4}">
                <adec:decorative xmlns:adec="http://schemas.microsoft.com/office/drawing/2017/decorative" val="1"/>
              </a:ext>
            </a:extLst>
          </p:cNvPr>
          <p:cNvSpPr>
            <a:spLocks/>
          </p:cNvSpPr>
          <p:nvPr/>
        </p:nvSpPr>
        <p:spPr bwMode="auto">
          <a:xfrm flipV="1">
            <a:off x="0" y="105310"/>
            <a:ext cx="3276600" cy="6267449"/>
          </a:xfrm>
          <a:custGeom>
            <a:avLst/>
            <a:gdLst>
              <a:gd name="connsiteX0" fmla="*/ 0 w 3276600"/>
              <a:gd name="connsiteY0" fmla="*/ 6267449 h 6267449"/>
              <a:gd name="connsiteX1" fmla="*/ 3276600 w 3276600"/>
              <a:gd name="connsiteY1" fmla="*/ 6267449 h 6267449"/>
              <a:gd name="connsiteX2" fmla="*/ 3276600 w 3276600"/>
              <a:gd name="connsiteY2" fmla="*/ 238149 h 6267449"/>
              <a:gd name="connsiteX3" fmla="*/ 3038451 w 3276600"/>
              <a:gd name="connsiteY3" fmla="*/ 0 h 6267449"/>
              <a:gd name="connsiteX4" fmla="*/ 0 w 3276600"/>
              <a:gd name="connsiteY4" fmla="*/ 0 h 626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6600" h="6267449">
                <a:moveTo>
                  <a:pt x="0" y="6267449"/>
                </a:moveTo>
                <a:lnTo>
                  <a:pt x="3276600" y="6267449"/>
                </a:lnTo>
                <a:lnTo>
                  <a:pt x="3276600" y="238149"/>
                </a:lnTo>
                <a:cubicBezTo>
                  <a:pt x="3276600" y="106623"/>
                  <a:pt x="3169977" y="0"/>
                  <a:pt x="3038451" y="0"/>
                </a:cubicBezTo>
                <a:lnTo>
                  <a:pt x="0" y="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6" name="Title 1">
            <a:extLst>
              <a:ext uri="{FF2B5EF4-FFF2-40B4-BE49-F238E27FC236}">
                <a16:creationId xmlns:a16="http://schemas.microsoft.com/office/drawing/2014/main" id="{4CF3C0D8-6161-F876-224D-802A44AE60F5}"/>
              </a:ext>
              <a:ext uri="{C183D7F6-B498-43B3-948B-1728B52AA6E4}">
                <adec:decorative xmlns:adec="http://schemas.microsoft.com/office/drawing/2017/decorative" val="0"/>
              </a:ext>
            </a:extLst>
          </p:cNvPr>
          <p:cNvSpPr>
            <a:spLocks noGrp="1"/>
          </p:cNvSpPr>
          <p:nvPr>
            <p:ph type="title"/>
          </p:nvPr>
        </p:nvSpPr>
        <p:spPr>
          <a:xfrm>
            <a:off x="588263" y="457200"/>
            <a:ext cx="2688337" cy="1138773"/>
          </a:xfrm>
        </p:spPr>
        <p:txBody>
          <a:bodyPr/>
          <a:lstStyle/>
          <a:p>
            <a:r>
              <a:rPr lang="en-US" dirty="0">
                <a:solidFill>
                  <a:schemeClr val="bg1"/>
                </a:solidFill>
                <a:cs typeface="Segoe UI"/>
              </a:rPr>
              <a:t>Exercise four summary</a:t>
            </a:r>
            <a:br>
              <a:rPr lang="en-US" b="0" spc="0" dirty="0">
                <a:ln>
                  <a:noFill/>
                </a:ln>
                <a:cs typeface="+mn-cs"/>
              </a:rPr>
            </a:br>
            <a:r>
              <a:rPr lang="en-US" altLang="zh-CN" sz="1800" spc="0" dirty="0">
                <a:ln>
                  <a:noFill/>
                </a:ln>
                <a:solidFill>
                  <a:schemeClr val="bg1"/>
                </a:solidFill>
                <a:latin typeface="+mj-lt"/>
              </a:rPr>
              <a:t>Configure load testing</a:t>
            </a:r>
            <a:endParaRPr lang="en-US" sz="1800" dirty="0">
              <a:solidFill>
                <a:schemeClr val="bg1"/>
              </a:solidFill>
            </a:endParaRPr>
          </a:p>
        </p:txBody>
      </p:sp>
      <p:sp>
        <p:nvSpPr>
          <p:cNvPr id="10" name="Freeform: Shape 9">
            <a:extLst>
              <a:ext uri="{FF2B5EF4-FFF2-40B4-BE49-F238E27FC236}">
                <a16:creationId xmlns:a16="http://schemas.microsoft.com/office/drawing/2014/main" id="{1E98F374-AEB3-0659-95E2-34C88EF9BD14}"/>
              </a:ext>
              <a:ext uri="{C183D7F6-B498-43B3-948B-1728B52AA6E4}">
                <adec:decorative xmlns:adec="http://schemas.microsoft.com/office/drawing/2017/decorative" val="0"/>
              </a:ext>
            </a:extLst>
          </p:cNvPr>
          <p:cNvSpPr/>
          <p:nvPr/>
        </p:nvSpPr>
        <p:spPr bwMode="auto">
          <a:xfrm>
            <a:off x="3563899" y="281360"/>
            <a:ext cx="8603023" cy="6056830"/>
          </a:xfrm>
          <a:custGeom>
            <a:avLst/>
            <a:gdLst>
              <a:gd name="connsiteX0" fmla="*/ 368916 w 8603023"/>
              <a:gd name="connsiteY0" fmla="*/ 0 h 5391150"/>
              <a:gd name="connsiteX1" fmla="*/ 8603023 w 8603023"/>
              <a:gd name="connsiteY1" fmla="*/ 0 h 5391150"/>
              <a:gd name="connsiteX2" fmla="*/ 8603023 w 8603023"/>
              <a:gd name="connsiteY2" fmla="*/ 5391150 h 5391150"/>
              <a:gd name="connsiteX3" fmla="*/ 368916 w 8603023"/>
              <a:gd name="connsiteY3" fmla="*/ 5391150 h 5391150"/>
              <a:gd name="connsiteX4" fmla="*/ 0 w 8603023"/>
              <a:gd name="connsiteY4" fmla="*/ 5022234 h 5391150"/>
              <a:gd name="connsiteX5" fmla="*/ 0 w 8603023"/>
              <a:gd name="connsiteY5" fmla="*/ 368916 h 5391150"/>
              <a:gd name="connsiteX6" fmla="*/ 368916 w 8603023"/>
              <a:gd name="connsiteY6" fmla="*/ 0 h 539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3023" h="5391150">
                <a:moveTo>
                  <a:pt x="368916" y="0"/>
                </a:moveTo>
                <a:lnTo>
                  <a:pt x="8603023" y="0"/>
                </a:lnTo>
                <a:lnTo>
                  <a:pt x="8603023" y="5391150"/>
                </a:lnTo>
                <a:lnTo>
                  <a:pt x="368916" y="5391150"/>
                </a:lnTo>
                <a:cubicBezTo>
                  <a:pt x="165169" y="5391150"/>
                  <a:pt x="0" y="5225981"/>
                  <a:pt x="0" y="5022234"/>
                </a:cubicBezTo>
                <a:lnTo>
                  <a:pt x="0" y="368916"/>
                </a:lnTo>
                <a:cubicBezTo>
                  <a:pt x="0" y="165169"/>
                  <a:pt x="165169" y="0"/>
                  <a:pt x="368916" y="0"/>
                </a:cubicBezTo>
                <a:close/>
              </a:path>
            </a:pathLst>
          </a:custGeom>
          <a:solidFill>
            <a:schemeClr val="bg1"/>
          </a:solidFill>
          <a:ln>
            <a:noFill/>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dirty="0">
              <a:solidFill>
                <a:srgbClr val="FFFFFF"/>
              </a:solidFill>
              <a:cs typeface="Segoe UI" pitchFamily="34" charset="0"/>
            </a:endParaRPr>
          </a:p>
        </p:txBody>
      </p:sp>
      <p:sp>
        <p:nvSpPr>
          <p:cNvPr id="12" name="Freeform: Shape 11">
            <a:extLst>
              <a:ext uri="{FF2B5EF4-FFF2-40B4-BE49-F238E27FC236}">
                <a16:creationId xmlns:a16="http://schemas.microsoft.com/office/drawing/2014/main" id="{365BE44E-89D5-8293-A3E1-4536B5D3B526}"/>
              </a:ext>
              <a:ext uri="{C183D7F6-B498-43B3-948B-1728B52AA6E4}">
                <adec:decorative xmlns:adec="http://schemas.microsoft.com/office/drawing/2017/decorative" val="0"/>
              </a:ext>
            </a:extLst>
          </p:cNvPr>
          <p:cNvSpPr/>
          <p:nvPr/>
        </p:nvSpPr>
        <p:spPr bwMode="auto">
          <a:xfrm>
            <a:off x="3729802" y="281360"/>
            <a:ext cx="8462198" cy="610908"/>
          </a:xfrm>
          <a:custGeom>
            <a:avLst/>
            <a:gdLst>
              <a:gd name="connsiteX0" fmla="*/ 0 w 8462198"/>
              <a:gd name="connsiteY0" fmla="*/ 305453 h 610908"/>
              <a:gd name="connsiteX1" fmla="*/ 0 w 8462198"/>
              <a:gd name="connsiteY1" fmla="*/ 305454 h 610908"/>
              <a:gd name="connsiteX2" fmla="*/ 0 w 8462198"/>
              <a:gd name="connsiteY2" fmla="*/ 305454 h 610908"/>
              <a:gd name="connsiteX3" fmla="*/ 305454 w 8462198"/>
              <a:gd name="connsiteY3" fmla="*/ 0 h 610908"/>
              <a:gd name="connsiteX4" fmla="*/ 8462198 w 8462198"/>
              <a:gd name="connsiteY4" fmla="*/ 0 h 610908"/>
              <a:gd name="connsiteX5" fmla="*/ 8462198 w 8462198"/>
              <a:gd name="connsiteY5" fmla="*/ 610908 h 610908"/>
              <a:gd name="connsiteX6" fmla="*/ 305454 w 8462198"/>
              <a:gd name="connsiteY6" fmla="*/ 610907 h 610908"/>
              <a:gd name="connsiteX7" fmla="*/ 24004 w 8462198"/>
              <a:gd name="connsiteY7" fmla="*/ 424350 h 610908"/>
              <a:gd name="connsiteX8" fmla="*/ 0 w 8462198"/>
              <a:gd name="connsiteY8" fmla="*/ 305454 h 610908"/>
              <a:gd name="connsiteX9" fmla="*/ 24004 w 8462198"/>
              <a:gd name="connsiteY9" fmla="*/ 186557 h 610908"/>
              <a:gd name="connsiteX10" fmla="*/ 305454 w 8462198"/>
              <a:gd name="connsiteY10" fmla="*/ 0 h 61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62198" h="610908">
                <a:moveTo>
                  <a:pt x="0" y="305453"/>
                </a:moveTo>
                <a:lnTo>
                  <a:pt x="0" y="305454"/>
                </a:lnTo>
                <a:lnTo>
                  <a:pt x="0" y="305454"/>
                </a:lnTo>
                <a:close/>
                <a:moveTo>
                  <a:pt x="305454" y="0"/>
                </a:moveTo>
                <a:lnTo>
                  <a:pt x="8462198" y="0"/>
                </a:lnTo>
                <a:lnTo>
                  <a:pt x="8462198" y="610908"/>
                </a:lnTo>
                <a:lnTo>
                  <a:pt x="305454" y="610907"/>
                </a:lnTo>
                <a:cubicBezTo>
                  <a:pt x="178931" y="610907"/>
                  <a:pt x="70375" y="533982"/>
                  <a:pt x="24004" y="424350"/>
                </a:cubicBezTo>
                <a:lnTo>
                  <a:pt x="0" y="305454"/>
                </a:lnTo>
                <a:lnTo>
                  <a:pt x="24004" y="186557"/>
                </a:lnTo>
                <a:cubicBezTo>
                  <a:pt x="70375" y="76925"/>
                  <a:pt x="178931" y="0"/>
                  <a:pt x="305454" y="0"/>
                </a:cubicBezTo>
                <a:close/>
              </a:path>
            </a:pathLst>
          </a:custGeom>
          <a:solidFill>
            <a:schemeClr val="accent1">
              <a:lumMod val="20000"/>
              <a:lumOff val="80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658368" tIns="45720" rIns="91440" bIns="45720" numCol="1" spcCol="1270" anchor="ctr" anchorCtr="0">
            <a:no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mj-lt"/>
                <a:ea typeface="+mn-ea"/>
                <a:cs typeface="+mn-cs"/>
              </a:rPr>
              <a:t>In this exercise you:</a:t>
            </a:r>
          </a:p>
        </p:txBody>
      </p:sp>
      <p:grpSp>
        <p:nvGrpSpPr>
          <p:cNvPr id="13" name="Group 12">
            <a:extLst>
              <a:ext uri="{FF2B5EF4-FFF2-40B4-BE49-F238E27FC236}">
                <a16:creationId xmlns:a16="http://schemas.microsoft.com/office/drawing/2014/main" id="{36A25F59-5F30-9691-A845-51AAB6A9473E}"/>
              </a:ext>
              <a:ext uri="{C183D7F6-B498-43B3-948B-1728B52AA6E4}">
                <adec:decorative xmlns:adec="http://schemas.microsoft.com/office/drawing/2017/decorative" val="1"/>
              </a:ext>
            </a:extLst>
          </p:cNvPr>
          <p:cNvGrpSpPr/>
          <p:nvPr/>
        </p:nvGrpSpPr>
        <p:grpSpPr>
          <a:xfrm>
            <a:off x="3810887" y="377378"/>
            <a:ext cx="451551" cy="451551"/>
            <a:chOff x="4863421" y="201635"/>
            <a:chExt cx="1828801" cy="1828801"/>
          </a:xfrm>
        </p:grpSpPr>
        <p:sp>
          <p:nvSpPr>
            <p:cNvPr id="14" name="Freeform: Shape 11">
              <a:extLst>
                <a:ext uri="{FF2B5EF4-FFF2-40B4-BE49-F238E27FC236}">
                  <a16:creationId xmlns:a16="http://schemas.microsoft.com/office/drawing/2014/main" id="{9E707223-9C65-B128-5EE9-740E5AA91A4F}"/>
                </a:ext>
              </a:extLst>
            </p:cNvPr>
            <p:cNvSpPr>
              <a:spLocks/>
            </p:cNvSpPr>
            <p:nvPr/>
          </p:nvSpPr>
          <p:spPr bwMode="auto">
            <a:xfrm>
              <a:off x="4863421" y="201635"/>
              <a:ext cx="1828801" cy="1828801"/>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696C3B90-A1CC-5EB4-B8A1-7E544F343939}"/>
                </a:ext>
              </a:extLst>
            </p:cNvPr>
            <p:cNvSpPr>
              <a:spLocks/>
            </p:cNvSpPr>
            <p:nvPr/>
          </p:nvSpPr>
          <p:spPr bwMode="auto">
            <a:xfrm>
              <a:off x="5085647" y="423863"/>
              <a:ext cx="1384344" cy="1384344"/>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 name="Text Placeholder 4">
            <a:extLst>
              <a:ext uri="{FF2B5EF4-FFF2-40B4-BE49-F238E27FC236}">
                <a16:creationId xmlns:a16="http://schemas.microsoft.com/office/drawing/2014/main" id="{430363F1-F33D-6CF1-83DE-0DF963811E1A}"/>
              </a:ext>
            </a:extLst>
          </p:cNvPr>
          <p:cNvSpPr txBox="1">
            <a:spLocks/>
          </p:cNvSpPr>
          <p:nvPr/>
        </p:nvSpPr>
        <p:spPr>
          <a:xfrm>
            <a:off x="3588978" y="883800"/>
            <a:ext cx="8265566" cy="4574586"/>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spcBef>
                <a:spcPts val="1000"/>
              </a:spcBef>
            </a:pPr>
            <a:endParaRPr lang="en-US" dirty="0">
              <a:latin typeface="Segoe UI"/>
              <a:cs typeface="Arial"/>
            </a:endParaRPr>
          </a:p>
          <a:p>
            <a:pPr marL="285750" indent="-285750">
              <a:lnSpc>
                <a:spcPct val="90000"/>
              </a:lnSpc>
              <a:spcBef>
                <a:spcPts val="1000"/>
              </a:spcBef>
              <a:buFont typeface="Arial" panose="05000000000000000000" pitchFamily="2" charset="2"/>
              <a:buChar char="•"/>
            </a:pPr>
            <a:r>
              <a:rPr kumimoji="0" lang="en-US" sz="2800" b="0" i="0" u="none" strike="noStrike" kern="1200" cap="none" spc="0" normalizeH="0" baseline="0" noProof="0" dirty="0">
                <a:ln>
                  <a:noFill/>
                </a:ln>
                <a:solidFill>
                  <a:srgbClr val="000000"/>
                </a:solidFill>
                <a:effectLst/>
                <a:uLnTx/>
                <a:uFillTx/>
                <a:latin typeface="Segoe UI "/>
                <a:ea typeface="+mn-ea"/>
                <a:cs typeface="+mn-cs"/>
              </a:rPr>
              <a:t>Designed a load test for a web application.</a:t>
            </a:r>
          </a:p>
          <a:p>
            <a:pPr marL="285750" indent="-285750">
              <a:lnSpc>
                <a:spcPct val="90000"/>
              </a:lnSpc>
              <a:spcBef>
                <a:spcPts val="1000"/>
              </a:spcBef>
              <a:buFont typeface="Arial" panose="05000000000000000000" pitchFamily="2" charset="2"/>
              <a:buChar char="•"/>
            </a:pPr>
            <a:r>
              <a:rPr kumimoji="0" lang="en-US" sz="2800" b="0" i="0" u="none" strike="noStrike" kern="1200" cap="none" spc="0" normalizeH="0" baseline="0" noProof="0" dirty="0">
                <a:ln>
                  <a:noFill/>
                </a:ln>
                <a:solidFill>
                  <a:srgbClr val="000000"/>
                </a:solidFill>
                <a:effectLst/>
                <a:uLnTx/>
                <a:uFillTx/>
                <a:latin typeface="Segoe UI "/>
                <a:ea typeface="+mn-ea"/>
                <a:cs typeface="+mn-cs"/>
              </a:rPr>
              <a:t>Created a load test using Apache JMeter.</a:t>
            </a:r>
          </a:p>
          <a:p>
            <a:pPr marL="285750" indent="-285750">
              <a:lnSpc>
                <a:spcPct val="90000"/>
              </a:lnSpc>
              <a:spcBef>
                <a:spcPts val="1000"/>
              </a:spcBef>
              <a:buFont typeface="Arial" panose="05000000000000000000" pitchFamily="2" charset="2"/>
              <a:buChar char="•"/>
            </a:pPr>
            <a:r>
              <a:rPr kumimoji="0" lang="en-US" sz="2800" b="0" i="0" u="none" strike="noStrike" kern="1200" cap="none" spc="0" normalizeH="0" baseline="0" noProof="0" dirty="0">
                <a:ln>
                  <a:noFill/>
                </a:ln>
                <a:solidFill>
                  <a:srgbClr val="000000"/>
                </a:solidFill>
                <a:effectLst/>
                <a:uLnTx/>
                <a:uFillTx/>
                <a:latin typeface="Segoe UI "/>
                <a:ea typeface="+mn-ea"/>
                <a:cs typeface="+mn-cs"/>
              </a:rPr>
              <a:t>Created an Azure Load Testing service and execute the JMeter load test in Azure.</a:t>
            </a:r>
          </a:p>
          <a:p>
            <a:pPr marL="285750" indent="-285750">
              <a:lnSpc>
                <a:spcPct val="90000"/>
              </a:lnSpc>
              <a:spcBef>
                <a:spcPts val="1000"/>
              </a:spcBef>
              <a:buFont typeface="Arial" panose="05000000000000000000" pitchFamily="2" charset="2"/>
              <a:buChar char="•"/>
            </a:pPr>
            <a:r>
              <a:rPr kumimoji="0" lang="en-US" sz="2800" b="0" i="0" u="none" strike="noStrike" kern="1200" cap="none" spc="0" normalizeH="0" baseline="0" noProof="0" dirty="0">
                <a:ln>
                  <a:noFill/>
                </a:ln>
                <a:solidFill>
                  <a:srgbClr val="000000"/>
                </a:solidFill>
                <a:effectLst/>
                <a:uLnTx/>
                <a:uFillTx/>
                <a:latin typeface="Segoe UI "/>
                <a:ea typeface="+mn-ea"/>
                <a:cs typeface="+mn-cs"/>
              </a:rPr>
              <a:t>Designed and created a stress test using the Azure Load Testing service.</a:t>
            </a:r>
          </a:p>
          <a:p>
            <a:pPr marL="285750" indent="-285750">
              <a:lnSpc>
                <a:spcPct val="90000"/>
              </a:lnSpc>
              <a:spcBef>
                <a:spcPts val="1000"/>
              </a:spcBef>
              <a:buFont typeface="Arial" panose="05000000000000000000" pitchFamily="2" charset="2"/>
              <a:buChar char="•"/>
            </a:pPr>
            <a:r>
              <a:rPr lang="en-US" sz="2800" dirty="0">
                <a:solidFill>
                  <a:srgbClr val="000000"/>
                </a:solidFill>
                <a:latin typeface="Segoe UI "/>
              </a:rPr>
              <a:t>Designed a chaos experiment in Azure Chaos Studio.</a:t>
            </a:r>
            <a:endParaRPr kumimoji="0" lang="en-US" sz="2800" b="0" i="0" u="none" strike="noStrike" kern="1200" cap="none" spc="0" normalizeH="0" baseline="0" noProof="0" dirty="0">
              <a:ln>
                <a:noFill/>
              </a:ln>
              <a:solidFill>
                <a:srgbClr val="000000"/>
              </a:solidFill>
              <a:effectLst/>
              <a:uLnTx/>
              <a:uFillTx/>
              <a:latin typeface="Segoe UI "/>
              <a:ea typeface="+mn-ea"/>
              <a:cs typeface="+mn-cs"/>
            </a:endParaRPr>
          </a:p>
          <a:p>
            <a:endParaRPr lang="en-US" sz="2400" b="1" dirty="0">
              <a:latin typeface="Segoe UI"/>
            </a:endParaRPr>
          </a:p>
        </p:txBody>
      </p:sp>
    </p:spTree>
    <p:custDataLst>
      <p:tags r:id="rId1"/>
    </p:custDataLst>
    <p:extLst>
      <p:ext uri="{BB962C8B-B14F-4D97-AF65-F5344CB8AC3E}">
        <p14:creationId xmlns:p14="http://schemas.microsoft.com/office/powerpoint/2010/main" val="323997751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15170DF-9DDB-F21D-3D6A-F5E190D43C1A}"/>
              </a:ext>
            </a:extLst>
          </p:cNvPr>
          <p:cNvSpPr>
            <a:spLocks noGrp="1"/>
          </p:cNvSpPr>
          <p:nvPr>
            <p:ph type="ftr" sz="quarter" idx="17"/>
          </p:nvPr>
        </p:nvSpPr>
        <p:spPr/>
        <p:txBody>
          <a:bodyPr/>
          <a:lstStyle/>
          <a:p>
            <a:r>
              <a:rPr lang="en-US"/>
              <a:t>Microsoft Confidential</a:t>
            </a:r>
          </a:p>
        </p:txBody>
      </p:sp>
      <p:sp>
        <p:nvSpPr>
          <p:cNvPr id="3" name="Text Placeholder 2">
            <a:extLst>
              <a:ext uri="{FF2B5EF4-FFF2-40B4-BE49-F238E27FC236}">
                <a16:creationId xmlns:a16="http://schemas.microsoft.com/office/drawing/2014/main" id="{4961F89D-8735-D578-82F5-E7F97700642C}"/>
              </a:ext>
            </a:extLst>
          </p:cNvPr>
          <p:cNvSpPr>
            <a:spLocks noGrp="1"/>
          </p:cNvSpPr>
          <p:nvPr>
            <p:ph type="body" sz="quarter" idx="11"/>
          </p:nvPr>
        </p:nvSpPr>
        <p:spPr>
          <a:xfrm>
            <a:off x="563499" y="186252"/>
            <a:ext cx="11045888" cy="553998"/>
          </a:xfrm>
        </p:spPr>
        <p:txBody>
          <a:bodyPr vert="horz" wrap="square" lIns="0" tIns="0" rIns="0" bIns="0" rtlCol="0" anchor="t">
            <a:spAutoFit/>
          </a:bodyPr>
          <a:lstStyle/>
          <a:p>
            <a:r>
              <a:rPr lang="en-US" dirty="0">
                <a:cs typeface="Segoe UI"/>
              </a:rPr>
              <a:t>Performance testing benefits</a:t>
            </a:r>
            <a:endParaRPr lang="en-US" dirty="0"/>
          </a:p>
        </p:txBody>
      </p:sp>
      <p:sp>
        <p:nvSpPr>
          <p:cNvPr id="4" name="Text Placeholder 4">
            <a:extLst>
              <a:ext uri="{FF2B5EF4-FFF2-40B4-BE49-F238E27FC236}">
                <a16:creationId xmlns:a16="http://schemas.microsoft.com/office/drawing/2014/main" id="{445083C8-403D-51D3-EF90-8B4E742676B2}"/>
              </a:ext>
            </a:extLst>
          </p:cNvPr>
          <p:cNvSpPr txBox="1">
            <a:spLocks/>
          </p:cNvSpPr>
          <p:nvPr/>
        </p:nvSpPr>
        <p:spPr>
          <a:xfrm>
            <a:off x="297143" y="1010265"/>
            <a:ext cx="11606989" cy="5810822"/>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l">
              <a:buFont typeface="Arial" panose="020B0604020202020204" pitchFamily="34" charset="0"/>
              <a:buChar char="•"/>
            </a:pPr>
            <a:r>
              <a:rPr lang="en-US" sz="3200" dirty="0">
                <a:solidFill>
                  <a:srgbClr val="161616"/>
                </a:solidFill>
                <a:latin typeface="Segoe UI" panose="020B0502040204020203" pitchFamily="34" charset="0"/>
              </a:rPr>
              <a:t>Helps to </a:t>
            </a:r>
            <a:r>
              <a:rPr lang="en-US" sz="3200" b="0" i="0" dirty="0">
                <a:solidFill>
                  <a:srgbClr val="161616"/>
                </a:solidFill>
                <a:effectLst/>
                <a:latin typeface="Segoe UI" panose="020B0502040204020203" pitchFamily="34" charset="0"/>
              </a:rPr>
              <a:t>maintain systems properly and fix defects before problems reach system users.</a:t>
            </a:r>
          </a:p>
          <a:p>
            <a:pPr marL="457200" indent="-457200" algn="l">
              <a:buFont typeface="Arial" panose="020B0604020202020204" pitchFamily="34" charset="0"/>
              <a:buChar char="•"/>
            </a:pPr>
            <a:r>
              <a:rPr lang="en-US" sz="3200" b="0" i="0" dirty="0">
                <a:solidFill>
                  <a:srgbClr val="161616"/>
                </a:solidFill>
                <a:effectLst/>
                <a:latin typeface="Segoe UI" panose="020B0502040204020203" pitchFamily="34" charset="0"/>
              </a:rPr>
              <a:t>Helps to maintain the efficiency, responsiveness, scalability, and speed of applications when compared with business requirements.</a:t>
            </a:r>
          </a:p>
          <a:p>
            <a:pPr marL="457200" indent="-457200" algn="l">
              <a:buFont typeface="Arial" panose="020B0604020202020204" pitchFamily="34" charset="0"/>
              <a:buChar char="•"/>
            </a:pPr>
            <a:r>
              <a:rPr lang="en-US" sz="3200" b="0" i="0" dirty="0">
                <a:solidFill>
                  <a:srgbClr val="161616"/>
                </a:solidFill>
                <a:effectLst/>
                <a:latin typeface="Segoe UI" panose="020B0502040204020203" pitchFamily="34" charset="0"/>
              </a:rPr>
              <a:t>Provides diagnostic information necessary to eliminate bottlenecks, which lead to poor performance. </a:t>
            </a:r>
          </a:p>
          <a:p>
            <a:pPr marL="457200" indent="-457200" algn="l">
              <a:buFont typeface="Arial" panose="020B0604020202020204" pitchFamily="34" charset="0"/>
              <a:buChar char="•"/>
            </a:pPr>
            <a:r>
              <a:rPr lang="en-US" sz="3200" b="0" i="0" dirty="0">
                <a:solidFill>
                  <a:srgbClr val="161616"/>
                </a:solidFill>
                <a:effectLst/>
                <a:latin typeface="Segoe UI" panose="020B0502040204020203" pitchFamily="34" charset="0"/>
              </a:rPr>
              <a:t>Prevents a bottleneck from occurring when data flow is either interrupted or stopped due to insufficient capacity to handle the workload.</a:t>
            </a:r>
          </a:p>
          <a:p>
            <a:endParaRPr lang="en-US" sz="3200" dirty="0">
              <a:solidFill>
                <a:srgbClr val="1F2328"/>
              </a:solidFill>
              <a:latin typeface="+mj-lt"/>
            </a:endParaRPr>
          </a:p>
        </p:txBody>
      </p:sp>
    </p:spTree>
    <p:custDataLst>
      <p:tags r:id="rId1"/>
    </p:custDataLst>
    <p:extLst>
      <p:ext uri="{BB962C8B-B14F-4D97-AF65-F5344CB8AC3E}">
        <p14:creationId xmlns:p14="http://schemas.microsoft.com/office/powerpoint/2010/main" val="398275079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6">
            <a:extLst>
              <a:ext uri="{FF2B5EF4-FFF2-40B4-BE49-F238E27FC236}">
                <a16:creationId xmlns:a16="http://schemas.microsoft.com/office/drawing/2014/main" id="{4FA998FA-BA73-17AE-7C4E-AE91A5568B7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08657" y="50800"/>
            <a:ext cx="823686" cy="823686"/>
          </a:xfrm>
          <a:prstGeom prst="rect">
            <a:avLst/>
          </a:prstGeom>
        </p:spPr>
      </p:pic>
      <p:sp>
        <p:nvSpPr>
          <p:cNvPr id="4" name="Text Placeholder 3">
            <a:extLst>
              <a:ext uri="{FF2B5EF4-FFF2-40B4-BE49-F238E27FC236}">
                <a16:creationId xmlns:a16="http://schemas.microsoft.com/office/drawing/2014/main" id="{1FA412C0-57D7-8C2B-8BC3-73B3B1695764}"/>
              </a:ext>
            </a:extLst>
          </p:cNvPr>
          <p:cNvSpPr>
            <a:spLocks noGrp="1"/>
          </p:cNvSpPr>
          <p:nvPr>
            <p:ph type="title" idx="4294967295"/>
          </p:nvPr>
        </p:nvSpPr>
        <p:spPr>
          <a:xfrm>
            <a:off x="563563" y="185738"/>
            <a:ext cx="11045825"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dirty="0">
                <a:ln>
                  <a:noFill/>
                </a:ln>
                <a:solidFill>
                  <a:schemeClr val="bg1"/>
                </a:solidFill>
                <a:effectLst/>
                <a:uLnTx/>
                <a:uFillTx/>
                <a:latin typeface="+mj-lt"/>
                <a:ea typeface="+mn-ea"/>
                <a:cs typeface="Segoe UI"/>
              </a:rPr>
              <a:t>Debrief exercise four</a:t>
            </a:r>
            <a:endParaRPr kumimoji="0" lang="en-US" sz="3600" b="1" i="0" u="none" strike="noStrike" kern="1200" cap="none" spc="0" normalizeH="0" baseline="0" noProof="0" dirty="0">
              <a:ln>
                <a:noFill/>
              </a:ln>
              <a:solidFill>
                <a:schemeClr val="bg1"/>
              </a:solidFill>
              <a:effectLst/>
              <a:uLnTx/>
              <a:uFillTx/>
              <a:latin typeface="+mj-lt"/>
              <a:ea typeface="+mn-ea"/>
              <a:cs typeface="Segoe UI" panose="020B0502040204020203" pitchFamily="34" charset="0"/>
            </a:endParaRPr>
          </a:p>
        </p:txBody>
      </p:sp>
      <p:sp>
        <p:nvSpPr>
          <p:cNvPr id="7" name="Rectangle: Rounded Corners 6">
            <a:extLst>
              <a:ext uri="{FF2B5EF4-FFF2-40B4-BE49-F238E27FC236}">
                <a16:creationId xmlns:a16="http://schemas.microsoft.com/office/drawing/2014/main" id="{086F9494-2AFD-5898-F852-5F0736907418}"/>
              </a:ext>
              <a:ext uri="{C183D7F6-B498-43B3-948B-1728B52AA6E4}">
                <adec:decorative xmlns:adec="http://schemas.microsoft.com/office/drawing/2017/decorative" val="1"/>
              </a:ext>
            </a:extLst>
          </p:cNvPr>
          <p:cNvSpPr/>
          <p:nvPr/>
        </p:nvSpPr>
        <p:spPr bwMode="auto">
          <a:xfrm>
            <a:off x="509953" y="1020070"/>
            <a:ext cx="10937630" cy="761729"/>
          </a:xfrm>
          <a:prstGeom prst="round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spcBef>
                <a:spcPct val="0"/>
              </a:spcBef>
              <a:spcAft>
                <a:spcPct val="0"/>
              </a:spcAft>
            </a:pPr>
            <a:endParaRPr lang="en-US" sz="2000">
              <a:solidFill>
                <a:schemeClr val="bg1"/>
              </a:solidFill>
            </a:endParaRPr>
          </a:p>
        </p:txBody>
      </p:sp>
      <p:pic>
        <p:nvPicPr>
          <p:cNvPr id="9" name="Graphic 9">
            <a:extLst>
              <a:ext uri="{FF2B5EF4-FFF2-40B4-BE49-F238E27FC236}">
                <a16:creationId xmlns:a16="http://schemas.microsoft.com/office/drawing/2014/main" id="{2B356D82-89FC-1F71-E5F5-110E6D3C5777}"/>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4417" y="1083990"/>
            <a:ext cx="674077" cy="668216"/>
          </a:xfrm>
          <a:prstGeom prst="rect">
            <a:avLst/>
          </a:prstGeom>
        </p:spPr>
      </p:pic>
      <p:sp>
        <p:nvSpPr>
          <p:cNvPr id="8" name="TextBox 7">
            <a:extLst>
              <a:ext uri="{FF2B5EF4-FFF2-40B4-BE49-F238E27FC236}">
                <a16:creationId xmlns:a16="http://schemas.microsoft.com/office/drawing/2014/main" id="{744BEB9B-A7B9-F8EC-8D8A-29FD70E00A30}"/>
              </a:ext>
            </a:extLst>
          </p:cNvPr>
          <p:cNvSpPr txBox="1"/>
          <p:nvPr/>
        </p:nvSpPr>
        <p:spPr>
          <a:xfrm>
            <a:off x="1570893" y="1267602"/>
            <a:ext cx="969985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dirty="0">
                <a:solidFill>
                  <a:srgbClr val="FFFFFF"/>
                </a:solidFill>
              </a:rPr>
              <a:t>Discussion points</a:t>
            </a:r>
            <a:endParaRPr lang="en-US" dirty="0"/>
          </a:p>
        </p:txBody>
      </p:sp>
      <p:sp>
        <p:nvSpPr>
          <p:cNvPr id="5" name="Text Placeholder 4">
            <a:extLst>
              <a:ext uri="{FF2B5EF4-FFF2-40B4-BE49-F238E27FC236}">
                <a16:creationId xmlns:a16="http://schemas.microsoft.com/office/drawing/2014/main" id="{640E52C3-C80E-4F0A-E53F-5523170945A3}"/>
              </a:ext>
            </a:extLst>
          </p:cNvPr>
          <p:cNvSpPr>
            <a:spLocks noGrp="1"/>
          </p:cNvSpPr>
          <p:nvPr>
            <p:ph type="body" sz="quarter" idx="13"/>
          </p:nvPr>
        </p:nvSpPr>
        <p:spPr>
          <a:xfrm>
            <a:off x="2184" y="1946487"/>
            <a:ext cx="11445399" cy="4470968"/>
          </a:xfrm>
        </p:spPr>
        <p:txBody>
          <a:bodyPr vert="horz" wrap="square" lIns="0" tIns="0" rIns="0" bIns="0" rtlCol="0" anchor="t">
            <a:spAutoFit/>
          </a:bodyPr>
          <a:lstStyle/>
          <a:p>
            <a:pPr marL="1143000" marR="0" lvl="2" indent="-228600">
              <a:lnSpc>
                <a:spcPct val="115000"/>
              </a:lnSpc>
              <a:spcBef>
                <a:spcPts val="0"/>
              </a:spcBef>
              <a:spcAft>
                <a:spcPts val="0"/>
              </a:spcAft>
              <a:buFont typeface="Wingdings" panose="05000000000000000000" pitchFamily="2" charset="2"/>
              <a:buChar char=""/>
            </a:pPr>
            <a:r>
              <a:rPr lang="en-US" sz="2400" kern="100" dirty="0">
                <a:effectLst/>
                <a:ea typeface="DengXian" panose="02010600030101010101" pitchFamily="2" charset="-122"/>
                <a:cs typeface="Times New Roman" panose="02020603050405020304" pitchFamily="18" charset="0"/>
              </a:rPr>
              <a:t>After finishing the exercise, take a moment to reflect on the entire experience, from defining the scope to running load tests.</a:t>
            </a:r>
          </a:p>
          <a:p>
            <a:pPr marL="1143000" marR="0" lvl="2" indent="-228600">
              <a:lnSpc>
                <a:spcPct val="115000"/>
              </a:lnSpc>
              <a:spcBef>
                <a:spcPts val="0"/>
              </a:spcBef>
              <a:spcAft>
                <a:spcPts val="0"/>
              </a:spcAft>
              <a:buFont typeface="Wingdings" panose="05000000000000000000" pitchFamily="2" charset="2"/>
              <a:buChar char=""/>
            </a:pPr>
            <a:r>
              <a:rPr lang="en-US" sz="2400" kern="100" dirty="0">
                <a:effectLst/>
                <a:ea typeface="DengXian" panose="02010600030101010101" pitchFamily="2" charset="-122"/>
                <a:cs typeface="Times New Roman" panose="02020603050405020304" pitchFamily="18" charset="0"/>
              </a:rPr>
              <a:t>Share your overall takeaways, including the importance of setting test criteria, monitoring, and identifying bottlenecks.</a:t>
            </a:r>
          </a:p>
          <a:p>
            <a:pPr marL="1143000" marR="0" lvl="2" indent="-228600">
              <a:lnSpc>
                <a:spcPct val="115000"/>
              </a:lnSpc>
              <a:spcBef>
                <a:spcPts val="0"/>
              </a:spcBef>
              <a:spcAft>
                <a:spcPts val="0"/>
              </a:spcAft>
              <a:buFont typeface="Wingdings" panose="05000000000000000000" pitchFamily="2" charset="2"/>
              <a:buChar char=""/>
            </a:pPr>
            <a:r>
              <a:rPr lang="en-US" sz="2400" kern="100" dirty="0">
                <a:effectLst/>
                <a:ea typeface="DengXian" panose="02010600030101010101" pitchFamily="2" charset="-122"/>
                <a:cs typeface="Times New Roman" panose="02020603050405020304" pitchFamily="18" charset="0"/>
              </a:rPr>
              <a:t>Consider how the exercise content and skills can be applied in real-world scenarios and in your own projects.</a:t>
            </a:r>
          </a:p>
          <a:p>
            <a:pPr marL="1143000" lvl="2" indent="-228600">
              <a:lnSpc>
                <a:spcPct val="115000"/>
              </a:lnSpc>
              <a:spcBef>
                <a:spcPts val="0"/>
              </a:spcBef>
              <a:spcAft>
                <a:spcPts val="800"/>
              </a:spcAft>
              <a:buFont typeface="Wingdings" panose="05000000000000000000" pitchFamily="2" charset="2"/>
              <a:buChar char=""/>
            </a:pPr>
            <a:r>
              <a:rPr lang="en-US" sz="2400" kern="100" dirty="0">
                <a:effectLst/>
                <a:ea typeface="DengXian"/>
                <a:cs typeface="Times New Roman"/>
              </a:rPr>
              <a:t>If there are any remaining questions or aspects of the exercise that you'd like to clarify</a:t>
            </a:r>
            <a:r>
              <a:rPr lang="en-US" sz="2400" kern="100" dirty="0">
                <a:ea typeface="DengXian"/>
                <a:cs typeface="Times New Roman"/>
              </a:rPr>
              <a:t>? </a:t>
            </a:r>
            <a:endParaRPr lang="en-US" sz="2400" kern="100" dirty="0">
              <a:effectLst/>
              <a:ea typeface="DengXian"/>
              <a:cs typeface="Times New Roman"/>
            </a:endParaRPr>
          </a:p>
          <a:p>
            <a:pPr marL="1143000" lvl="2" indent="-228600">
              <a:lnSpc>
                <a:spcPct val="114999"/>
              </a:lnSpc>
              <a:spcBef>
                <a:spcPts val="0"/>
              </a:spcBef>
              <a:spcAft>
                <a:spcPts val="800"/>
              </a:spcAft>
              <a:buFont typeface="Wingdings" panose="05000000000000000000" pitchFamily="2" charset="2"/>
              <a:buChar char=""/>
            </a:pPr>
            <a:r>
              <a:rPr lang="en-US" sz="2400" kern="100" dirty="0">
                <a:ea typeface="DengXian"/>
                <a:cs typeface="Times New Roman"/>
              </a:rPr>
              <a:t>Do you have any suggestions on how to improve this exercise?</a:t>
            </a:r>
            <a:endParaRPr lang="en-US" sz="2400" kern="100" dirty="0">
              <a:latin typeface="+mj-lt"/>
              <a:ea typeface="DengXian"/>
              <a:cs typeface="Times New Roman"/>
            </a:endParaRPr>
          </a:p>
          <a:p>
            <a:pPr marL="285750" indent="-285750" fontAlgn="base">
              <a:buFont typeface="Arial" panose="020B0604020202020204" pitchFamily="34" charset="0"/>
              <a:buChar char="•"/>
            </a:pPr>
            <a:endParaRPr lang="en-US" sz="2400" b="1" dirty="0">
              <a:latin typeface="+mj-lt"/>
            </a:endParaRPr>
          </a:p>
        </p:txBody>
      </p:sp>
      <p:sp>
        <p:nvSpPr>
          <p:cNvPr id="2" name="Footer Placeholder 1">
            <a:extLst>
              <a:ext uri="{FF2B5EF4-FFF2-40B4-BE49-F238E27FC236}">
                <a16:creationId xmlns:a16="http://schemas.microsoft.com/office/drawing/2014/main" id="{81EA2E95-72F8-94D8-8C72-CA21CE9F736A}"/>
              </a:ext>
            </a:extLst>
          </p:cNvPr>
          <p:cNvSpPr>
            <a:spLocks noGrp="1"/>
          </p:cNvSpPr>
          <p:nvPr>
            <p:ph type="ftr" sz="quarter" idx="17"/>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2A2C1224-9923-A883-2CA5-08534806FFEF}"/>
              </a:ext>
            </a:extLst>
          </p:cNvPr>
          <p:cNvSpPr>
            <a:spLocks noGrp="1"/>
          </p:cNvSpPr>
          <p:nvPr>
            <p:ph type="sldNum" sz="quarter" idx="18"/>
          </p:nvPr>
        </p:nvSpPr>
        <p:spPr/>
        <p:txBody>
          <a:bodyPr/>
          <a:lstStyle/>
          <a:p>
            <a:fld id="{F126207E-29C7-4F9F-8309-C6BAAD6BC8C8}" type="slidenum">
              <a:rPr lang="en-US" smtClean="0"/>
              <a:pPr/>
              <a:t>30</a:t>
            </a:fld>
            <a:endParaRPr lang="en-US"/>
          </a:p>
        </p:txBody>
      </p:sp>
    </p:spTree>
    <p:custDataLst>
      <p:tags r:id="rId1"/>
    </p:custDataLst>
    <p:extLst>
      <p:ext uri="{BB962C8B-B14F-4D97-AF65-F5344CB8AC3E}">
        <p14:creationId xmlns:p14="http://schemas.microsoft.com/office/powerpoint/2010/main" val="21397975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AA5FD98-5292-2367-63BF-BB583BFC2A96}"/>
              </a:ext>
            </a:extLst>
          </p:cNvPr>
          <p:cNvSpPr>
            <a:spLocks noGrp="1"/>
          </p:cNvSpPr>
          <p:nvPr>
            <p:ph type="title" idx="4294967295"/>
          </p:nvPr>
        </p:nvSpPr>
        <p:spPr>
          <a:xfrm>
            <a:off x="584200" y="3646488"/>
            <a:ext cx="11607800" cy="1477962"/>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ltLang="zh-CN" sz="4800" spc="0" dirty="0">
                <a:ln>
                  <a:noFill/>
                </a:ln>
                <a:solidFill>
                  <a:schemeClr val="bg1"/>
                </a:solidFill>
                <a:latin typeface="+mj-lt"/>
              </a:rPr>
              <a:t>Exercise five: make things secure</a:t>
            </a:r>
            <a:endParaRPr kumimoji="0" lang="en-US" sz="4800" b="1" i="0" u="none" strike="noStrike" kern="1200" cap="none" spc="0" normalizeH="0" baseline="0" noProof="0" dirty="0">
              <a:ln>
                <a:noFill/>
              </a:ln>
              <a:solidFill>
                <a:schemeClr val="bg1"/>
              </a:solidFill>
              <a:effectLst/>
              <a:uLnTx/>
              <a:uFillTx/>
              <a:latin typeface="+mj-lt"/>
              <a:ea typeface="+mn-ea"/>
              <a:cs typeface="Segoe UI" panose="020B0502040204020203" pitchFamily="34" charset="0"/>
            </a:endParaRPr>
          </a:p>
        </p:txBody>
      </p:sp>
    </p:spTree>
    <p:custDataLst>
      <p:tags r:id="rId1"/>
    </p:custDataLst>
    <p:extLst>
      <p:ext uri="{BB962C8B-B14F-4D97-AF65-F5344CB8AC3E}">
        <p14:creationId xmlns:p14="http://schemas.microsoft.com/office/powerpoint/2010/main" val="266186191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a:xfrm>
            <a:off x="588263" y="457200"/>
            <a:ext cx="11018520" cy="430887"/>
          </a:xfrm>
        </p:spPr>
        <p:txBody>
          <a:bodyPr vert="horz" wrap="square" lIns="0" tIns="0" rIns="0" bIns="0" rtlCol="0" anchor="ctr">
            <a:spAutoFit/>
          </a:bodyPr>
          <a:lstStyle/>
          <a:p>
            <a:r>
              <a:rPr lang="en-US" dirty="0"/>
              <a:t>Introductions</a:t>
            </a:r>
            <a:r>
              <a:rPr lang="en-US" altLang="zh-CN" dirty="0"/>
              <a:t>: security and monitoring</a:t>
            </a:r>
            <a:endParaRPr lang="en-IN" dirty="0"/>
          </a:p>
        </p:txBody>
      </p:sp>
      <p:grpSp>
        <p:nvGrpSpPr>
          <p:cNvPr id="10" name="Group 9">
            <a:extLst>
              <a:ext uri="{FF2B5EF4-FFF2-40B4-BE49-F238E27FC236}">
                <a16:creationId xmlns:a16="http://schemas.microsoft.com/office/drawing/2014/main" id="{8BDDAFF3-3493-DBA3-82B2-AC0109D95FC9}"/>
              </a:ext>
              <a:ext uri="{C183D7F6-B498-43B3-948B-1728B52AA6E4}">
                <adec:decorative xmlns:adec="http://schemas.microsoft.com/office/drawing/2017/decorative" val="1"/>
              </a:ext>
            </a:extLst>
          </p:cNvPr>
          <p:cNvGrpSpPr/>
          <p:nvPr/>
        </p:nvGrpSpPr>
        <p:grpSpPr>
          <a:xfrm>
            <a:off x="10887529" y="290989"/>
            <a:ext cx="1304471" cy="582454"/>
            <a:chOff x="10887529" y="246221"/>
            <a:chExt cx="1304471" cy="582454"/>
          </a:xfrm>
        </p:grpSpPr>
        <p:sp>
          <p:nvSpPr>
            <p:cNvPr id="11" name="Freeform: Shape 10">
              <a:extLst>
                <a:ext uri="{FF2B5EF4-FFF2-40B4-BE49-F238E27FC236}">
                  <a16:creationId xmlns:a16="http://schemas.microsoft.com/office/drawing/2014/main" id="{9ADADAED-8C23-5FC9-5038-84248254A659}"/>
                </a:ext>
              </a:extLst>
            </p:cNvPr>
            <p:cNvSpPr/>
            <p:nvPr/>
          </p:nvSpPr>
          <p:spPr bwMode="auto">
            <a:xfrm flipH="1">
              <a:off x="10887529" y="246221"/>
              <a:ext cx="1304471" cy="582454"/>
            </a:xfrm>
            <a:custGeom>
              <a:avLst/>
              <a:gdLst>
                <a:gd name="connsiteX0" fmla="*/ 1013244 w 1304471"/>
                <a:gd name="connsiteY0" fmla="*/ 0 h 582454"/>
                <a:gd name="connsiteX1" fmla="*/ 0 w 1304471"/>
                <a:gd name="connsiteY1" fmla="*/ 0 h 582454"/>
                <a:gd name="connsiteX2" fmla="*/ 0 w 1304471"/>
                <a:gd name="connsiteY2" fmla="*/ 582454 h 582454"/>
                <a:gd name="connsiteX3" fmla="*/ 1013244 w 1304471"/>
                <a:gd name="connsiteY3" fmla="*/ 582454 h 582454"/>
                <a:gd name="connsiteX4" fmla="*/ 1304471 w 1304471"/>
                <a:gd name="connsiteY4" fmla="*/ 291227 h 582454"/>
                <a:gd name="connsiteX5" fmla="*/ 1013244 w 1304471"/>
                <a:gd name="connsiteY5" fmla="*/ 0 h 58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4471" h="582454">
                  <a:moveTo>
                    <a:pt x="1013244" y="0"/>
                  </a:moveTo>
                  <a:lnTo>
                    <a:pt x="0" y="0"/>
                  </a:lnTo>
                  <a:lnTo>
                    <a:pt x="0" y="582454"/>
                  </a:lnTo>
                  <a:lnTo>
                    <a:pt x="1013244" y="582454"/>
                  </a:lnTo>
                  <a:cubicBezTo>
                    <a:pt x="1174084" y="582454"/>
                    <a:pt x="1304471" y="452067"/>
                    <a:pt x="1304471" y="291227"/>
                  </a:cubicBezTo>
                  <a:cubicBezTo>
                    <a:pt x="1304471" y="130387"/>
                    <a:pt x="1174084" y="0"/>
                    <a:pt x="1013244" y="0"/>
                  </a:cubicBez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mn-ea"/>
                <a:cs typeface="Segoe UI" pitchFamily="34" charset="0"/>
              </a:endParaRPr>
            </a:p>
          </p:txBody>
        </p:sp>
        <p:grpSp>
          <p:nvGrpSpPr>
            <p:cNvPr id="12" name="Group 11">
              <a:extLst>
                <a:ext uri="{FF2B5EF4-FFF2-40B4-BE49-F238E27FC236}">
                  <a16:creationId xmlns:a16="http://schemas.microsoft.com/office/drawing/2014/main" id="{BCACEAB2-4031-2B65-5C66-B05995586C21}"/>
                </a:ext>
              </a:extLst>
            </p:cNvPr>
            <p:cNvGrpSpPr/>
            <p:nvPr/>
          </p:nvGrpSpPr>
          <p:grpSpPr>
            <a:xfrm>
              <a:off x="10973730" y="344238"/>
              <a:ext cx="386420" cy="386420"/>
              <a:chOff x="10338730" y="326866"/>
              <a:chExt cx="753110" cy="753110"/>
            </a:xfrm>
          </p:grpSpPr>
          <p:sp>
            <p:nvSpPr>
              <p:cNvPr id="13" name="Oval 12">
                <a:extLst>
                  <a:ext uri="{FF2B5EF4-FFF2-40B4-BE49-F238E27FC236}">
                    <a16:creationId xmlns:a16="http://schemas.microsoft.com/office/drawing/2014/main" id="{25E8B379-8430-5150-2950-2EB3CEBC8448}"/>
                  </a:ext>
                  <a:ext uri="{C183D7F6-B498-43B3-948B-1728B52AA6E4}">
                    <adec:decorative xmlns:adec="http://schemas.microsoft.com/office/drawing/2017/decorative" val="1"/>
                  </a:ext>
                </a:extLst>
              </p:cNvPr>
              <p:cNvSpPr/>
              <p:nvPr/>
            </p:nvSpPr>
            <p:spPr bwMode="auto">
              <a:xfrm flipH="1">
                <a:off x="10338730" y="326866"/>
                <a:ext cx="753110" cy="75311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grpSp>
            <p:nvGrpSpPr>
              <p:cNvPr id="14" name="Graphic 160">
                <a:extLst>
                  <a:ext uri="{FF2B5EF4-FFF2-40B4-BE49-F238E27FC236}">
                    <a16:creationId xmlns:a16="http://schemas.microsoft.com/office/drawing/2014/main" id="{FE2545AA-0B10-FDDB-C381-CC6D507C837F}"/>
                  </a:ext>
                </a:extLst>
              </p:cNvPr>
              <p:cNvGrpSpPr/>
              <p:nvPr/>
            </p:nvGrpSpPr>
            <p:grpSpPr>
              <a:xfrm>
                <a:off x="10537246" y="449420"/>
                <a:ext cx="356078" cy="508002"/>
                <a:chOff x="7053892" y="4608173"/>
                <a:chExt cx="402719" cy="574549"/>
              </a:xfrm>
              <a:noFill/>
            </p:grpSpPr>
            <p:sp>
              <p:nvSpPr>
                <p:cNvPr id="15" name="Freeform: Shape 14">
                  <a:extLst>
                    <a:ext uri="{FF2B5EF4-FFF2-40B4-BE49-F238E27FC236}">
                      <a16:creationId xmlns:a16="http://schemas.microsoft.com/office/drawing/2014/main" id="{78DEE3C6-11F3-3C8E-F5D7-9B664E4E9B21}"/>
                    </a:ext>
                  </a:extLst>
                </p:cNvPr>
                <p:cNvSpPr/>
                <p:nvPr/>
              </p:nvSpPr>
              <p:spPr>
                <a:xfrm>
                  <a:off x="7053892" y="4608173"/>
                  <a:ext cx="323659" cy="386429"/>
                </a:xfrm>
                <a:custGeom>
                  <a:avLst/>
                  <a:gdLst>
                    <a:gd name="connsiteX0" fmla="*/ 58865 w 323659"/>
                    <a:gd name="connsiteY0" fmla="*/ 386429 h 386429"/>
                    <a:gd name="connsiteX1" fmla="*/ 0 w 323659"/>
                    <a:gd name="connsiteY1" fmla="*/ 386429 h 386429"/>
                    <a:gd name="connsiteX2" fmla="*/ 0 w 323659"/>
                    <a:gd name="connsiteY2" fmla="*/ 0 h 386429"/>
                    <a:gd name="connsiteX3" fmla="*/ 323660 w 323659"/>
                    <a:gd name="connsiteY3" fmla="*/ 0 h 386429"/>
                    <a:gd name="connsiteX4" fmla="*/ 323660 w 323659"/>
                    <a:gd name="connsiteY4" fmla="*/ 118872 h 386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659" h="386429">
                      <a:moveTo>
                        <a:pt x="58865" y="386429"/>
                      </a:moveTo>
                      <a:lnTo>
                        <a:pt x="0" y="386429"/>
                      </a:lnTo>
                      <a:lnTo>
                        <a:pt x="0" y="0"/>
                      </a:lnTo>
                      <a:lnTo>
                        <a:pt x="323660" y="0"/>
                      </a:lnTo>
                      <a:lnTo>
                        <a:pt x="323660" y="118872"/>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sp>
              <p:nvSpPr>
                <p:cNvPr id="16" name="Freeform: Shape 15">
                  <a:extLst>
                    <a:ext uri="{FF2B5EF4-FFF2-40B4-BE49-F238E27FC236}">
                      <a16:creationId xmlns:a16="http://schemas.microsoft.com/office/drawing/2014/main" id="{BCC51105-CE25-667D-DD3A-FFEDCE993EBD}"/>
                    </a:ext>
                  </a:extLst>
                </p:cNvPr>
                <p:cNvSpPr/>
                <p:nvPr/>
              </p:nvSpPr>
              <p:spPr>
                <a:xfrm>
                  <a:off x="7318497" y="4667609"/>
                  <a:ext cx="117729" cy="118871"/>
                </a:xfrm>
                <a:custGeom>
                  <a:avLst/>
                  <a:gdLst>
                    <a:gd name="connsiteX0" fmla="*/ 0 w 117729"/>
                    <a:gd name="connsiteY0" fmla="*/ 0 h 118871"/>
                    <a:gd name="connsiteX1" fmla="*/ 0 w 117729"/>
                    <a:gd name="connsiteY1" fmla="*/ 118872 h 118871"/>
                    <a:gd name="connsiteX2" fmla="*/ 117729 w 117729"/>
                    <a:gd name="connsiteY2" fmla="*/ 118872 h 118871"/>
                  </a:gdLst>
                  <a:ahLst/>
                  <a:cxnLst>
                    <a:cxn ang="0">
                      <a:pos x="connsiteX0" y="connsiteY0"/>
                    </a:cxn>
                    <a:cxn ang="0">
                      <a:pos x="connsiteX1" y="connsiteY1"/>
                    </a:cxn>
                    <a:cxn ang="0">
                      <a:pos x="connsiteX2" y="connsiteY2"/>
                    </a:cxn>
                  </a:cxnLst>
                  <a:rect l="l" t="t" r="r" b="b"/>
                  <a:pathLst>
                    <a:path w="117729" h="118871">
                      <a:moveTo>
                        <a:pt x="0" y="0"/>
                      </a:moveTo>
                      <a:lnTo>
                        <a:pt x="0" y="118872"/>
                      </a:lnTo>
                      <a:lnTo>
                        <a:pt x="117729" y="118872"/>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sp>
              <p:nvSpPr>
                <p:cNvPr id="17" name="Freeform: Shape 16">
                  <a:extLst>
                    <a:ext uri="{FF2B5EF4-FFF2-40B4-BE49-F238E27FC236}">
                      <a16:creationId xmlns:a16="http://schemas.microsoft.com/office/drawing/2014/main" id="{7EFE1FFC-F7BD-6823-E544-52DC6560D115}"/>
                    </a:ext>
                  </a:extLst>
                </p:cNvPr>
                <p:cNvSpPr/>
                <p:nvPr/>
              </p:nvSpPr>
              <p:spPr>
                <a:xfrm>
                  <a:off x="7436226" y="4786481"/>
                  <a:ext cx="9525" cy="235362"/>
                </a:xfrm>
                <a:custGeom>
                  <a:avLst/>
                  <a:gdLst>
                    <a:gd name="connsiteX0" fmla="*/ 0 w 9525"/>
                    <a:gd name="connsiteY0" fmla="*/ 235363 h 235362"/>
                    <a:gd name="connsiteX1" fmla="*/ 0 w 9525"/>
                    <a:gd name="connsiteY1" fmla="*/ 0 h 235362"/>
                  </a:gdLst>
                  <a:ahLst/>
                  <a:cxnLst>
                    <a:cxn ang="0">
                      <a:pos x="connsiteX0" y="connsiteY0"/>
                    </a:cxn>
                    <a:cxn ang="0">
                      <a:pos x="connsiteX1" y="connsiteY1"/>
                    </a:cxn>
                  </a:cxnLst>
                  <a:rect l="l" t="t" r="r" b="b"/>
                  <a:pathLst>
                    <a:path w="9525" h="235362">
                      <a:moveTo>
                        <a:pt x="0" y="235363"/>
                      </a:moveTo>
                      <a:lnTo>
                        <a:pt x="0"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sp>
              <p:nvSpPr>
                <p:cNvPr id="18" name="Freeform: Shape 17">
                  <a:extLst>
                    <a:ext uri="{FF2B5EF4-FFF2-40B4-BE49-F238E27FC236}">
                      <a16:creationId xmlns:a16="http://schemas.microsoft.com/office/drawing/2014/main" id="{5B9CEB11-512A-A4CC-BE20-3BFBE00DF483}"/>
                    </a:ext>
                  </a:extLst>
                </p:cNvPr>
                <p:cNvSpPr/>
                <p:nvPr/>
              </p:nvSpPr>
              <p:spPr>
                <a:xfrm>
                  <a:off x="7112757" y="4667609"/>
                  <a:ext cx="323469" cy="386334"/>
                </a:xfrm>
                <a:custGeom>
                  <a:avLst/>
                  <a:gdLst>
                    <a:gd name="connsiteX0" fmla="*/ 323469 w 323469"/>
                    <a:gd name="connsiteY0" fmla="*/ 118872 h 386334"/>
                    <a:gd name="connsiteX1" fmla="*/ 205740 w 323469"/>
                    <a:gd name="connsiteY1" fmla="*/ 0 h 386334"/>
                    <a:gd name="connsiteX2" fmla="*/ 0 w 323469"/>
                    <a:gd name="connsiteY2" fmla="*/ 0 h 386334"/>
                    <a:gd name="connsiteX3" fmla="*/ 0 w 323469"/>
                    <a:gd name="connsiteY3" fmla="*/ 386334 h 386334"/>
                    <a:gd name="connsiteX4" fmla="*/ 203740 w 323469"/>
                    <a:gd name="connsiteY4" fmla="*/ 386334 h 386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69" h="386334">
                      <a:moveTo>
                        <a:pt x="323469" y="118872"/>
                      </a:moveTo>
                      <a:lnTo>
                        <a:pt x="205740" y="0"/>
                      </a:lnTo>
                      <a:lnTo>
                        <a:pt x="0" y="0"/>
                      </a:lnTo>
                      <a:lnTo>
                        <a:pt x="0" y="386334"/>
                      </a:lnTo>
                      <a:lnTo>
                        <a:pt x="203740" y="386334"/>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sp>
              <p:nvSpPr>
                <p:cNvPr id="19" name="Freeform: Shape 18">
                  <a:extLst>
                    <a:ext uri="{FF2B5EF4-FFF2-40B4-BE49-F238E27FC236}">
                      <a16:creationId xmlns:a16="http://schemas.microsoft.com/office/drawing/2014/main" id="{8FFEA2A6-DA81-891B-CEBB-BB8507C80FC3}"/>
                    </a:ext>
                  </a:extLst>
                </p:cNvPr>
                <p:cNvSpPr/>
                <p:nvPr/>
              </p:nvSpPr>
              <p:spPr>
                <a:xfrm>
                  <a:off x="7156858" y="4890018"/>
                  <a:ext cx="205835" cy="9525"/>
                </a:xfrm>
                <a:custGeom>
                  <a:avLst/>
                  <a:gdLst>
                    <a:gd name="connsiteX0" fmla="*/ 0 w 205835"/>
                    <a:gd name="connsiteY0" fmla="*/ 0 h 9525"/>
                    <a:gd name="connsiteX1" fmla="*/ 205835 w 205835"/>
                    <a:gd name="connsiteY1" fmla="*/ 0 h 9525"/>
                  </a:gdLst>
                  <a:ahLst/>
                  <a:cxnLst>
                    <a:cxn ang="0">
                      <a:pos x="connsiteX0" y="connsiteY0"/>
                    </a:cxn>
                    <a:cxn ang="0">
                      <a:pos x="connsiteX1" y="connsiteY1"/>
                    </a:cxn>
                  </a:cxnLst>
                  <a:rect l="l" t="t" r="r" b="b"/>
                  <a:pathLst>
                    <a:path w="205835" h="9525">
                      <a:moveTo>
                        <a:pt x="0" y="0"/>
                      </a:moveTo>
                      <a:lnTo>
                        <a:pt x="205835"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sp>
              <p:nvSpPr>
                <p:cNvPr id="20" name="Freeform: Shape 19">
                  <a:extLst>
                    <a:ext uri="{FF2B5EF4-FFF2-40B4-BE49-F238E27FC236}">
                      <a16:creationId xmlns:a16="http://schemas.microsoft.com/office/drawing/2014/main" id="{2C1C2A84-35CA-7374-9B68-B3E705DE98EF}"/>
                    </a:ext>
                    <a:ext uri="{C183D7F6-B498-43B3-948B-1728B52AA6E4}">
                      <adec:decorative xmlns:adec="http://schemas.microsoft.com/office/drawing/2017/decorative" val="1"/>
                    </a:ext>
                  </a:extLst>
                </p:cNvPr>
                <p:cNvSpPr/>
                <p:nvPr/>
              </p:nvSpPr>
              <p:spPr>
                <a:xfrm>
                  <a:off x="7156858" y="4838393"/>
                  <a:ext cx="205835" cy="9525"/>
                </a:xfrm>
                <a:custGeom>
                  <a:avLst/>
                  <a:gdLst>
                    <a:gd name="connsiteX0" fmla="*/ 0 w 205835"/>
                    <a:gd name="connsiteY0" fmla="*/ 0 h 9525"/>
                    <a:gd name="connsiteX1" fmla="*/ 205835 w 205835"/>
                    <a:gd name="connsiteY1" fmla="*/ 0 h 9525"/>
                  </a:gdLst>
                  <a:ahLst/>
                  <a:cxnLst>
                    <a:cxn ang="0">
                      <a:pos x="connsiteX0" y="connsiteY0"/>
                    </a:cxn>
                    <a:cxn ang="0">
                      <a:pos x="connsiteX1" y="connsiteY1"/>
                    </a:cxn>
                  </a:cxnLst>
                  <a:rect l="l" t="t" r="r" b="b"/>
                  <a:pathLst>
                    <a:path w="205835" h="9525">
                      <a:moveTo>
                        <a:pt x="0" y="0"/>
                      </a:moveTo>
                      <a:lnTo>
                        <a:pt x="205835"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sp>
              <p:nvSpPr>
                <p:cNvPr id="21" name="Freeform: Shape 20">
                  <a:extLst>
                    <a:ext uri="{FF2B5EF4-FFF2-40B4-BE49-F238E27FC236}">
                      <a16:creationId xmlns:a16="http://schemas.microsoft.com/office/drawing/2014/main" id="{C66CDE8A-9174-DCB0-E90E-E2CE19C1DBF1}"/>
                    </a:ext>
                  </a:extLst>
                </p:cNvPr>
                <p:cNvSpPr/>
                <p:nvPr/>
              </p:nvSpPr>
              <p:spPr>
                <a:xfrm>
                  <a:off x="7156858" y="4786481"/>
                  <a:ext cx="117729" cy="9525"/>
                </a:xfrm>
                <a:custGeom>
                  <a:avLst/>
                  <a:gdLst>
                    <a:gd name="connsiteX0" fmla="*/ 0 w 117729"/>
                    <a:gd name="connsiteY0" fmla="*/ 0 h 9525"/>
                    <a:gd name="connsiteX1" fmla="*/ 117729 w 117729"/>
                    <a:gd name="connsiteY1" fmla="*/ 0 h 9525"/>
                  </a:gdLst>
                  <a:ahLst/>
                  <a:cxnLst>
                    <a:cxn ang="0">
                      <a:pos x="connsiteX0" y="connsiteY0"/>
                    </a:cxn>
                    <a:cxn ang="0">
                      <a:pos x="connsiteX1" y="connsiteY1"/>
                    </a:cxn>
                  </a:cxnLst>
                  <a:rect l="l" t="t" r="r" b="b"/>
                  <a:pathLst>
                    <a:path w="117729" h="9525">
                      <a:moveTo>
                        <a:pt x="0" y="0"/>
                      </a:moveTo>
                      <a:lnTo>
                        <a:pt x="117729"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sp>
              <p:nvSpPr>
                <p:cNvPr id="22" name="Freeform: Shape 21">
                  <a:extLst>
                    <a:ext uri="{FF2B5EF4-FFF2-40B4-BE49-F238E27FC236}">
                      <a16:creationId xmlns:a16="http://schemas.microsoft.com/office/drawing/2014/main" id="{E34CA963-619A-5506-9EE0-98ED4F2DE117}"/>
                    </a:ext>
                  </a:extLst>
                </p:cNvPr>
                <p:cNvSpPr/>
                <p:nvPr/>
              </p:nvSpPr>
              <p:spPr>
                <a:xfrm>
                  <a:off x="7156858" y="4727045"/>
                  <a:ext cx="117729" cy="9525"/>
                </a:xfrm>
                <a:custGeom>
                  <a:avLst/>
                  <a:gdLst>
                    <a:gd name="connsiteX0" fmla="*/ 0 w 117729"/>
                    <a:gd name="connsiteY0" fmla="*/ 0 h 9525"/>
                    <a:gd name="connsiteX1" fmla="*/ 117729 w 117729"/>
                    <a:gd name="connsiteY1" fmla="*/ 0 h 9525"/>
                  </a:gdLst>
                  <a:ahLst/>
                  <a:cxnLst>
                    <a:cxn ang="0">
                      <a:pos x="connsiteX0" y="connsiteY0"/>
                    </a:cxn>
                    <a:cxn ang="0">
                      <a:pos x="connsiteX1" y="connsiteY1"/>
                    </a:cxn>
                  </a:cxnLst>
                  <a:rect l="l" t="t" r="r" b="b"/>
                  <a:pathLst>
                    <a:path w="117729" h="9525">
                      <a:moveTo>
                        <a:pt x="0" y="0"/>
                      </a:moveTo>
                      <a:lnTo>
                        <a:pt x="117729"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grpSp>
              <p:nvGrpSpPr>
                <p:cNvPr id="23" name="Graphic 160">
                  <a:extLst>
                    <a:ext uri="{FF2B5EF4-FFF2-40B4-BE49-F238E27FC236}">
                      <a16:creationId xmlns:a16="http://schemas.microsoft.com/office/drawing/2014/main" id="{E21F5801-EE78-9944-5C8D-E7B8D55F76E3}"/>
                    </a:ext>
                  </a:extLst>
                </p:cNvPr>
                <p:cNvGrpSpPr/>
                <p:nvPr/>
              </p:nvGrpSpPr>
              <p:grpSpPr>
                <a:xfrm>
                  <a:off x="7258849" y="4914595"/>
                  <a:ext cx="197762" cy="268127"/>
                  <a:chOff x="7258849" y="4914595"/>
                  <a:chExt cx="197762" cy="268127"/>
                </a:xfrm>
                <a:noFill/>
              </p:grpSpPr>
              <p:sp>
                <p:nvSpPr>
                  <p:cNvPr id="24" name="Freeform: Shape 23">
                    <a:extLst>
                      <a:ext uri="{FF2B5EF4-FFF2-40B4-BE49-F238E27FC236}">
                        <a16:creationId xmlns:a16="http://schemas.microsoft.com/office/drawing/2014/main" id="{4FA96E3E-0D0D-7C7D-DF75-3AC6B6AF85C4}"/>
                      </a:ext>
                    </a:extLst>
                  </p:cNvPr>
                  <p:cNvSpPr/>
                  <p:nvPr/>
                </p:nvSpPr>
                <p:spPr>
                  <a:xfrm>
                    <a:off x="7353549" y="5001746"/>
                    <a:ext cx="9525" cy="20097"/>
                  </a:xfrm>
                  <a:custGeom>
                    <a:avLst/>
                    <a:gdLst>
                      <a:gd name="connsiteX0" fmla="*/ 0 w 9525"/>
                      <a:gd name="connsiteY0" fmla="*/ 0 h 20097"/>
                      <a:gd name="connsiteX1" fmla="*/ 0 w 9525"/>
                      <a:gd name="connsiteY1" fmla="*/ 20098 h 20097"/>
                    </a:gdLst>
                    <a:ahLst/>
                    <a:cxnLst>
                      <a:cxn ang="0">
                        <a:pos x="connsiteX0" y="connsiteY0"/>
                      </a:cxn>
                      <a:cxn ang="0">
                        <a:pos x="connsiteX1" y="connsiteY1"/>
                      </a:cxn>
                    </a:cxnLst>
                    <a:rect l="l" t="t" r="r" b="b"/>
                    <a:pathLst>
                      <a:path w="9525" h="20097">
                        <a:moveTo>
                          <a:pt x="0" y="0"/>
                        </a:moveTo>
                        <a:cubicBezTo>
                          <a:pt x="0" y="20098"/>
                          <a:pt x="0" y="20098"/>
                          <a:pt x="0" y="20098"/>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sp>
                <p:nvSpPr>
                  <p:cNvPr id="25" name="Freeform: Shape 24">
                    <a:extLst>
                      <a:ext uri="{FF2B5EF4-FFF2-40B4-BE49-F238E27FC236}">
                        <a16:creationId xmlns:a16="http://schemas.microsoft.com/office/drawing/2014/main" id="{D342410B-F668-84EE-038C-7DC171C96C6A}"/>
                      </a:ext>
                      <a:ext uri="{C183D7F6-B498-43B3-948B-1728B52AA6E4}">
                        <adec:decorative xmlns:adec="http://schemas.microsoft.com/office/drawing/2017/decorative" val="1"/>
                      </a:ext>
                    </a:extLst>
                  </p:cNvPr>
                  <p:cNvSpPr/>
                  <p:nvPr/>
                </p:nvSpPr>
                <p:spPr>
                  <a:xfrm>
                    <a:off x="7258849" y="4914595"/>
                    <a:ext cx="197762" cy="268127"/>
                  </a:xfrm>
                  <a:custGeom>
                    <a:avLst/>
                    <a:gdLst>
                      <a:gd name="connsiteX0" fmla="*/ 94702 w 197762"/>
                      <a:gd name="connsiteY0" fmla="*/ 17907 h 268128"/>
                      <a:gd name="connsiteX1" fmla="*/ 77462 w 197762"/>
                      <a:gd name="connsiteY1" fmla="*/ 0 h 268128"/>
                      <a:gd name="connsiteX2" fmla="*/ 60222 w 197762"/>
                      <a:gd name="connsiteY2" fmla="*/ 17907 h 268128"/>
                      <a:gd name="connsiteX3" fmla="*/ 60222 w 197762"/>
                      <a:gd name="connsiteY3" fmla="*/ 19145 h 268128"/>
                      <a:gd name="connsiteX4" fmla="*/ 60222 w 197762"/>
                      <a:gd name="connsiteY4" fmla="*/ 163544 h 268128"/>
                      <a:gd name="connsiteX5" fmla="*/ 49840 w 197762"/>
                      <a:gd name="connsiteY5" fmla="*/ 168021 h 268128"/>
                      <a:gd name="connsiteX6" fmla="*/ 31171 w 197762"/>
                      <a:gd name="connsiteY6" fmla="*/ 148685 h 268128"/>
                      <a:gd name="connsiteX7" fmla="*/ 5358 w 197762"/>
                      <a:gd name="connsiteY7" fmla="*/ 148685 h 268128"/>
                      <a:gd name="connsiteX8" fmla="*/ 5358 w 197762"/>
                      <a:gd name="connsiteY8" fmla="*/ 175450 h 268128"/>
                      <a:gd name="connsiteX9" fmla="*/ 68794 w 197762"/>
                      <a:gd name="connsiteY9" fmla="*/ 241364 h 268128"/>
                      <a:gd name="connsiteX10" fmla="*/ 128992 w 197762"/>
                      <a:gd name="connsiteY10" fmla="*/ 268129 h 268128"/>
                      <a:gd name="connsiteX11" fmla="*/ 197763 w 197762"/>
                      <a:gd name="connsiteY11" fmla="*/ 196691 h 268128"/>
                      <a:gd name="connsiteX12" fmla="*/ 197763 w 197762"/>
                      <a:gd name="connsiteY12" fmla="*/ 128016 h 268128"/>
                      <a:gd name="connsiteX13" fmla="*/ 184809 w 197762"/>
                      <a:gd name="connsiteY13" fmla="*/ 110680 h 268128"/>
                      <a:gd name="connsiteX14" fmla="*/ 94607 w 197762"/>
                      <a:gd name="connsiteY14" fmla="*/ 87344 h 268128"/>
                      <a:gd name="connsiteX15" fmla="*/ 94607 w 197762"/>
                      <a:gd name="connsiteY15" fmla="*/ 17907 h 268128"/>
                      <a:gd name="connsiteX16" fmla="*/ 94702 w 197762"/>
                      <a:gd name="connsiteY16" fmla="*/ 17907 h 268128"/>
                      <a:gd name="connsiteX17" fmla="*/ 94702 w 197762"/>
                      <a:gd name="connsiteY17" fmla="*/ 17907 h 26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762" h="268128">
                        <a:moveTo>
                          <a:pt x="94702" y="17907"/>
                        </a:moveTo>
                        <a:cubicBezTo>
                          <a:pt x="94702" y="8001"/>
                          <a:pt x="86987" y="0"/>
                          <a:pt x="77462" y="0"/>
                        </a:cubicBezTo>
                        <a:cubicBezTo>
                          <a:pt x="67937" y="0"/>
                          <a:pt x="60222" y="8001"/>
                          <a:pt x="60222" y="17907"/>
                        </a:cubicBezTo>
                        <a:cubicBezTo>
                          <a:pt x="60222" y="17907"/>
                          <a:pt x="60222" y="18383"/>
                          <a:pt x="60222" y="19145"/>
                        </a:cubicBezTo>
                        <a:cubicBezTo>
                          <a:pt x="60222" y="31242"/>
                          <a:pt x="60222" y="128969"/>
                          <a:pt x="60222" y="163544"/>
                        </a:cubicBezTo>
                        <a:cubicBezTo>
                          <a:pt x="60222" y="169164"/>
                          <a:pt x="53650" y="171926"/>
                          <a:pt x="49840" y="168021"/>
                        </a:cubicBezTo>
                        <a:cubicBezTo>
                          <a:pt x="31171" y="148685"/>
                          <a:pt x="31171" y="148685"/>
                          <a:pt x="31171" y="148685"/>
                        </a:cubicBezTo>
                        <a:cubicBezTo>
                          <a:pt x="24027" y="141256"/>
                          <a:pt x="12502" y="141256"/>
                          <a:pt x="5358" y="148685"/>
                        </a:cubicBezTo>
                        <a:cubicBezTo>
                          <a:pt x="-1786" y="156020"/>
                          <a:pt x="-1786" y="168021"/>
                          <a:pt x="5358" y="175450"/>
                        </a:cubicBezTo>
                        <a:cubicBezTo>
                          <a:pt x="68794" y="241364"/>
                          <a:pt x="68794" y="241364"/>
                          <a:pt x="68794" y="241364"/>
                        </a:cubicBezTo>
                        <a:cubicBezTo>
                          <a:pt x="84225" y="257937"/>
                          <a:pt x="105466" y="268129"/>
                          <a:pt x="128992" y="268129"/>
                        </a:cubicBezTo>
                        <a:cubicBezTo>
                          <a:pt x="166997" y="268129"/>
                          <a:pt x="197763" y="236220"/>
                          <a:pt x="197763" y="196691"/>
                        </a:cubicBezTo>
                        <a:cubicBezTo>
                          <a:pt x="197763" y="128016"/>
                          <a:pt x="197763" y="128016"/>
                          <a:pt x="197763" y="128016"/>
                        </a:cubicBezTo>
                        <a:cubicBezTo>
                          <a:pt x="197763" y="119824"/>
                          <a:pt x="192429" y="112681"/>
                          <a:pt x="184809" y="110680"/>
                        </a:cubicBezTo>
                        <a:cubicBezTo>
                          <a:pt x="94607" y="87344"/>
                          <a:pt x="94607" y="87344"/>
                          <a:pt x="94607" y="87344"/>
                        </a:cubicBezTo>
                        <a:lnTo>
                          <a:pt x="94607" y="17907"/>
                        </a:lnTo>
                        <a:lnTo>
                          <a:pt x="94702" y="17907"/>
                        </a:lnTo>
                        <a:lnTo>
                          <a:pt x="94702" y="17907"/>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grpSp>
          </p:grpSp>
        </p:grpSp>
      </p:grpSp>
      <p:sp>
        <p:nvSpPr>
          <p:cNvPr id="26" name="TextBox 25">
            <a:extLst>
              <a:ext uri="{FF2B5EF4-FFF2-40B4-BE49-F238E27FC236}">
                <a16:creationId xmlns:a16="http://schemas.microsoft.com/office/drawing/2014/main" id="{61CB9FC1-5019-7EED-EF90-166968D55DF6}"/>
              </a:ext>
            </a:extLst>
          </p:cNvPr>
          <p:cNvSpPr txBox="1"/>
          <p:nvPr/>
        </p:nvSpPr>
        <p:spPr>
          <a:xfrm>
            <a:off x="598714" y="1341449"/>
            <a:ext cx="11008068" cy="249299"/>
          </a:xfrm>
          <a:prstGeom prst="rect">
            <a:avLst/>
          </a:prstGeom>
          <a:noFill/>
        </p:spPr>
        <p:txBody>
          <a:bodyPr wrap="square" lIns="0" tIns="0" rIns="0" bIns="0" anchor="ctr">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
                <a:ea typeface="+mn-ea"/>
                <a:cs typeface="+mn-cs"/>
              </a:rPr>
              <a:t>In this exercise, you’ll add security to GitHub and monitoring to you application</a:t>
            </a:r>
          </a:p>
        </p:txBody>
      </p:sp>
      <p:sp>
        <p:nvSpPr>
          <p:cNvPr id="27" name="Rectangle: Top Corners Rounded 26">
            <a:extLst>
              <a:ext uri="{FF2B5EF4-FFF2-40B4-BE49-F238E27FC236}">
                <a16:creationId xmlns:a16="http://schemas.microsoft.com/office/drawing/2014/main" id="{4306320E-9807-7A02-AA04-43E975BB29E2}"/>
              </a:ext>
              <a:ext uri="{C183D7F6-B498-43B3-948B-1728B52AA6E4}">
                <adec:decorative xmlns:adec="http://schemas.microsoft.com/office/drawing/2017/decorative" val="1"/>
              </a:ext>
            </a:extLst>
          </p:cNvPr>
          <p:cNvSpPr/>
          <p:nvPr/>
        </p:nvSpPr>
        <p:spPr bwMode="auto">
          <a:xfrm rot="5400000">
            <a:off x="5573006" y="-3700477"/>
            <a:ext cx="460774" cy="11606782"/>
          </a:xfrm>
          <a:prstGeom prst="round2SameRect">
            <a:avLst>
              <a:gd name="adj1" fmla="val 50000"/>
              <a:gd name="adj2" fmla="val 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mn-ea"/>
              <a:cs typeface="Segoe UI" pitchFamily="34" charset="0"/>
            </a:endParaRPr>
          </a:p>
        </p:txBody>
      </p:sp>
      <p:sp>
        <p:nvSpPr>
          <p:cNvPr id="28" name="TextBox 27">
            <a:extLst>
              <a:ext uri="{FF2B5EF4-FFF2-40B4-BE49-F238E27FC236}">
                <a16:creationId xmlns:a16="http://schemas.microsoft.com/office/drawing/2014/main" id="{2E505B8D-34D0-49F8-2D67-6CCA99016E03}"/>
              </a:ext>
            </a:extLst>
          </p:cNvPr>
          <p:cNvSpPr txBox="1"/>
          <p:nvPr/>
        </p:nvSpPr>
        <p:spPr>
          <a:xfrm>
            <a:off x="598714" y="1992115"/>
            <a:ext cx="5992586" cy="221599"/>
          </a:xfrm>
          <a:prstGeom prst="rect">
            <a:avLst/>
          </a:prstGeom>
          <a:noFill/>
        </p:spPr>
        <p:txBody>
          <a:bodyPr wrap="square" lIns="0" tIns="0" rIns="0" bIns="0" anchor="ctr">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3B2E58"/>
                </a:solidFill>
                <a:effectLst/>
                <a:uLnTx/>
                <a:uFillTx/>
                <a:latin typeface="Segoe UI "/>
                <a:ea typeface="+mn-ea"/>
                <a:cs typeface="+mn-cs"/>
              </a:rPr>
              <a:t>After completing this exercise, you’ll be able to:</a:t>
            </a:r>
          </a:p>
        </p:txBody>
      </p:sp>
      <p:grpSp>
        <p:nvGrpSpPr>
          <p:cNvPr id="30" name="Group 29">
            <a:extLst>
              <a:ext uri="{FF2B5EF4-FFF2-40B4-BE49-F238E27FC236}">
                <a16:creationId xmlns:a16="http://schemas.microsoft.com/office/drawing/2014/main" id="{2CFDD922-6633-7299-E4D8-6B93B503780D}"/>
              </a:ext>
              <a:ext uri="{C183D7F6-B498-43B3-948B-1728B52AA6E4}">
                <adec:decorative xmlns:adec="http://schemas.microsoft.com/office/drawing/2017/decorative" val="1"/>
              </a:ext>
            </a:extLst>
          </p:cNvPr>
          <p:cNvGrpSpPr/>
          <p:nvPr/>
        </p:nvGrpSpPr>
        <p:grpSpPr>
          <a:xfrm>
            <a:off x="598714" y="2510871"/>
            <a:ext cx="472258" cy="472258"/>
            <a:chOff x="591756" y="2678861"/>
            <a:chExt cx="472258" cy="472258"/>
          </a:xfrm>
        </p:grpSpPr>
        <p:sp>
          <p:nvSpPr>
            <p:cNvPr id="32" name="Freeform: Shape 11">
              <a:extLst>
                <a:ext uri="{FF2B5EF4-FFF2-40B4-BE49-F238E27FC236}">
                  <a16:creationId xmlns:a16="http://schemas.microsoft.com/office/drawing/2014/main" id="{133ED997-353F-9E3F-B667-EA8230D8C23E}"/>
                </a:ext>
              </a:extLst>
            </p:cNvPr>
            <p:cNvSpPr>
              <a:spLocks/>
            </p:cNvSpPr>
            <p:nvPr/>
          </p:nvSpPr>
          <p:spPr bwMode="auto">
            <a:xfrm>
              <a:off x="591756" y="2678861"/>
              <a:ext cx="472258" cy="472258"/>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sp>
          <p:nvSpPr>
            <p:cNvPr id="33" name="Oval 32">
              <a:extLst>
                <a:ext uri="{FF2B5EF4-FFF2-40B4-BE49-F238E27FC236}">
                  <a16:creationId xmlns:a16="http://schemas.microsoft.com/office/drawing/2014/main" id="{A642559A-9AC8-908A-56C6-3DECF71AF5BC}"/>
                </a:ext>
                <a:ext uri="{C183D7F6-B498-43B3-948B-1728B52AA6E4}">
                  <adec:decorative xmlns:adec="http://schemas.microsoft.com/office/drawing/2017/decorative" val="1"/>
                </a:ext>
              </a:extLst>
            </p:cNvPr>
            <p:cNvSpPr>
              <a:spLocks/>
            </p:cNvSpPr>
            <p:nvPr/>
          </p:nvSpPr>
          <p:spPr bwMode="auto">
            <a:xfrm>
              <a:off x="649143" y="2736248"/>
              <a:ext cx="357484" cy="357484"/>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grpSp>
      <p:sp>
        <p:nvSpPr>
          <p:cNvPr id="31" name="TextBox 30">
            <a:extLst>
              <a:ext uri="{FF2B5EF4-FFF2-40B4-BE49-F238E27FC236}">
                <a16:creationId xmlns:a16="http://schemas.microsoft.com/office/drawing/2014/main" id="{9BB142AF-8A43-DF45-71A0-457F532822BA}"/>
              </a:ext>
            </a:extLst>
          </p:cNvPr>
          <p:cNvSpPr txBox="1"/>
          <p:nvPr/>
        </p:nvSpPr>
        <p:spPr>
          <a:xfrm>
            <a:off x="1230316" y="2593112"/>
            <a:ext cx="10319499" cy="307777"/>
          </a:xfrm>
          <a:prstGeom prst="rect">
            <a:avLst/>
          </a:prstGeom>
          <a:noFill/>
        </p:spPr>
        <p:txBody>
          <a:bodyPr wrap="square" lIns="0">
            <a:spAutoFit/>
          </a:bodyPr>
          <a:lstStyle/>
          <a:p>
            <a:pPr marL="0" marR="0" lvl="1" indent="0" algn="l" defTabSz="914367" rtl="0" eaLnBrk="1" fontAlgn="auto" latinLnBrk="0" hangingPunct="1">
              <a:lnSpc>
                <a:spcPct val="100000"/>
              </a:lnSpc>
              <a:spcBef>
                <a:spcPts val="392"/>
              </a:spcBef>
              <a:spcAft>
                <a:spcPts val="588"/>
              </a:spcAft>
              <a:buClrTx/>
              <a:buSzPct val="90000"/>
              <a:buFontTx/>
              <a:buNone/>
              <a:tabLst/>
              <a:defRPr/>
            </a:pPr>
            <a:r>
              <a:rPr kumimoji="0" lang="en-US" sz="1400" b="0" i="0" u="none" strike="noStrike" kern="1200" cap="none" spc="0" normalizeH="0" baseline="0" noProof="0" dirty="0">
                <a:ln>
                  <a:noFill/>
                </a:ln>
                <a:solidFill>
                  <a:srgbClr val="000000"/>
                </a:solidFill>
                <a:effectLst/>
                <a:uLnTx/>
                <a:uFillTx/>
                <a:latin typeface="Segoe UI "/>
                <a:ea typeface="+mn-ea"/>
                <a:cs typeface="+mn-cs"/>
              </a:rPr>
              <a:t>Configure branching in GitHub</a:t>
            </a:r>
          </a:p>
        </p:txBody>
      </p:sp>
      <p:grpSp>
        <p:nvGrpSpPr>
          <p:cNvPr id="35" name="Group 34">
            <a:extLst>
              <a:ext uri="{FF2B5EF4-FFF2-40B4-BE49-F238E27FC236}">
                <a16:creationId xmlns:a16="http://schemas.microsoft.com/office/drawing/2014/main" id="{4184581E-01F2-CECD-6F8C-714F730FDD4F}"/>
              </a:ext>
              <a:ext uri="{C183D7F6-B498-43B3-948B-1728B52AA6E4}">
                <adec:decorative xmlns:adec="http://schemas.microsoft.com/office/drawing/2017/decorative" val="1"/>
              </a:ext>
            </a:extLst>
          </p:cNvPr>
          <p:cNvGrpSpPr/>
          <p:nvPr/>
        </p:nvGrpSpPr>
        <p:grpSpPr>
          <a:xfrm>
            <a:off x="588263" y="3202355"/>
            <a:ext cx="472258" cy="472258"/>
            <a:chOff x="4863419" y="201635"/>
            <a:chExt cx="1828800" cy="1828800"/>
          </a:xfrm>
        </p:grpSpPr>
        <p:sp>
          <p:nvSpPr>
            <p:cNvPr id="37" name="Freeform: Shape 11">
              <a:extLst>
                <a:ext uri="{FF2B5EF4-FFF2-40B4-BE49-F238E27FC236}">
                  <a16:creationId xmlns:a16="http://schemas.microsoft.com/office/drawing/2014/main" id="{1D9FAB97-B350-019C-04D4-11BD68E893A5}"/>
                </a:ext>
              </a:extLst>
            </p:cNvPr>
            <p:cNvSpPr>
              <a:spLocks/>
            </p:cNvSpPr>
            <p:nvPr/>
          </p:nvSpPr>
          <p:spPr bwMode="auto">
            <a:xfrm>
              <a:off x="4863419" y="201635"/>
              <a:ext cx="1828800" cy="1828800"/>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sp>
          <p:nvSpPr>
            <p:cNvPr id="38" name="Oval 37">
              <a:extLst>
                <a:ext uri="{FF2B5EF4-FFF2-40B4-BE49-F238E27FC236}">
                  <a16:creationId xmlns:a16="http://schemas.microsoft.com/office/drawing/2014/main" id="{D1B4AA83-EDA6-E99A-63B5-487F14FB90F5}"/>
                </a:ext>
                <a:ext uri="{C183D7F6-B498-43B3-948B-1728B52AA6E4}">
                  <adec:decorative xmlns:adec="http://schemas.microsoft.com/office/drawing/2017/decorative" val="1"/>
                </a:ext>
              </a:extLst>
            </p:cNvPr>
            <p:cNvSpPr>
              <a:spLocks/>
            </p:cNvSpPr>
            <p:nvPr/>
          </p:nvSpPr>
          <p:spPr bwMode="auto">
            <a:xfrm>
              <a:off x="5085646" y="423862"/>
              <a:ext cx="1384343" cy="1384343"/>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grpSp>
      <p:sp>
        <p:nvSpPr>
          <p:cNvPr id="36" name="TextBox 35">
            <a:extLst>
              <a:ext uri="{FF2B5EF4-FFF2-40B4-BE49-F238E27FC236}">
                <a16:creationId xmlns:a16="http://schemas.microsoft.com/office/drawing/2014/main" id="{B2DA453F-5321-D75D-41D7-171263A04EF9}"/>
              </a:ext>
            </a:extLst>
          </p:cNvPr>
          <p:cNvSpPr txBox="1"/>
          <p:nvPr/>
        </p:nvSpPr>
        <p:spPr>
          <a:xfrm>
            <a:off x="1219865" y="3284596"/>
            <a:ext cx="10319499" cy="307777"/>
          </a:xfrm>
          <a:prstGeom prst="rect">
            <a:avLst/>
          </a:prstGeom>
          <a:noFill/>
        </p:spPr>
        <p:txBody>
          <a:bodyPr wrap="square" lIns="0">
            <a:spAutoFit/>
          </a:bodyPr>
          <a:lstStyle/>
          <a:p>
            <a:pPr marL="0" marR="0" lvl="1" indent="0" algn="l" defTabSz="914367" rtl="0" eaLnBrk="1" fontAlgn="auto" latinLnBrk="0" hangingPunct="1">
              <a:lnSpc>
                <a:spcPct val="100000"/>
              </a:lnSpc>
              <a:spcBef>
                <a:spcPts val="392"/>
              </a:spcBef>
              <a:spcAft>
                <a:spcPts val="588"/>
              </a:spcAft>
              <a:buClrTx/>
              <a:buSzPct val="90000"/>
              <a:buFontTx/>
              <a:buNone/>
              <a:tabLst/>
              <a:defRPr/>
            </a:pPr>
            <a:r>
              <a:rPr kumimoji="0" lang="en-US" sz="1400" b="0" i="0" u="none" strike="noStrike" kern="1200" cap="none" spc="0" normalizeH="0" baseline="0" noProof="0" dirty="0">
                <a:ln>
                  <a:noFill/>
                </a:ln>
                <a:solidFill>
                  <a:srgbClr val="000000"/>
                </a:solidFill>
                <a:effectLst/>
                <a:uLnTx/>
                <a:uFillTx/>
                <a:latin typeface="Segoe UI "/>
                <a:ea typeface="+mn-ea"/>
                <a:cs typeface="+mn-cs"/>
              </a:rPr>
              <a:t>Setup protected branches</a:t>
            </a:r>
          </a:p>
        </p:txBody>
      </p:sp>
      <p:grpSp>
        <p:nvGrpSpPr>
          <p:cNvPr id="40" name="Group 39">
            <a:extLst>
              <a:ext uri="{FF2B5EF4-FFF2-40B4-BE49-F238E27FC236}">
                <a16:creationId xmlns:a16="http://schemas.microsoft.com/office/drawing/2014/main" id="{2A0F3151-DDE7-0E7C-255B-C98854A1B7FA}"/>
              </a:ext>
              <a:ext uri="{C183D7F6-B498-43B3-948B-1728B52AA6E4}">
                <adec:decorative xmlns:adec="http://schemas.microsoft.com/office/drawing/2017/decorative" val="1"/>
              </a:ext>
            </a:extLst>
          </p:cNvPr>
          <p:cNvGrpSpPr/>
          <p:nvPr/>
        </p:nvGrpSpPr>
        <p:grpSpPr>
          <a:xfrm>
            <a:off x="588263" y="3969770"/>
            <a:ext cx="472258" cy="472258"/>
            <a:chOff x="4863419" y="201635"/>
            <a:chExt cx="1828800" cy="1828800"/>
          </a:xfrm>
        </p:grpSpPr>
        <p:sp>
          <p:nvSpPr>
            <p:cNvPr id="42" name="Freeform: Shape 11">
              <a:extLst>
                <a:ext uri="{FF2B5EF4-FFF2-40B4-BE49-F238E27FC236}">
                  <a16:creationId xmlns:a16="http://schemas.microsoft.com/office/drawing/2014/main" id="{D0A35B4C-5D05-B0A5-1875-905C5D741DBA}"/>
                </a:ext>
              </a:extLst>
            </p:cNvPr>
            <p:cNvSpPr>
              <a:spLocks/>
            </p:cNvSpPr>
            <p:nvPr/>
          </p:nvSpPr>
          <p:spPr bwMode="auto">
            <a:xfrm>
              <a:off x="4863419" y="201635"/>
              <a:ext cx="1828800" cy="1828800"/>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sp>
          <p:nvSpPr>
            <p:cNvPr id="43" name="Oval 42">
              <a:extLst>
                <a:ext uri="{FF2B5EF4-FFF2-40B4-BE49-F238E27FC236}">
                  <a16:creationId xmlns:a16="http://schemas.microsoft.com/office/drawing/2014/main" id="{AEEC9B32-F9B9-E654-1FF5-921A7E8197FC}"/>
                </a:ext>
                <a:ext uri="{C183D7F6-B498-43B3-948B-1728B52AA6E4}">
                  <adec:decorative xmlns:adec="http://schemas.microsoft.com/office/drawing/2017/decorative" val="1"/>
                </a:ext>
              </a:extLst>
            </p:cNvPr>
            <p:cNvSpPr>
              <a:spLocks/>
            </p:cNvSpPr>
            <p:nvPr/>
          </p:nvSpPr>
          <p:spPr bwMode="auto">
            <a:xfrm>
              <a:off x="5085646" y="423862"/>
              <a:ext cx="1384343" cy="1384343"/>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grpSp>
      <p:sp>
        <p:nvSpPr>
          <p:cNvPr id="41" name="TextBox 40">
            <a:extLst>
              <a:ext uri="{FF2B5EF4-FFF2-40B4-BE49-F238E27FC236}">
                <a16:creationId xmlns:a16="http://schemas.microsoft.com/office/drawing/2014/main" id="{CCA0B666-DD15-E0B0-222C-F4CE52FB841D}"/>
              </a:ext>
            </a:extLst>
          </p:cNvPr>
          <p:cNvSpPr txBox="1"/>
          <p:nvPr/>
        </p:nvSpPr>
        <p:spPr>
          <a:xfrm>
            <a:off x="1219865" y="4052011"/>
            <a:ext cx="10319499" cy="307777"/>
          </a:xfrm>
          <a:prstGeom prst="rect">
            <a:avLst/>
          </a:prstGeom>
          <a:noFill/>
        </p:spPr>
        <p:txBody>
          <a:bodyPr wrap="square" lIns="0">
            <a:spAutoFit/>
          </a:bodyPr>
          <a:lstStyle/>
          <a:p>
            <a:pPr marL="0" marR="0" lvl="1" indent="0" algn="l" defTabSz="914367" rtl="0" eaLnBrk="1" fontAlgn="auto" latinLnBrk="0" hangingPunct="1">
              <a:lnSpc>
                <a:spcPct val="100000"/>
              </a:lnSpc>
              <a:spcBef>
                <a:spcPts val="392"/>
              </a:spcBef>
              <a:spcAft>
                <a:spcPts val="588"/>
              </a:spcAft>
              <a:buClrTx/>
              <a:buSzPct val="90000"/>
              <a:buFontTx/>
              <a:buNone/>
              <a:tabLst/>
              <a:defRPr/>
            </a:pPr>
            <a:r>
              <a:rPr lang="en-US" sz="1400" dirty="0">
                <a:solidFill>
                  <a:srgbClr val="000000"/>
                </a:solidFill>
                <a:latin typeface="Segoe UI "/>
              </a:rPr>
              <a:t>Setup a GitHub security policy</a:t>
            </a:r>
            <a:endParaRPr kumimoji="0" lang="en-US" sz="1400" b="0" i="0" u="none" strike="noStrike" kern="1200" cap="none" spc="0" normalizeH="0" baseline="0" noProof="0" dirty="0">
              <a:ln>
                <a:noFill/>
              </a:ln>
              <a:solidFill>
                <a:srgbClr val="000000"/>
              </a:solidFill>
              <a:effectLst/>
              <a:uLnTx/>
              <a:uFillTx/>
              <a:latin typeface="Segoe UI "/>
              <a:ea typeface="+mn-ea"/>
              <a:cs typeface="+mn-cs"/>
            </a:endParaRPr>
          </a:p>
        </p:txBody>
      </p:sp>
      <p:sp>
        <p:nvSpPr>
          <p:cNvPr id="45" name="TextBox 44">
            <a:extLst>
              <a:ext uri="{FF2B5EF4-FFF2-40B4-BE49-F238E27FC236}">
                <a16:creationId xmlns:a16="http://schemas.microsoft.com/office/drawing/2014/main" id="{C55F0D58-1F39-276F-FF91-C4D295512E69}"/>
              </a:ext>
            </a:extLst>
          </p:cNvPr>
          <p:cNvSpPr txBox="1"/>
          <p:nvPr/>
        </p:nvSpPr>
        <p:spPr>
          <a:xfrm>
            <a:off x="1219865" y="4819426"/>
            <a:ext cx="10319499" cy="307777"/>
          </a:xfrm>
          <a:prstGeom prst="rect">
            <a:avLst/>
          </a:prstGeom>
          <a:noFill/>
        </p:spPr>
        <p:txBody>
          <a:bodyPr wrap="square" lIns="0">
            <a:spAutoFit/>
          </a:bodyPr>
          <a:lstStyle/>
          <a:p>
            <a:pPr marL="0" marR="0" lvl="1" indent="0" algn="l" defTabSz="914367" rtl="0" eaLnBrk="1" fontAlgn="auto" latinLnBrk="0" hangingPunct="1">
              <a:lnSpc>
                <a:spcPct val="100000"/>
              </a:lnSpc>
              <a:spcBef>
                <a:spcPts val="392"/>
              </a:spcBef>
              <a:spcAft>
                <a:spcPts val="588"/>
              </a:spcAft>
              <a:buClrTx/>
              <a:buSzPct val="90000"/>
              <a:buFontTx/>
              <a:buNone/>
              <a:tabLst/>
              <a:defRPr/>
            </a:pPr>
            <a:r>
              <a:rPr kumimoji="0" lang="en-US" sz="1400" b="0" i="0" u="none" strike="noStrike" kern="1200" cap="none" spc="0" normalizeH="0" baseline="0" noProof="0" dirty="0">
                <a:ln>
                  <a:noFill/>
                </a:ln>
                <a:solidFill>
                  <a:srgbClr val="000000"/>
                </a:solidFill>
                <a:effectLst/>
                <a:uLnTx/>
                <a:uFillTx/>
                <a:latin typeface="Segoe UI "/>
                <a:ea typeface="+mn-ea"/>
                <a:cs typeface="+mn-cs"/>
              </a:rPr>
              <a:t>Configure code security and vulnerability scanning</a:t>
            </a:r>
          </a:p>
        </p:txBody>
      </p:sp>
      <p:grpSp>
        <p:nvGrpSpPr>
          <p:cNvPr id="46" name="Group 45">
            <a:extLst>
              <a:ext uri="{FF2B5EF4-FFF2-40B4-BE49-F238E27FC236}">
                <a16:creationId xmlns:a16="http://schemas.microsoft.com/office/drawing/2014/main" id="{0B9782A6-5E14-9409-5EA6-BFDC735A3232}"/>
              </a:ext>
              <a:ext uri="{C183D7F6-B498-43B3-948B-1728B52AA6E4}">
                <adec:decorative xmlns:adec="http://schemas.microsoft.com/office/drawing/2017/decorative" val="1"/>
              </a:ext>
            </a:extLst>
          </p:cNvPr>
          <p:cNvGrpSpPr/>
          <p:nvPr/>
        </p:nvGrpSpPr>
        <p:grpSpPr>
          <a:xfrm>
            <a:off x="588263" y="4737185"/>
            <a:ext cx="472258" cy="472258"/>
            <a:chOff x="4863419" y="201635"/>
            <a:chExt cx="1828800" cy="1828800"/>
          </a:xfrm>
        </p:grpSpPr>
        <p:sp>
          <p:nvSpPr>
            <p:cNvPr id="47" name="Freeform: Shape 11">
              <a:extLst>
                <a:ext uri="{FF2B5EF4-FFF2-40B4-BE49-F238E27FC236}">
                  <a16:creationId xmlns:a16="http://schemas.microsoft.com/office/drawing/2014/main" id="{982FA197-FBE1-1562-D0FA-93B1B2FB0E10}"/>
                </a:ext>
              </a:extLst>
            </p:cNvPr>
            <p:cNvSpPr>
              <a:spLocks/>
            </p:cNvSpPr>
            <p:nvPr/>
          </p:nvSpPr>
          <p:spPr bwMode="auto">
            <a:xfrm>
              <a:off x="4863419" y="201635"/>
              <a:ext cx="1828800" cy="1828800"/>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sp>
          <p:nvSpPr>
            <p:cNvPr id="48" name="Oval 47">
              <a:extLst>
                <a:ext uri="{FF2B5EF4-FFF2-40B4-BE49-F238E27FC236}">
                  <a16:creationId xmlns:a16="http://schemas.microsoft.com/office/drawing/2014/main" id="{1CBE07A3-2CC2-5415-C9A6-08292F3CA2EA}"/>
                </a:ext>
                <a:ext uri="{C183D7F6-B498-43B3-948B-1728B52AA6E4}">
                  <adec:decorative xmlns:adec="http://schemas.microsoft.com/office/drawing/2017/decorative" val="1"/>
                </a:ext>
              </a:extLst>
            </p:cNvPr>
            <p:cNvSpPr>
              <a:spLocks/>
            </p:cNvSpPr>
            <p:nvPr/>
          </p:nvSpPr>
          <p:spPr bwMode="auto">
            <a:xfrm>
              <a:off x="5085646" y="423862"/>
              <a:ext cx="1384343" cy="1384343"/>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grpSp>
      <p:sp>
        <p:nvSpPr>
          <p:cNvPr id="50" name="TextBox 49">
            <a:extLst>
              <a:ext uri="{FF2B5EF4-FFF2-40B4-BE49-F238E27FC236}">
                <a16:creationId xmlns:a16="http://schemas.microsoft.com/office/drawing/2014/main" id="{0F5491AA-DB8D-7CE5-260F-132C00D5BF99}"/>
              </a:ext>
            </a:extLst>
          </p:cNvPr>
          <p:cNvSpPr txBox="1"/>
          <p:nvPr/>
        </p:nvSpPr>
        <p:spPr>
          <a:xfrm>
            <a:off x="1219865" y="5583711"/>
            <a:ext cx="10319499" cy="307777"/>
          </a:xfrm>
          <a:prstGeom prst="rect">
            <a:avLst/>
          </a:prstGeom>
          <a:noFill/>
        </p:spPr>
        <p:txBody>
          <a:bodyPr wrap="square" lIns="0">
            <a:spAutoFit/>
          </a:bodyPr>
          <a:lstStyle/>
          <a:p>
            <a:pPr marL="0" marR="0" lvl="1" indent="0" algn="l" defTabSz="914367" rtl="0" eaLnBrk="1" fontAlgn="auto" latinLnBrk="0" hangingPunct="1">
              <a:lnSpc>
                <a:spcPct val="100000"/>
              </a:lnSpc>
              <a:spcBef>
                <a:spcPts val="392"/>
              </a:spcBef>
              <a:spcAft>
                <a:spcPts val="588"/>
              </a:spcAft>
              <a:buClrTx/>
              <a:buSzPct val="90000"/>
              <a:buFontTx/>
              <a:buNone/>
              <a:tabLst/>
              <a:defRPr/>
            </a:pPr>
            <a:r>
              <a:rPr kumimoji="0" lang="en-US" sz="1400" b="0" i="0" u="none" strike="noStrike" kern="1200" cap="none" spc="0" normalizeH="0" baseline="0" noProof="0" dirty="0">
                <a:ln>
                  <a:noFill/>
                </a:ln>
                <a:solidFill>
                  <a:srgbClr val="000000"/>
                </a:solidFill>
                <a:effectLst/>
                <a:uLnTx/>
                <a:uFillTx/>
                <a:latin typeface="Segoe UI "/>
                <a:ea typeface="+mn-ea"/>
                <a:cs typeface="+mn-cs"/>
              </a:rPr>
              <a:t>Create app monitoring dashboards</a:t>
            </a:r>
          </a:p>
        </p:txBody>
      </p:sp>
      <p:grpSp>
        <p:nvGrpSpPr>
          <p:cNvPr id="51" name="Group 50">
            <a:extLst>
              <a:ext uri="{FF2B5EF4-FFF2-40B4-BE49-F238E27FC236}">
                <a16:creationId xmlns:a16="http://schemas.microsoft.com/office/drawing/2014/main" id="{0DA79999-C703-07A5-685B-32532990A173}"/>
              </a:ext>
              <a:ext uri="{C183D7F6-B498-43B3-948B-1728B52AA6E4}">
                <adec:decorative xmlns:adec="http://schemas.microsoft.com/office/drawing/2017/decorative" val="1"/>
              </a:ext>
            </a:extLst>
          </p:cNvPr>
          <p:cNvGrpSpPr/>
          <p:nvPr/>
        </p:nvGrpSpPr>
        <p:grpSpPr>
          <a:xfrm>
            <a:off x="588263" y="5501470"/>
            <a:ext cx="472258" cy="472258"/>
            <a:chOff x="4863419" y="201635"/>
            <a:chExt cx="1828800" cy="1828800"/>
          </a:xfrm>
        </p:grpSpPr>
        <p:sp>
          <p:nvSpPr>
            <p:cNvPr id="52" name="Freeform: Shape 11">
              <a:extLst>
                <a:ext uri="{FF2B5EF4-FFF2-40B4-BE49-F238E27FC236}">
                  <a16:creationId xmlns:a16="http://schemas.microsoft.com/office/drawing/2014/main" id="{304BAFBF-3C22-47A3-896A-397AAF953A37}"/>
                </a:ext>
              </a:extLst>
            </p:cNvPr>
            <p:cNvSpPr>
              <a:spLocks/>
            </p:cNvSpPr>
            <p:nvPr/>
          </p:nvSpPr>
          <p:spPr bwMode="auto">
            <a:xfrm>
              <a:off x="4863419" y="201635"/>
              <a:ext cx="1828800" cy="1828800"/>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sp>
          <p:nvSpPr>
            <p:cNvPr id="53" name="Oval 52">
              <a:extLst>
                <a:ext uri="{FF2B5EF4-FFF2-40B4-BE49-F238E27FC236}">
                  <a16:creationId xmlns:a16="http://schemas.microsoft.com/office/drawing/2014/main" id="{13D529A4-F5CD-20A7-7E26-F3AD7915C39B}"/>
                </a:ext>
                <a:ext uri="{C183D7F6-B498-43B3-948B-1728B52AA6E4}">
                  <adec:decorative xmlns:adec="http://schemas.microsoft.com/office/drawing/2017/decorative" val="1"/>
                </a:ext>
              </a:extLst>
            </p:cNvPr>
            <p:cNvSpPr>
              <a:spLocks/>
            </p:cNvSpPr>
            <p:nvPr/>
          </p:nvSpPr>
          <p:spPr bwMode="auto">
            <a:xfrm>
              <a:off x="5085646" y="423862"/>
              <a:ext cx="1384343" cy="1384343"/>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grpSp>
      <p:sp>
        <p:nvSpPr>
          <p:cNvPr id="2" name="people_5">
            <a:extLst>
              <a:ext uri="{FF2B5EF4-FFF2-40B4-BE49-F238E27FC236}">
                <a16:creationId xmlns:a16="http://schemas.microsoft.com/office/drawing/2014/main" id="{91D9C60D-BE8B-1970-C7E5-F89F78FC7F0D}"/>
              </a:ext>
              <a:ext uri="{C183D7F6-B498-43B3-948B-1728B52AA6E4}">
                <adec:decorative xmlns:adec="http://schemas.microsoft.com/office/drawing/2017/decorative" val="1"/>
              </a:ext>
            </a:extLst>
          </p:cNvPr>
          <p:cNvSpPr>
            <a:spLocks noChangeAspect="1" noEditPoints="1"/>
          </p:cNvSpPr>
          <p:nvPr/>
        </p:nvSpPr>
        <p:spPr bwMode="auto">
          <a:xfrm>
            <a:off x="734040" y="2646597"/>
            <a:ext cx="201606" cy="200806"/>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sp>
        <p:nvSpPr>
          <p:cNvPr id="3" name="Freeform 96">
            <a:extLst>
              <a:ext uri="{FF2B5EF4-FFF2-40B4-BE49-F238E27FC236}">
                <a16:creationId xmlns:a16="http://schemas.microsoft.com/office/drawing/2014/main" id="{44FD6964-1839-D6F7-9A7A-94AC283F79AD}"/>
              </a:ext>
              <a:ext uri="{C183D7F6-B498-43B3-948B-1728B52AA6E4}">
                <adec:decorative xmlns:adec="http://schemas.microsoft.com/office/drawing/2017/decorative" val="1"/>
              </a:ext>
            </a:extLst>
          </p:cNvPr>
          <p:cNvSpPr>
            <a:spLocks noChangeAspect="1" noEditPoints="1"/>
          </p:cNvSpPr>
          <p:nvPr/>
        </p:nvSpPr>
        <p:spPr bwMode="auto">
          <a:xfrm>
            <a:off x="722704" y="3326871"/>
            <a:ext cx="235828" cy="21714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sp>
        <p:nvSpPr>
          <p:cNvPr id="4" name="magnify">
            <a:extLst>
              <a:ext uri="{FF2B5EF4-FFF2-40B4-BE49-F238E27FC236}">
                <a16:creationId xmlns:a16="http://schemas.microsoft.com/office/drawing/2014/main" id="{235731A6-4DBA-8B79-EB1C-4DA018C9DC54}"/>
              </a:ext>
              <a:ext uri="{C183D7F6-B498-43B3-948B-1728B52AA6E4}">
                <adec:decorative xmlns:adec="http://schemas.microsoft.com/office/drawing/2017/decorative" val="1"/>
              </a:ext>
            </a:extLst>
          </p:cNvPr>
          <p:cNvSpPr>
            <a:spLocks noChangeAspect="1" noEditPoints="1"/>
          </p:cNvSpPr>
          <p:nvPr/>
        </p:nvSpPr>
        <p:spPr bwMode="auto">
          <a:xfrm flipH="1">
            <a:off x="737877" y="4121038"/>
            <a:ext cx="173030" cy="16972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sp>
        <p:nvSpPr>
          <p:cNvPr id="5" name="Processing_E9F5">
            <a:extLst>
              <a:ext uri="{FF2B5EF4-FFF2-40B4-BE49-F238E27FC236}">
                <a16:creationId xmlns:a16="http://schemas.microsoft.com/office/drawing/2014/main" id="{88D42C0B-ACBB-F59A-DD95-5F8C7CF90D71}"/>
              </a:ext>
              <a:ext uri="{C183D7F6-B498-43B3-948B-1728B52AA6E4}">
                <adec:decorative xmlns:adec="http://schemas.microsoft.com/office/drawing/2017/decorative" val="1"/>
              </a:ext>
            </a:extLst>
          </p:cNvPr>
          <p:cNvSpPr>
            <a:spLocks noChangeAspect="1" noEditPoints="1"/>
          </p:cNvSpPr>
          <p:nvPr/>
        </p:nvSpPr>
        <p:spPr bwMode="auto">
          <a:xfrm>
            <a:off x="722749" y="4884790"/>
            <a:ext cx="203286" cy="17704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sp>
        <p:nvSpPr>
          <p:cNvPr id="6" name="Copy_E8C8">
            <a:extLst>
              <a:ext uri="{FF2B5EF4-FFF2-40B4-BE49-F238E27FC236}">
                <a16:creationId xmlns:a16="http://schemas.microsoft.com/office/drawing/2014/main" id="{2D454232-2E05-29B7-1BBC-89AC7798CAE9}"/>
              </a:ext>
              <a:ext uri="{C183D7F6-B498-43B3-948B-1728B52AA6E4}">
                <adec:decorative xmlns:adec="http://schemas.microsoft.com/office/drawing/2017/decorative" val="1"/>
              </a:ext>
            </a:extLst>
          </p:cNvPr>
          <p:cNvSpPr>
            <a:spLocks noChangeAspect="1" noEditPoints="1"/>
          </p:cNvSpPr>
          <p:nvPr/>
        </p:nvSpPr>
        <p:spPr bwMode="auto">
          <a:xfrm>
            <a:off x="733591" y="5632842"/>
            <a:ext cx="181602" cy="209514"/>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sp>
        <p:nvSpPr>
          <p:cNvPr id="7" name="TextBox 6">
            <a:extLst>
              <a:ext uri="{FF2B5EF4-FFF2-40B4-BE49-F238E27FC236}">
                <a16:creationId xmlns:a16="http://schemas.microsoft.com/office/drawing/2014/main" id="{DF2098E5-D404-9E3D-74C7-949A72B09F28}"/>
              </a:ext>
            </a:extLst>
          </p:cNvPr>
          <p:cNvSpPr txBox="1"/>
          <p:nvPr/>
        </p:nvSpPr>
        <p:spPr>
          <a:xfrm>
            <a:off x="1230316" y="6265755"/>
            <a:ext cx="10319499" cy="307777"/>
          </a:xfrm>
          <a:prstGeom prst="rect">
            <a:avLst/>
          </a:prstGeom>
          <a:noFill/>
        </p:spPr>
        <p:txBody>
          <a:bodyPr wrap="square" lIns="0">
            <a:spAutoFit/>
          </a:bodyPr>
          <a:lstStyle/>
          <a:p>
            <a:pPr marL="0" marR="0" lvl="1" indent="0" algn="l" defTabSz="914367" rtl="0" eaLnBrk="1" fontAlgn="auto" latinLnBrk="0" hangingPunct="1">
              <a:lnSpc>
                <a:spcPct val="100000"/>
              </a:lnSpc>
              <a:spcBef>
                <a:spcPts val="392"/>
              </a:spcBef>
              <a:spcAft>
                <a:spcPts val="588"/>
              </a:spcAft>
              <a:buClrTx/>
              <a:buSzPct val="90000"/>
              <a:buFontTx/>
              <a:buNone/>
              <a:tabLst/>
              <a:defRPr/>
            </a:pPr>
            <a:r>
              <a:rPr kumimoji="0" lang="en-US" sz="1400" b="0" i="0" u="none" strike="noStrike" kern="1200" cap="none" spc="0" normalizeH="0" baseline="0" noProof="0" dirty="0">
                <a:ln>
                  <a:noFill/>
                </a:ln>
                <a:solidFill>
                  <a:srgbClr val="000000"/>
                </a:solidFill>
                <a:effectLst/>
                <a:uLnTx/>
                <a:uFillTx/>
                <a:latin typeface="Segoe UI "/>
                <a:ea typeface="+mn-ea"/>
                <a:cs typeface="+mn-cs"/>
              </a:rPr>
              <a:t>Configure app availability monitoring</a:t>
            </a:r>
          </a:p>
        </p:txBody>
      </p:sp>
      <p:grpSp>
        <p:nvGrpSpPr>
          <p:cNvPr id="8" name="Group 7">
            <a:extLst>
              <a:ext uri="{FF2B5EF4-FFF2-40B4-BE49-F238E27FC236}">
                <a16:creationId xmlns:a16="http://schemas.microsoft.com/office/drawing/2014/main" id="{B312845B-0039-4E5B-6946-C58F29E3B823}"/>
              </a:ext>
              <a:ext uri="{C183D7F6-B498-43B3-948B-1728B52AA6E4}">
                <adec:decorative xmlns:adec="http://schemas.microsoft.com/office/drawing/2017/decorative" val="1"/>
              </a:ext>
            </a:extLst>
          </p:cNvPr>
          <p:cNvGrpSpPr/>
          <p:nvPr/>
        </p:nvGrpSpPr>
        <p:grpSpPr>
          <a:xfrm>
            <a:off x="598714" y="6183514"/>
            <a:ext cx="472258" cy="472258"/>
            <a:chOff x="4863419" y="201635"/>
            <a:chExt cx="1828800" cy="1828800"/>
          </a:xfrm>
        </p:grpSpPr>
        <p:sp>
          <p:nvSpPr>
            <p:cNvPr id="29" name="Freeform: Shape 11">
              <a:extLst>
                <a:ext uri="{FF2B5EF4-FFF2-40B4-BE49-F238E27FC236}">
                  <a16:creationId xmlns:a16="http://schemas.microsoft.com/office/drawing/2014/main" id="{701EC6EA-AE23-1A31-DC8F-9C237DE6558B}"/>
                </a:ext>
              </a:extLst>
            </p:cNvPr>
            <p:cNvSpPr>
              <a:spLocks/>
            </p:cNvSpPr>
            <p:nvPr/>
          </p:nvSpPr>
          <p:spPr bwMode="auto">
            <a:xfrm>
              <a:off x="4863419" y="201635"/>
              <a:ext cx="1828800" cy="1828800"/>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sp>
          <p:nvSpPr>
            <p:cNvPr id="34" name="Oval 33">
              <a:extLst>
                <a:ext uri="{FF2B5EF4-FFF2-40B4-BE49-F238E27FC236}">
                  <a16:creationId xmlns:a16="http://schemas.microsoft.com/office/drawing/2014/main" id="{9FEDA1C5-E35C-E65D-7CE6-762E144FB81B}"/>
                </a:ext>
                <a:ext uri="{C183D7F6-B498-43B3-948B-1728B52AA6E4}">
                  <adec:decorative xmlns:adec="http://schemas.microsoft.com/office/drawing/2017/decorative" val="1"/>
                </a:ext>
              </a:extLst>
            </p:cNvPr>
            <p:cNvSpPr>
              <a:spLocks/>
            </p:cNvSpPr>
            <p:nvPr/>
          </p:nvSpPr>
          <p:spPr bwMode="auto">
            <a:xfrm>
              <a:off x="5085646" y="423862"/>
              <a:ext cx="1384343" cy="1384343"/>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grpSp>
      <p:sp>
        <p:nvSpPr>
          <p:cNvPr id="39" name="Copy_E8C8">
            <a:extLst>
              <a:ext uri="{FF2B5EF4-FFF2-40B4-BE49-F238E27FC236}">
                <a16:creationId xmlns:a16="http://schemas.microsoft.com/office/drawing/2014/main" id="{6FB1D051-4C7E-2E3A-84FA-8C3DF2F4C6C5}"/>
              </a:ext>
              <a:ext uri="{C183D7F6-B498-43B3-948B-1728B52AA6E4}">
                <adec:decorative xmlns:adec="http://schemas.microsoft.com/office/drawing/2017/decorative" val="1"/>
              </a:ext>
            </a:extLst>
          </p:cNvPr>
          <p:cNvSpPr>
            <a:spLocks noChangeAspect="1" noEditPoints="1"/>
          </p:cNvSpPr>
          <p:nvPr/>
        </p:nvSpPr>
        <p:spPr bwMode="auto">
          <a:xfrm>
            <a:off x="744042" y="6314886"/>
            <a:ext cx="181602" cy="209514"/>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spTree>
    <p:custDataLst>
      <p:tags r:id="rId1"/>
    </p:custDataLst>
    <p:extLst>
      <p:ext uri="{BB962C8B-B14F-4D97-AF65-F5344CB8AC3E}">
        <p14:creationId xmlns:p14="http://schemas.microsoft.com/office/powerpoint/2010/main" val="106978388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56">
            <a:extLst>
              <a:ext uri="{FF2B5EF4-FFF2-40B4-BE49-F238E27FC236}">
                <a16:creationId xmlns:a16="http://schemas.microsoft.com/office/drawing/2014/main" id="{F5C8EB68-BB9C-5D58-6C6D-48DA703859CC}"/>
              </a:ext>
            </a:extLst>
          </p:cNvPr>
          <p:cNvSpPr>
            <a:spLocks noGrp="1"/>
          </p:cNvSpPr>
          <p:nvPr>
            <p:ph type="title"/>
          </p:nvPr>
        </p:nvSpPr>
        <p:spPr>
          <a:xfrm>
            <a:off x="588263" y="457200"/>
            <a:ext cx="11018520" cy="430887"/>
          </a:xfrm>
        </p:spPr>
        <p:txBody>
          <a:bodyPr/>
          <a:lstStyle/>
          <a:p>
            <a:r>
              <a:rPr lang="en-US" dirty="0">
                <a:cs typeface="Segoe UI"/>
              </a:rPr>
              <a:t>Exercise five architecture </a:t>
            </a:r>
            <a:endParaRPr lang="en-US" dirty="0"/>
          </a:p>
        </p:txBody>
      </p:sp>
      <p:pic>
        <p:nvPicPr>
          <p:cNvPr id="4" name="Picture 3" descr="A diagram of a software application&#10;&#10;Description automatically generated">
            <a:extLst>
              <a:ext uri="{FF2B5EF4-FFF2-40B4-BE49-F238E27FC236}">
                <a16:creationId xmlns:a16="http://schemas.microsoft.com/office/drawing/2014/main" id="{542A1CF9-86F8-A65A-74A6-0A0C83D49966}"/>
              </a:ext>
            </a:extLst>
          </p:cNvPr>
          <p:cNvPicPr>
            <a:picLocks noChangeAspect="1"/>
          </p:cNvPicPr>
          <p:nvPr/>
        </p:nvPicPr>
        <p:blipFill>
          <a:blip r:embed="rId4"/>
          <a:stretch>
            <a:fillRect/>
          </a:stretch>
        </p:blipFill>
        <p:spPr>
          <a:xfrm>
            <a:off x="1744807" y="712433"/>
            <a:ext cx="7772400" cy="5433133"/>
          </a:xfrm>
          <a:prstGeom prst="rect">
            <a:avLst/>
          </a:prstGeom>
        </p:spPr>
      </p:pic>
    </p:spTree>
    <p:custDataLst>
      <p:tags r:id="rId1"/>
    </p:custDataLst>
    <p:extLst>
      <p:ext uri="{BB962C8B-B14F-4D97-AF65-F5344CB8AC3E}">
        <p14:creationId xmlns:p14="http://schemas.microsoft.com/office/powerpoint/2010/main" val="60071449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EACD2F6F-C0EF-A004-6B28-16C7A40D88FB}"/>
              </a:ext>
            </a:extLst>
          </p:cNvPr>
          <p:cNvSpPr>
            <a:spLocks noGrp="1"/>
          </p:cNvSpPr>
          <p:nvPr>
            <p:ph type="title"/>
          </p:nvPr>
        </p:nvSpPr>
        <p:spPr>
          <a:xfrm>
            <a:off x="588263" y="457200"/>
            <a:ext cx="11018520" cy="430887"/>
          </a:xfrm>
        </p:spPr>
        <p:txBody>
          <a:bodyPr/>
          <a:lstStyle/>
          <a:p>
            <a:r>
              <a:rPr lang="en-US" noProof="0" dirty="0"/>
              <a:t>Branch policies</a:t>
            </a:r>
            <a:endParaRPr lang="en-IN" dirty="0"/>
          </a:p>
        </p:txBody>
      </p:sp>
      <p:sp>
        <p:nvSpPr>
          <p:cNvPr id="2" name="TextBox 1">
            <a:extLst>
              <a:ext uri="{FF2B5EF4-FFF2-40B4-BE49-F238E27FC236}">
                <a16:creationId xmlns:a16="http://schemas.microsoft.com/office/drawing/2014/main" id="{C638A197-CE90-8E9C-7CEC-7D506985B5F6}"/>
              </a:ext>
            </a:extLst>
          </p:cNvPr>
          <p:cNvSpPr txBox="1"/>
          <p:nvPr/>
        </p:nvSpPr>
        <p:spPr>
          <a:xfrm>
            <a:off x="588264" y="1154707"/>
            <a:ext cx="11018520" cy="307777"/>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
                <a:ea typeface="+mn-ea"/>
                <a:cs typeface="+mn-cs"/>
              </a:rPr>
              <a:t>Branch Policies prevent committing code directly to production without review</a:t>
            </a:r>
          </a:p>
        </p:txBody>
      </p:sp>
      <p:sp>
        <p:nvSpPr>
          <p:cNvPr id="3" name="Rectangle 2">
            <a:extLst>
              <a:ext uri="{FF2B5EF4-FFF2-40B4-BE49-F238E27FC236}">
                <a16:creationId xmlns:a16="http://schemas.microsoft.com/office/drawing/2014/main" id="{457A6110-BAB9-BEE1-0689-C380AFC66688}"/>
              </a:ext>
              <a:ext uri="{C183D7F6-B498-43B3-948B-1728B52AA6E4}">
                <adec:decorative xmlns:adec="http://schemas.microsoft.com/office/drawing/2017/decorative" val="1"/>
              </a:ext>
            </a:extLst>
          </p:cNvPr>
          <p:cNvSpPr/>
          <p:nvPr/>
        </p:nvSpPr>
        <p:spPr bwMode="auto">
          <a:xfrm flipH="1">
            <a:off x="-5" y="5016500"/>
            <a:ext cx="12191999" cy="184150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mn-ea"/>
              <a:cs typeface="Segoe UI" pitchFamily="34" charset="0"/>
            </a:endParaRPr>
          </a:p>
        </p:txBody>
      </p:sp>
      <p:sp>
        <p:nvSpPr>
          <p:cNvPr id="22" name="Freeform: Shape 21">
            <a:extLst>
              <a:ext uri="{FF2B5EF4-FFF2-40B4-BE49-F238E27FC236}">
                <a16:creationId xmlns:a16="http://schemas.microsoft.com/office/drawing/2014/main" id="{D57CF807-70F1-83B5-DFA7-C7B0977EA744}"/>
              </a:ext>
              <a:ext uri="{C183D7F6-B498-43B3-948B-1728B52AA6E4}">
                <adec:decorative xmlns:adec="http://schemas.microsoft.com/office/drawing/2017/decorative" val="1"/>
              </a:ext>
            </a:extLst>
          </p:cNvPr>
          <p:cNvSpPr/>
          <p:nvPr/>
        </p:nvSpPr>
        <p:spPr bwMode="auto">
          <a:xfrm>
            <a:off x="588262" y="1841500"/>
            <a:ext cx="11018521" cy="4442049"/>
          </a:xfrm>
          <a:custGeom>
            <a:avLst/>
            <a:gdLst>
              <a:gd name="connsiteX0" fmla="*/ 122193 w 11018521"/>
              <a:gd name="connsiteY0" fmla="*/ 0 h 3832778"/>
              <a:gd name="connsiteX1" fmla="*/ 10896328 w 11018521"/>
              <a:gd name="connsiteY1" fmla="*/ 0 h 3832778"/>
              <a:gd name="connsiteX2" fmla="*/ 11018521 w 11018521"/>
              <a:gd name="connsiteY2" fmla="*/ 122193 h 3832778"/>
              <a:gd name="connsiteX3" fmla="*/ 11018521 w 11018521"/>
              <a:gd name="connsiteY3" fmla="*/ 673734 h 3832778"/>
              <a:gd name="connsiteX4" fmla="*/ 11018521 w 11018521"/>
              <a:gd name="connsiteY4" fmla="*/ 3159044 h 3832778"/>
              <a:gd name="connsiteX5" fmla="*/ 11018521 w 11018521"/>
              <a:gd name="connsiteY5" fmla="*/ 3710585 h 3832778"/>
              <a:gd name="connsiteX6" fmla="*/ 10896328 w 11018521"/>
              <a:gd name="connsiteY6" fmla="*/ 3832778 h 3832778"/>
              <a:gd name="connsiteX7" fmla="*/ 122193 w 11018521"/>
              <a:gd name="connsiteY7" fmla="*/ 3832778 h 3832778"/>
              <a:gd name="connsiteX8" fmla="*/ 0 w 11018521"/>
              <a:gd name="connsiteY8" fmla="*/ 3710585 h 3832778"/>
              <a:gd name="connsiteX9" fmla="*/ 0 w 11018521"/>
              <a:gd name="connsiteY9" fmla="*/ 3159044 h 3832778"/>
              <a:gd name="connsiteX10" fmla="*/ 0 w 11018521"/>
              <a:gd name="connsiteY10" fmla="*/ 673734 h 3832778"/>
              <a:gd name="connsiteX11" fmla="*/ 0 w 11018521"/>
              <a:gd name="connsiteY11" fmla="*/ 122193 h 3832778"/>
              <a:gd name="connsiteX12" fmla="*/ 122193 w 11018521"/>
              <a:gd name="connsiteY12" fmla="*/ 0 h 383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18521" h="3832778">
                <a:moveTo>
                  <a:pt x="122193" y="0"/>
                </a:moveTo>
                <a:lnTo>
                  <a:pt x="10896328" y="0"/>
                </a:lnTo>
                <a:cubicBezTo>
                  <a:pt x="10963813" y="0"/>
                  <a:pt x="11018521" y="54708"/>
                  <a:pt x="11018521" y="122193"/>
                </a:cubicBezTo>
                <a:lnTo>
                  <a:pt x="11018521" y="673734"/>
                </a:lnTo>
                <a:lnTo>
                  <a:pt x="11018521" y="3159044"/>
                </a:lnTo>
                <a:lnTo>
                  <a:pt x="11018521" y="3710585"/>
                </a:lnTo>
                <a:cubicBezTo>
                  <a:pt x="11018521" y="3778070"/>
                  <a:pt x="10963813" y="3832778"/>
                  <a:pt x="10896328" y="3832778"/>
                </a:cubicBezTo>
                <a:lnTo>
                  <a:pt x="122193" y="3832778"/>
                </a:lnTo>
                <a:cubicBezTo>
                  <a:pt x="54708" y="3832778"/>
                  <a:pt x="0" y="3778070"/>
                  <a:pt x="0" y="3710585"/>
                </a:cubicBezTo>
                <a:lnTo>
                  <a:pt x="0" y="3159044"/>
                </a:lnTo>
                <a:lnTo>
                  <a:pt x="0" y="673734"/>
                </a:lnTo>
                <a:lnTo>
                  <a:pt x="0" y="122193"/>
                </a:lnTo>
                <a:cubicBezTo>
                  <a:pt x="0" y="54708"/>
                  <a:pt x="54708" y="0"/>
                  <a:pt x="122193" y="0"/>
                </a:cubicBezTo>
                <a:close/>
              </a:path>
            </a:pathLst>
          </a:custGeom>
          <a:solidFill>
            <a:schemeClr val="bg1"/>
          </a:solidFill>
          <a:ln>
            <a:noFill/>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
              <a:ea typeface="+mn-ea"/>
              <a:cs typeface="Segoe UI" pitchFamily="34" charset="0"/>
            </a:endParaRPr>
          </a:p>
        </p:txBody>
      </p:sp>
      <p:sp>
        <p:nvSpPr>
          <p:cNvPr id="26" name="TextBox 25">
            <a:extLst>
              <a:ext uri="{FF2B5EF4-FFF2-40B4-BE49-F238E27FC236}">
                <a16:creationId xmlns:a16="http://schemas.microsoft.com/office/drawing/2014/main" id="{C0C1BB21-B42E-8C60-EA20-E95E9DE8EF6C}"/>
              </a:ext>
            </a:extLst>
          </p:cNvPr>
          <p:cNvSpPr txBox="1"/>
          <p:nvPr/>
        </p:nvSpPr>
        <p:spPr>
          <a:xfrm>
            <a:off x="590867" y="5826303"/>
            <a:ext cx="11018521" cy="276999"/>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The rule above protect the main branch and require review from Code Owners</a:t>
            </a:r>
          </a:p>
        </p:txBody>
      </p:sp>
      <p:pic>
        <p:nvPicPr>
          <p:cNvPr id="5" name="Picture 4" descr="A screenshot of a computer&#10;&#10;Description automatically generated">
            <a:extLst>
              <a:ext uri="{FF2B5EF4-FFF2-40B4-BE49-F238E27FC236}">
                <a16:creationId xmlns:a16="http://schemas.microsoft.com/office/drawing/2014/main" id="{D6325169-26A9-6908-E422-3A32749A0280}"/>
              </a:ext>
            </a:extLst>
          </p:cNvPr>
          <p:cNvPicPr>
            <a:picLocks noChangeAspect="1"/>
          </p:cNvPicPr>
          <p:nvPr/>
        </p:nvPicPr>
        <p:blipFill>
          <a:blip r:embed="rId4"/>
          <a:stretch>
            <a:fillRect/>
          </a:stretch>
        </p:blipFill>
        <p:spPr>
          <a:xfrm>
            <a:off x="2988727" y="1847804"/>
            <a:ext cx="6214534" cy="3855489"/>
          </a:xfrm>
          <a:prstGeom prst="rect">
            <a:avLst/>
          </a:prstGeom>
        </p:spPr>
      </p:pic>
    </p:spTree>
    <p:custDataLst>
      <p:tags r:id="rId1"/>
    </p:custDataLst>
    <p:extLst>
      <p:ext uri="{BB962C8B-B14F-4D97-AF65-F5344CB8AC3E}">
        <p14:creationId xmlns:p14="http://schemas.microsoft.com/office/powerpoint/2010/main" val="107582156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C51890E7-B0A6-AF21-7B2A-4E57DB96CEC1}"/>
              </a:ext>
            </a:extLst>
          </p:cNvPr>
          <p:cNvSpPr>
            <a:spLocks noGrp="1"/>
          </p:cNvSpPr>
          <p:nvPr>
            <p:ph type="title"/>
          </p:nvPr>
        </p:nvSpPr>
        <p:spPr>
          <a:xfrm>
            <a:off x="588263" y="457200"/>
            <a:ext cx="11018520" cy="430887"/>
          </a:xfrm>
        </p:spPr>
        <p:txBody>
          <a:bodyPr/>
          <a:lstStyle/>
          <a:p>
            <a:r>
              <a:rPr lang="en-IN" dirty="0"/>
              <a:t>Setup a security policy for a GitHub Repo</a:t>
            </a:r>
          </a:p>
        </p:txBody>
      </p:sp>
      <p:sp>
        <p:nvSpPr>
          <p:cNvPr id="21" name="Rectangle: Single Corner Rounded 20">
            <a:extLst>
              <a:ext uri="{FF2B5EF4-FFF2-40B4-BE49-F238E27FC236}">
                <a16:creationId xmlns:a16="http://schemas.microsoft.com/office/drawing/2014/main" id="{7B3CAEF9-B3E7-9AE1-B8B7-B10DE55EF45F}"/>
              </a:ext>
              <a:ext uri="{C183D7F6-B498-43B3-948B-1728B52AA6E4}">
                <adec:decorative xmlns:adec="http://schemas.microsoft.com/office/drawing/2017/decorative" val="1"/>
              </a:ext>
            </a:extLst>
          </p:cNvPr>
          <p:cNvSpPr/>
          <p:nvPr/>
        </p:nvSpPr>
        <p:spPr bwMode="auto">
          <a:xfrm flipH="1">
            <a:off x="4219306" y="1503640"/>
            <a:ext cx="7384429" cy="4765399"/>
          </a:xfrm>
          <a:prstGeom prst="round1Rect">
            <a:avLst>
              <a:gd name="adj" fmla="val 3772"/>
            </a:avLst>
          </a:prstGeom>
          <a:solidFill>
            <a:schemeClr val="bg1"/>
          </a:solidFill>
          <a:ln>
            <a:noFill/>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
              <a:ea typeface="Segoe UI" pitchFamily="34" charset="0"/>
              <a:cs typeface="Segoe UI" pitchFamily="34" charset="0"/>
            </a:endParaRPr>
          </a:p>
        </p:txBody>
      </p:sp>
      <p:sp>
        <p:nvSpPr>
          <p:cNvPr id="22" name="Rectangle: Single Corner Rounded 21">
            <a:extLst>
              <a:ext uri="{FF2B5EF4-FFF2-40B4-BE49-F238E27FC236}">
                <a16:creationId xmlns:a16="http://schemas.microsoft.com/office/drawing/2014/main" id="{26F36B03-0C66-D853-091E-B580DBFC8039}"/>
              </a:ext>
              <a:ext uri="{C183D7F6-B498-43B3-948B-1728B52AA6E4}">
                <adec:decorative xmlns:adec="http://schemas.microsoft.com/office/drawing/2017/decorative" val="1"/>
              </a:ext>
            </a:extLst>
          </p:cNvPr>
          <p:cNvSpPr/>
          <p:nvPr/>
        </p:nvSpPr>
        <p:spPr bwMode="auto">
          <a:xfrm>
            <a:off x="0" y="1469436"/>
            <a:ext cx="4023360" cy="5388564"/>
          </a:xfrm>
          <a:prstGeom prst="round1Rect">
            <a:avLst>
              <a:gd name="adj" fmla="val 5755"/>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sp>
        <p:nvSpPr>
          <p:cNvPr id="4" name="TextBox 3">
            <a:extLst>
              <a:ext uri="{FF2B5EF4-FFF2-40B4-BE49-F238E27FC236}">
                <a16:creationId xmlns:a16="http://schemas.microsoft.com/office/drawing/2014/main" id="{7507F1B0-1015-70E2-FD21-E70BA1BC7356}"/>
              </a:ext>
            </a:extLst>
          </p:cNvPr>
          <p:cNvSpPr txBox="1"/>
          <p:nvPr/>
        </p:nvSpPr>
        <p:spPr>
          <a:xfrm>
            <a:off x="1254439" y="1752600"/>
            <a:ext cx="2609501" cy="1231106"/>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
                <a:ea typeface="+mn-ea"/>
                <a:cs typeface="+mn-cs"/>
              </a:rPr>
              <a:t>GitHub allows you to write your own security</a:t>
            </a:r>
            <a:r>
              <a:rPr lang="en-US" sz="1600" dirty="0">
                <a:solidFill>
                  <a:srgbClr val="000000"/>
                </a:solidFill>
                <a:latin typeface="Segoe UI "/>
              </a:rPr>
              <a:t> policy in Markdown and place it into the repo to be surfaced in the security tab.</a:t>
            </a:r>
            <a:endParaRPr kumimoji="0" lang="en-US" sz="1600" b="0" i="0" u="none" strike="noStrike" kern="1200" cap="none" spc="0" normalizeH="0" baseline="0" noProof="0" dirty="0">
              <a:ln>
                <a:noFill/>
              </a:ln>
              <a:solidFill>
                <a:srgbClr val="000000"/>
              </a:solidFill>
              <a:effectLst/>
              <a:uLnTx/>
              <a:uFillTx/>
              <a:latin typeface="Segoe UI "/>
              <a:ea typeface="+mn-ea"/>
              <a:cs typeface="+mn-cs"/>
            </a:endParaRPr>
          </a:p>
        </p:txBody>
      </p:sp>
      <p:grpSp>
        <p:nvGrpSpPr>
          <p:cNvPr id="6" name="Group 5">
            <a:extLst>
              <a:ext uri="{FF2B5EF4-FFF2-40B4-BE49-F238E27FC236}">
                <a16:creationId xmlns:a16="http://schemas.microsoft.com/office/drawing/2014/main" id="{B8048BC2-B739-165A-C8FE-AB27715CC12E}"/>
              </a:ext>
              <a:ext uri="{C183D7F6-B498-43B3-948B-1728B52AA6E4}">
                <adec:decorative xmlns:adec="http://schemas.microsoft.com/office/drawing/2017/decorative" val="1"/>
              </a:ext>
            </a:extLst>
          </p:cNvPr>
          <p:cNvGrpSpPr/>
          <p:nvPr/>
        </p:nvGrpSpPr>
        <p:grpSpPr>
          <a:xfrm>
            <a:off x="588263" y="1752600"/>
            <a:ext cx="499256" cy="499256"/>
            <a:chOff x="4863419" y="201635"/>
            <a:chExt cx="1828800" cy="1828800"/>
          </a:xfrm>
        </p:grpSpPr>
        <p:sp>
          <p:nvSpPr>
            <p:cNvPr id="8" name="Freeform: Shape 11">
              <a:extLst>
                <a:ext uri="{FF2B5EF4-FFF2-40B4-BE49-F238E27FC236}">
                  <a16:creationId xmlns:a16="http://schemas.microsoft.com/office/drawing/2014/main" id="{B47A0DF3-1600-DF49-D0DE-D8FB9AE6AA7B}"/>
                </a:ext>
              </a:extLst>
            </p:cNvPr>
            <p:cNvSpPr>
              <a:spLocks/>
            </p:cNvSpPr>
            <p:nvPr/>
          </p:nvSpPr>
          <p:spPr bwMode="auto">
            <a:xfrm>
              <a:off x="4863419" y="201635"/>
              <a:ext cx="1828800" cy="1828800"/>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sp>
          <p:nvSpPr>
            <p:cNvPr id="9" name="Oval 8">
              <a:extLst>
                <a:ext uri="{FF2B5EF4-FFF2-40B4-BE49-F238E27FC236}">
                  <a16:creationId xmlns:a16="http://schemas.microsoft.com/office/drawing/2014/main" id="{19851A6D-77E1-0B3C-D5A0-841F6AC13231}"/>
                </a:ext>
              </a:extLst>
            </p:cNvPr>
            <p:cNvSpPr>
              <a:spLocks/>
            </p:cNvSpPr>
            <p:nvPr/>
          </p:nvSpPr>
          <p:spPr bwMode="auto">
            <a:xfrm>
              <a:off x="5085647" y="423863"/>
              <a:ext cx="1384344" cy="1384344"/>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grpSp>
      <p:cxnSp>
        <p:nvCxnSpPr>
          <p:cNvPr id="10" name="Straight Connector 9">
            <a:extLst>
              <a:ext uri="{FF2B5EF4-FFF2-40B4-BE49-F238E27FC236}">
                <a16:creationId xmlns:a16="http://schemas.microsoft.com/office/drawing/2014/main" id="{41CCAC0E-9E9B-70FD-5D2B-655F5B5E6DAD}"/>
              </a:ext>
              <a:ext uri="{C183D7F6-B498-43B3-948B-1728B52AA6E4}">
                <adec:decorative xmlns:adec="http://schemas.microsoft.com/office/drawing/2017/decorative" val="1"/>
              </a:ext>
            </a:extLst>
          </p:cNvPr>
          <p:cNvCxnSpPr>
            <a:cxnSpLocks/>
          </p:cNvCxnSpPr>
          <p:nvPr/>
        </p:nvCxnSpPr>
        <p:spPr>
          <a:xfrm>
            <a:off x="1244913" y="3847624"/>
            <a:ext cx="2609501"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E8DFB31-93F7-F070-9CB4-AD3A6BEAA67E}"/>
              </a:ext>
            </a:extLst>
          </p:cNvPr>
          <p:cNvSpPr txBox="1"/>
          <p:nvPr/>
        </p:nvSpPr>
        <p:spPr>
          <a:xfrm>
            <a:off x="1254439" y="4219099"/>
            <a:ext cx="2609501" cy="1477328"/>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
                <a:ea typeface="+mn-ea"/>
                <a:cs typeface="+mn-cs"/>
              </a:rPr>
              <a:t>A security policy enables you to inform those accessing the repo about the security policy as well as how to handle any security issues or vulnerabilities.</a:t>
            </a:r>
          </a:p>
        </p:txBody>
      </p:sp>
      <p:grpSp>
        <p:nvGrpSpPr>
          <p:cNvPr id="20" name="Group 19">
            <a:extLst>
              <a:ext uri="{FF2B5EF4-FFF2-40B4-BE49-F238E27FC236}">
                <a16:creationId xmlns:a16="http://schemas.microsoft.com/office/drawing/2014/main" id="{22718B3A-703B-CE0F-0F4F-AF05EEE5DAE3}"/>
              </a:ext>
              <a:ext uri="{C183D7F6-B498-43B3-948B-1728B52AA6E4}">
                <adec:decorative xmlns:adec="http://schemas.microsoft.com/office/drawing/2017/decorative" val="1"/>
              </a:ext>
            </a:extLst>
          </p:cNvPr>
          <p:cNvGrpSpPr/>
          <p:nvPr/>
        </p:nvGrpSpPr>
        <p:grpSpPr>
          <a:xfrm>
            <a:off x="588263" y="4219099"/>
            <a:ext cx="499256" cy="499256"/>
            <a:chOff x="588263" y="4142899"/>
            <a:chExt cx="499256" cy="499256"/>
          </a:xfrm>
        </p:grpSpPr>
        <p:sp>
          <p:nvSpPr>
            <p:cNvPr id="15" name="Freeform: Shape 11">
              <a:extLst>
                <a:ext uri="{FF2B5EF4-FFF2-40B4-BE49-F238E27FC236}">
                  <a16:creationId xmlns:a16="http://schemas.microsoft.com/office/drawing/2014/main" id="{1B35E676-219F-3798-C44B-5512BD6DD210}"/>
                </a:ext>
              </a:extLst>
            </p:cNvPr>
            <p:cNvSpPr>
              <a:spLocks/>
            </p:cNvSpPr>
            <p:nvPr/>
          </p:nvSpPr>
          <p:spPr bwMode="auto">
            <a:xfrm>
              <a:off x="588263" y="4142899"/>
              <a:ext cx="499256" cy="499256"/>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sp>
          <p:nvSpPr>
            <p:cNvPr id="16" name="Oval 15">
              <a:extLst>
                <a:ext uri="{FF2B5EF4-FFF2-40B4-BE49-F238E27FC236}">
                  <a16:creationId xmlns:a16="http://schemas.microsoft.com/office/drawing/2014/main" id="{06BA2B85-9ABF-698E-0BED-F2C944BBAA5B}"/>
                </a:ext>
              </a:extLst>
            </p:cNvPr>
            <p:cNvSpPr>
              <a:spLocks/>
            </p:cNvSpPr>
            <p:nvPr/>
          </p:nvSpPr>
          <p:spPr bwMode="auto">
            <a:xfrm>
              <a:off x="648931" y="4203567"/>
              <a:ext cx="377921" cy="377921"/>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grpSp>
      <p:sp>
        <p:nvSpPr>
          <p:cNvPr id="17" name="Freeform 13">
            <a:extLst>
              <a:ext uri="{FF2B5EF4-FFF2-40B4-BE49-F238E27FC236}">
                <a16:creationId xmlns:a16="http://schemas.microsoft.com/office/drawing/2014/main" id="{2682F4D0-6004-A76B-2709-7E80CBB134E6}"/>
              </a:ext>
              <a:ext uri="{C183D7F6-B498-43B3-948B-1728B52AA6E4}">
                <adec:decorative xmlns:adec="http://schemas.microsoft.com/office/drawing/2017/decorative" val="1"/>
              </a:ext>
            </a:extLst>
          </p:cNvPr>
          <p:cNvSpPr>
            <a:spLocks noChangeAspect="1"/>
          </p:cNvSpPr>
          <p:nvPr/>
        </p:nvSpPr>
        <p:spPr bwMode="auto">
          <a:xfrm>
            <a:off x="687562" y="1919764"/>
            <a:ext cx="300658" cy="164928"/>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
              <a:ea typeface="+mn-ea"/>
              <a:cs typeface="+mn-cs"/>
            </a:endParaRPr>
          </a:p>
        </p:txBody>
      </p:sp>
      <p:sp>
        <p:nvSpPr>
          <p:cNvPr id="18" name="check 3">
            <a:extLst>
              <a:ext uri="{FF2B5EF4-FFF2-40B4-BE49-F238E27FC236}">
                <a16:creationId xmlns:a16="http://schemas.microsoft.com/office/drawing/2014/main" id="{5460E564-E61B-8962-606B-7286FB544DEF}"/>
              </a:ext>
              <a:ext uri="{C183D7F6-B498-43B3-948B-1728B52AA6E4}">
                <adec:decorative xmlns:adec="http://schemas.microsoft.com/office/drawing/2017/decorative" val="1"/>
              </a:ext>
            </a:extLst>
          </p:cNvPr>
          <p:cNvSpPr>
            <a:spLocks noChangeAspect="1" noEditPoints="1"/>
          </p:cNvSpPr>
          <p:nvPr/>
        </p:nvSpPr>
        <p:spPr bwMode="auto">
          <a:xfrm>
            <a:off x="711907" y="4343474"/>
            <a:ext cx="251968" cy="250506"/>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
              <a:ea typeface="+mn-ea"/>
              <a:cs typeface="+mn-cs"/>
            </a:endParaRPr>
          </a:p>
        </p:txBody>
      </p:sp>
      <p:pic>
        <p:nvPicPr>
          <p:cNvPr id="3" name="Picture 2">
            <a:extLst>
              <a:ext uri="{FF2B5EF4-FFF2-40B4-BE49-F238E27FC236}">
                <a16:creationId xmlns:a16="http://schemas.microsoft.com/office/drawing/2014/main" id="{857A2E73-F358-BACE-3AF3-D284BC097814}"/>
              </a:ext>
            </a:extLst>
          </p:cNvPr>
          <p:cNvPicPr>
            <a:picLocks noChangeAspect="1"/>
          </p:cNvPicPr>
          <p:nvPr/>
        </p:nvPicPr>
        <p:blipFill>
          <a:blip r:embed="rId4"/>
          <a:stretch>
            <a:fillRect/>
          </a:stretch>
        </p:blipFill>
        <p:spPr>
          <a:xfrm>
            <a:off x="4312239" y="1835016"/>
            <a:ext cx="7198561" cy="4103527"/>
          </a:xfrm>
          <a:prstGeom prst="rect">
            <a:avLst/>
          </a:prstGeom>
        </p:spPr>
      </p:pic>
    </p:spTree>
    <p:custDataLst>
      <p:tags r:id="rId1"/>
    </p:custDataLst>
    <p:extLst>
      <p:ext uri="{BB962C8B-B14F-4D97-AF65-F5344CB8AC3E}">
        <p14:creationId xmlns:p14="http://schemas.microsoft.com/office/powerpoint/2010/main" val="414976031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9FE2983-0ACC-0F1E-09B7-4AD86414ADF8}"/>
              </a:ext>
              <a:ext uri="{C183D7F6-B498-43B3-948B-1728B52AA6E4}">
                <adec:decorative xmlns:adec="http://schemas.microsoft.com/office/drawing/2017/decorative" val="1"/>
              </a:ext>
            </a:extLst>
          </p:cNvPr>
          <p:cNvGrpSpPr/>
          <p:nvPr/>
        </p:nvGrpSpPr>
        <p:grpSpPr>
          <a:xfrm>
            <a:off x="10887529" y="290989"/>
            <a:ext cx="1304471" cy="582454"/>
            <a:chOff x="10887529" y="246221"/>
            <a:chExt cx="1304471" cy="582454"/>
          </a:xfrm>
        </p:grpSpPr>
        <p:sp>
          <p:nvSpPr>
            <p:cNvPr id="5" name="Freeform: Shape 4">
              <a:extLst>
                <a:ext uri="{FF2B5EF4-FFF2-40B4-BE49-F238E27FC236}">
                  <a16:creationId xmlns:a16="http://schemas.microsoft.com/office/drawing/2014/main" id="{69A979F3-75A8-06D0-6A69-CFA283930540}"/>
                </a:ext>
              </a:extLst>
            </p:cNvPr>
            <p:cNvSpPr/>
            <p:nvPr/>
          </p:nvSpPr>
          <p:spPr bwMode="auto">
            <a:xfrm flipH="1">
              <a:off x="10887529" y="246221"/>
              <a:ext cx="1304471" cy="582454"/>
            </a:xfrm>
            <a:custGeom>
              <a:avLst/>
              <a:gdLst>
                <a:gd name="connsiteX0" fmla="*/ 1013244 w 1304471"/>
                <a:gd name="connsiteY0" fmla="*/ 0 h 582454"/>
                <a:gd name="connsiteX1" fmla="*/ 0 w 1304471"/>
                <a:gd name="connsiteY1" fmla="*/ 0 h 582454"/>
                <a:gd name="connsiteX2" fmla="*/ 0 w 1304471"/>
                <a:gd name="connsiteY2" fmla="*/ 582454 h 582454"/>
                <a:gd name="connsiteX3" fmla="*/ 1013244 w 1304471"/>
                <a:gd name="connsiteY3" fmla="*/ 582454 h 582454"/>
                <a:gd name="connsiteX4" fmla="*/ 1304471 w 1304471"/>
                <a:gd name="connsiteY4" fmla="*/ 291227 h 582454"/>
                <a:gd name="connsiteX5" fmla="*/ 1013244 w 1304471"/>
                <a:gd name="connsiteY5" fmla="*/ 0 h 58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4471" h="582454">
                  <a:moveTo>
                    <a:pt x="1013244" y="0"/>
                  </a:moveTo>
                  <a:lnTo>
                    <a:pt x="0" y="0"/>
                  </a:lnTo>
                  <a:lnTo>
                    <a:pt x="0" y="582454"/>
                  </a:lnTo>
                  <a:lnTo>
                    <a:pt x="1013244" y="582454"/>
                  </a:lnTo>
                  <a:cubicBezTo>
                    <a:pt x="1174084" y="582454"/>
                    <a:pt x="1304471" y="452067"/>
                    <a:pt x="1304471" y="291227"/>
                  </a:cubicBezTo>
                  <a:cubicBezTo>
                    <a:pt x="1304471" y="130387"/>
                    <a:pt x="1174084" y="0"/>
                    <a:pt x="1013244" y="0"/>
                  </a:cubicBez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mn-ea"/>
                <a:cs typeface="Segoe UI" pitchFamily="34" charset="0"/>
              </a:endParaRPr>
            </a:p>
          </p:txBody>
        </p:sp>
        <p:grpSp>
          <p:nvGrpSpPr>
            <p:cNvPr id="6" name="Group 5">
              <a:extLst>
                <a:ext uri="{FF2B5EF4-FFF2-40B4-BE49-F238E27FC236}">
                  <a16:creationId xmlns:a16="http://schemas.microsoft.com/office/drawing/2014/main" id="{F8FCABEC-D84D-797D-050F-BA33550BEE4C}"/>
                </a:ext>
              </a:extLst>
            </p:cNvPr>
            <p:cNvGrpSpPr/>
            <p:nvPr/>
          </p:nvGrpSpPr>
          <p:grpSpPr>
            <a:xfrm>
              <a:off x="10973730" y="344238"/>
              <a:ext cx="386420" cy="386420"/>
              <a:chOff x="10338730" y="326866"/>
              <a:chExt cx="753110" cy="753110"/>
            </a:xfrm>
          </p:grpSpPr>
          <p:sp>
            <p:nvSpPr>
              <p:cNvPr id="7" name="Oval 6">
                <a:extLst>
                  <a:ext uri="{FF2B5EF4-FFF2-40B4-BE49-F238E27FC236}">
                    <a16:creationId xmlns:a16="http://schemas.microsoft.com/office/drawing/2014/main" id="{65D0E415-C538-0D6A-3247-90A421C0D215}"/>
                  </a:ext>
                </a:extLst>
              </p:cNvPr>
              <p:cNvSpPr/>
              <p:nvPr/>
            </p:nvSpPr>
            <p:spPr bwMode="auto">
              <a:xfrm flipH="1">
                <a:off x="10338730" y="326866"/>
                <a:ext cx="753110" cy="75311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grpSp>
            <p:nvGrpSpPr>
              <p:cNvPr id="8" name="Graphic 160">
                <a:extLst>
                  <a:ext uri="{FF2B5EF4-FFF2-40B4-BE49-F238E27FC236}">
                    <a16:creationId xmlns:a16="http://schemas.microsoft.com/office/drawing/2014/main" id="{D48070C7-5D88-FE72-7FA3-2EFA11E42118}"/>
                  </a:ext>
                </a:extLst>
              </p:cNvPr>
              <p:cNvGrpSpPr/>
              <p:nvPr/>
            </p:nvGrpSpPr>
            <p:grpSpPr>
              <a:xfrm>
                <a:off x="10537228" y="449423"/>
                <a:ext cx="356077" cy="508002"/>
                <a:chOff x="7053892" y="4608173"/>
                <a:chExt cx="402719" cy="574549"/>
              </a:xfrm>
              <a:noFill/>
            </p:grpSpPr>
            <p:sp>
              <p:nvSpPr>
                <p:cNvPr id="9" name="Freeform: Shape 8">
                  <a:extLst>
                    <a:ext uri="{FF2B5EF4-FFF2-40B4-BE49-F238E27FC236}">
                      <a16:creationId xmlns:a16="http://schemas.microsoft.com/office/drawing/2014/main" id="{BD7E9250-D6F1-3305-756D-6D021B153649}"/>
                    </a:ext>
                  </a:extLst>
                </p:cNvPr>
                <p:cNvSpPr/>
                <p:nvPr/>
              </p:nvSpPr>
              <p:spPr>
                <a:xfrm>
                  <a:off x="7053892" y="4608173"/>
                  <a:ext cx="323659" cy="386429"/>
                </a:xfrm>
                <a:custGeom>
                  <a:avLst/>
                  <a:gdLst>
                    <a:gd name="connsiteX0" fmla="*/ 58865 w 323659"/>
                    <a:gd name="connsiteY0" fmla="*/ 386429 h 386429"/>
                    <a:gd name="connsiteX1" fmla="*/ 0 w 323659"/>
                    <a:gd name="connsiteY1" fmla="*/ 386429 h 386429"/>
                    <a:gd name="connsiteX2" fmla="*/ 0 w 323659"/>
                    <a:gd name="connsiteY2" fmla="*/ 0 h 386429"/>
                    <a:gd name="connsiteX3" fmla="*/ 323660 w 323659"/>
                    <a:gd name="connsiteY3" fmla="*/ 0 h 386429"/>
                    <a:gd name="connsiteX4" fmla="*/ 323660 w 323659"/>
                    <a:gd name="connsiteY4" fmla="*/ 118872 h 386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659" h="386429">
                      <a:moveTo>
                        <a:pt x="58865" y="386429"/>
                      </a:moveTo>
                      <a:lnTo>
                        <a:pt x="0" y="386429"/>
                      </a:lnTo>
                      <a:lnTo>
                        <a:pt x="0" y="0"/>
                      </a:lnTo>
                      <a:lnTo>
                        <a:pt x="323660" y="0"/>
                      </a:lnTo>
                      <a:lnTo>
                        <a:pt x="323660" y="118872"/>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sp>
              <p:nvSpPr>
                <p:cNvPr id="10" name="Freeform: Shape 9">
                  <a:extLst>
                    <a:ext uri="{FF2B5EF4-FFF2-40B4-BE49-F238E27FC236}">
                      <a16:creationId xmlns:a16="http://schemas.microsoft.com/office/drawing/2014/main" id="{E51FB73E-AB63-55C7-9947-D580EF20FC66}"/>
                    </a:ext>
                  </a:extLst>
                </p:cNvPr>
                <p:cNvSpPr/>
                <p:nvPr/>
              </p:nvSpPr>
              <p:spPr>
                <a:xfrm>
                  <a:off x="7318497" y="4667609"/>
                  <a:ext cx="117729" cy="118871"/>
                </a:xfrm>
                <a:custGeom>
                  <a:avLst/>
                  <a:gdLst>
                    <a:gd name="connsiteX0" fmla="*/ 0 w 117729"/>
                    <a:gd name="connsiteY0" fmla="*/ 0 h 118871"/>
                    <a:gd name="connsiteX1" fmla="*/ 0 w 117729"/>
                    <a:gd name="connsiteY1" fmla="*/ 118872 h 118871"/>
                    <a:gd name="connsiteX2" fmla="*/ 117729 w 117729"/>
                    <a:gd name="connsiteY2" fmla="*/ 118872 h 118871"/>
                  </a:gdLst>
                  <a:ahLst/>
                  <a:cxnLst>
                    <a:cxn ang="0">
                      <a:pos x="connsiteX0" y="connsiteY0"/>
                    </a:cxn>
                    <a:cxn ang="0">
                      <a:pos x="connsiteX1" y="connsiteY1"/>
                    </a:cxn>
                    <a:cxn ang="0">
                      <a:pos x="connsiteX2" y="connsiteY2"/>
                    </a:cxn>
                  </a:cxnLst>
                  <a:rect l="l" t="t" r="r" b="b"/>
                  <a:pathLst>
                    <a:path w="117729" h="118871">
                      <a:moveTo>
                        <a:pt x="0" y="0"/>
                      </a:moveTo>
                      <a:lnTo>
                        <a:pt x="0" y="118872"/>
                      </a:lnTo>
                      <a:lnTo>
                        <a:pt x="117729" y="118872"/>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sp>
              <p:nvSpPr>
                <p:cNvPr id="11" name="Freeform: Shape 10">
                  <a:extLst>
                    <a:ext uri="{FF2B5EF4-FFF2-40B4-BE49-F238E27FC236}">
                      <a16:creationId xmlns:a16="http://schemas.microsoft.com/office/drawing/2014/main" id="{C1644A2D-1792-59A8-DFBB-49A9F731591B}"/>
                    </a:ext>
                  </a:extLst>
                </p:cNvPr>
                <p:cNvSpPr/>
                <p:nvPr/>
              </p:nvSpPr>
              <p:spPr>
                <a:xfrm>
                  <a:off x="7436226" y="4786481"/>
                  <a:ext cx="9525" cy="235362"/>
                </a:xfrm>
                <a:custGeom>
                  <a:avLst/>
                  <a:gdLst>
                    <a:gd name="connsiteX0" fmla="*/ 0 w 9525"/>
                    <a:gd name="connsiteY0" fmla="*/ 235363 h 235362"/>
                    <a:gd name="connsiteX1" fmla="*/ 0 w 9525"/>
                    <a:gd name="connsiteY1" fmla="*/ 0 h 235362"/>
                  </a:gdLst>
                  <a:ahLst/>
                  <a:cxnLst>
                    <a:cxn ang="0">
                      <a:pos x="connsiteX0" y="connsiteY0"/>
                    </a:cxn>
                    <a:cxn ang="0">
                      <a:pos x="connsiteX1" y="connsiteY1"/>
                    </a:cxn>
                  </a:cxnLst>
                  <a:rect l="l" t="t" r="r" b="b"/>
                  <a:pathLst>
                    <a:path w="9525" h="235362">
                      <a:moveTo>
                        <a:pt x="0" y="235363"/>
                      </a:moveTo>
                      <a:lnTo>
                        <a:pt x="0"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sp>
              <p:nvSpPr>
                <p:cNvPr id="12" name="Freeform: Shape 11">
                  <a:extLst>
                    <a:ext uri="{FF2B5EF4-FFF2-40B4-BE49-F238E27FC236}">
                      <a16:creationId xmlns:a16="http://schemas.microsoft.com/office/drawing/2014/main" id="{AC8686EC-91AE-71DD-41CB-59F290ABF4BA}"/>
                    </a:ext>
                  </a:extLst>
                </p:cNvPr>
                <p:cNvSpPr/>
                <p:nvPr/>
              </p:nvSpPr>
              <p:spPr>
                <a:xfrm>
                  <a:off x="7112757" y="4667609"/>
                  <a:ext cx="323469" cy="386334"/>
                </a:xfrm>
                <a:custGeom>
                  <a:avLst/>
                  <a:gdLst>
                    <a:gd name="connsiteX0" fmla="*/ 323469 w 323469"/>
                    <a:gd name="connsiteY0" fmla="*/ 118872 h 386334"/>
                    <a:gd name="connsiteX1" fmla="*/ 205740 w 323469"/>
                    <a:gd name="connsiteY1" fmla="*/ 0 h 386334"/>
                    <a:gd name="connsiteX2" fmla="*/ 0 w 323469"/>
                    <a:gd name="connsiteY2" fmla="*/ 0 h 386334"/>
                    <a:gd name="connsiteX3" fmla="*/ 0 w 323469"/>
                    <a:gd name="connsiteY3" fmla="*/ 386334 h 386334"/>
                    <a:gd name="connsiteX4" fmla="*/ 203740 w 323469"/>
                    <a:gd name="connsiteY4" fmla="*/ 386334 h 386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69" h="386334">
                      <a:moveTo>
                        <a:pt x="323469" y="118872"/>
                      </a:moveTo>
                      <a:lnTo>
                        <a:pt x="205740" y="0"/>
                      </a:lnTo>
                      <a:lnTo>
                        <a:pt x="0" y="0"/>
                      </a:lnTo>
                      <a:lnTo>
                        <a:pt x="0" y="386334"/>
                      </a:lnTo>
                      <a:lnTo>
                        <a:pt x="203740" y="386334"/>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sp>
              <p:nvSpPr>
                <p:cNvPr id="13" name="Freeform: Shape 12">
                  <a:extLst>
                    <a:ext uri="{FF2B5EF4-FFF2-40B4-BE49-F238E27FC236}">
                      <a16:creationId xmlns:a16="http://schemas.microsoft.com/office/drawing/2014/main" id="{80B4FEB9-C6AB-B62C-5C30-0292FEB22649}"/>
                    </a:ext>
                  </a:extLst>
                </p:cNvPr>
                <p:cNvSpPr/>
                <p:nvPr/>
              </p:nvSpPr>
              <p:spPr>
                <a:xfrm>
                  <a:off x="7156858" y="4890018"/>
                  <a:ext cx="205835" cy="9525"/>
                </a:xfrm>
                <a:custGeom>
                  <a:avLst/>
                  <a:gdLst>
                    <a:gd name="connsiteX0" fmla="*/ 0 w 205835"/>
                    <a:gd name="connsiteY0" fmla="*/ 0 h 9525"/>
                    <a:gd name="connsiteX1" fmla="*/ 205835 w 205835"/>
                    <a:gd name="connsiteY1" fmla="*/ 0 h 9525"/>
                  </a:gdLst>
                  <a:ahLst/>
                  <a:cxnLst>
                    <a:cxn ang="0">
                      <a:pos x="connsiteX0" y="connsiteY0"/>
                    </a:cxn>
                    <a:cxn ang="0">
                      <a:pos x="connsiteX1" y="connsiteY1"/>
                    </a:cxn>
                  </a:cxnLst>
                  <a:rect l="l" t="t" r="r" b="b"/>
                  <a:pathLst>
                    <a:path w="205835" h="9525">
                      <a:moveTo>
                        <a:pt x="0" y="0"/>
                      </a:moveTo>
                      <a:lnTo>
                        <a:pt x="205835"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sp>
              <p:nvSpPr>
                <p:cNvPr id="14" name="Freeform: Shape 13">
                  <a:extLst>
                    <a:ext uri="{FF2B5EF4-FFF2-40B4-BE49-F238E27FC236}">
                      <a16:creationId xmlns:a16="http://schemas.microsoft.com/office/drawing/2014/main" id="{89960835-13EF-2A3A-6DCF-A810E0120B67}"/>
                    </a:ext>
                  </a:extLst>
                </p:cNvPr>
                <p:cNvSpPr/>
                <p:nvPr/>
              </p:nvSpPr>
              <p:spPr>
                <a:xfrm>
                  <a:off x="7156858" y="4838393"/>
                  <a:ext cx="205835" cy="9525"/>
                </a:xfrm>
                <a:custGeom>
                  <a:avLst/>
                  <a:gdLst>
                    <a:gd name="connsiteX0" fmla="*/ 0 w 205835"/>
                    <a:gd name="connsiteY0" fmla="*/ 0 h 9525"/>
                    <a:gd name="connsiteX1" fmla="*/ 205835 w 205835"/>
                    <a:gd name="connsiteY1" fmla="*/ 0 h 9525"/>
                  </a:gdLst>
                  <a:ahLst/>
                  <a:cxnLst>
                    <a:cxn ang="0">
                      <a:pos x="connsiteX0" y="connsiteY0"/>
                    </a:cxn>
                    <a:cxn ang="0">
                      <a:pos x="connsiteX1" y="connsiteY1"/>
                    </a:cxn>
                  </a:cxnLst>
                  <a:rect l="l" t="t" r="r" b="b"/>
                  <a:pathLst>
                    <a:path w="205835" h="9525">
                      <a:moveTo>
                        <a:pt x="0" y="0"/>
                      </a:moveTo>
                      <a:lnTo>
                        <a:pt x="205835"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sp>
              <p:nvSpPr>
                <p:cNvPr id="15" name="Freeform: Shape 14">
                  <a:extLst>
                    <a:ext uri="{FF2B5EF4-FFF2-40B4-BE49-F238E27FC236}">
                      <a16:creationId xmlns:a16="http://schemas.microsoft.com/office/drawing/2014/main" id="{9AB1AEF1-6334-413A-4CB7-77704CEBED69}"/>
                    </a:ext>
                  </a:extLst>
                </p:cNvPr>
                <p:cNvSpPr/>
                <p:nvPr/>
              </p:nvSpPr>
              <p:spPr>
                <a:xfrm>
                  <a:off x="7156858" y="4786481"/>
                  <a:ext cx="117729" cy="9525"/>
                </a:xfrm>
                <a:custGeom>
                  <a:avLst/>
                  <a:gdLst>
                    <a:gd name="connsiteX0" fmla="*/ 0 w 117729"/>
                    <a:gd name="connsiteY0" fmla="*/ 0 h 9525"/>
                    <a:gd name="connsiteX1" fmla="*/ 117729 w 117729"/>
                    <a:gd name="connsiteY1" fmla="*/ 0 h 9525"/>
                  </a:gdLst>
                  <a:ahLst/>
                  <a:cxnLst>
                    <a:cxn ang="0">
                      <a:pos x="connsiteX0" y="connsiteY0"/>
                    </a:cxn>
                    <a:cxn ang="0">
                      <a:pos x="connsiteX1" y="connsiteY1"/>
                    </a:cxn>
                  </a:cxnLst>
                  <a:rect l="l" t="t" r="r" b="b"/>
                  <a:pathLst>
                    <a:path w="117729" h="9525">
                      <a:moveTo>
                        <a:pt x="0" y="0"/>
                      </a:moveTo>
                      <a:lnTo>
                        <a:pt x="117729"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sp>
              <p:nvSpPr>
                <p:cNvPr id="16" name="Freeform: Shape 15">
                  <a:extLst>
                    <a:ext uri="{FF2B5EF4-FFF2-40B4-BE49-F238E27FC236}">
                      <a16:creationId xmlns:a16="http://schemas.microsoft.com/office/drawing/2014/main" id="{C86C0A09-537D-4828-BD4D-F17699FC6DD2}"/>
                    </a:ext>
                  </a:extLst>
                </p:cNvPr>
                <p:cNvSpPr/>
                <p:nvPr/>
              </p:nvSpPr>
              <p:spPr>
                <a:xfrm>
                  <a:off x="7156858" y="4727045"/>
                  <a:ext cx="117729" cy="9525"/>
                </a:xfrm>
                <a:custGeom>
                  <a:avLst/>
                  <a:gdLst>
                    <a:gd name="connsiteX0" fmla="*/ 0 w 117729"/>
                    <a:gd name="connsiteY0" fmla="*/ 0 h 9525"/>
                    <a:gd name="connsiteX1" fmla="*/ 117729 w 117729"/>
                    <a:gd name="connsiteY1" fmla="*/ 0 h 9525"/>
                  </a:gdLst>
                  <a:ahLst/>
                  <a:cxnLst>
                    <a:cxn ang="0">
                      <a:pos x="connsiteX0" y="connsiteY0"/>
                    </a:cxn>
                    <a:cxn ang="0">
                      <a:pos x="connsiteX1" y="connsiteY1"/>
                    </a:cxn>
                  </a:cxnLst>
                  <a:rect l="l" t="t" r="r" b="b"/>
                  <a:pathLst>
                    <a:path w="117729" h="9525">
                      <a:moveTo>
                        <a:pt x="0" y="0"/>
                      </a:moveTo>
                      <a:lnTo>
                        <a:pt x="117729"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grpSp>
              <p:nvGrpSpPr>
                <p:cNvPr id="17" name="Graphic 160">
                  <a:extLst>
                    <a:ext uri="{FF2B5EF4-FFF2-40B4-BE49-F238E27FC236}">
                      <a16:creationId xmlns:a16="http://schemas.microsoft.com/office/drawing/2014/main" id="{78A4DD69-4F7B-EC86-F6B8-CA5894EC35DF}"/>
                    </a:ext>
                  </a:extLst>
                </p:cNvPr>
                <p:cNvGrpSpPr/>
                <p:nvPr/>
              </p:nvGrpSpPr>
              <p:grpSpPr>
                <a:xfrm>
                  <a:off x="7258849" y="4914595"/>
                  <a:ext cx="197762" cy="268127"/>
                  <a:chOff x="7258849" y="4914595"/>
                  <a:chExt cx="197762" cy="268127"/>
                </a:xfrm>
                <a:noFill/>
              </p:grpSpPr>
              <p:sp>
                <p:nvSpPr>
                  <p:cNvPr id="18" name="Freeform: Shape 17">
                    <a:extLst>
                      <a:ext uri="{FF2B5EF4-FFF2-40B4-BE49-F238E27FC236}">
                        <a16:creationId xmlns:a16="http://schemas.microsoft.com/office/drawing/2014/main" id="{FF015109-8DF0-84A6-37B4-16EA1B727674}"/>
                      </a:ext>
                    </a:extLst>
                  </p:cNvPr>
                  <p:cNvSpPr/>
                  <p:nvPr/>
                </p:nvSpPr>
                <p:spPr>
                  <a:xfrm>
                    <a:off x="7353549" y="5001746"/>
                    <a:ext cx="9525" cy="20097"/>
                  </a:xfrm>
                  <a:custGeom>
                    <a:avLst/>
                    <a:gdLst>
                      <a:gd name="connsiteX0" fmla="*/ 0 w 9525"/>
                      <a:gd name="connsiteY0" fmla="*/ 0 h 20097"/>
                      <a:gd name="connsiteX1" fmla="*/ 0 w 9525"/>
                      <a:gd name="connsiteY1" fmla="*/ 20098 h 20097"/>
                    </a:gdLst>
                    <a:ahLst/>
                    <a:cxnLst>
                      <a:cxn ang="0">
                        <a:pos x="connsiteX0" y="connsiteY0"/>
                      </a:cxn>
                      <a:cxn ang="0">
                        <a:pos x="connsiteX1" y="connsiteY1"/>
                      </a:cxn>
                    </a:cxnLst>
                    <a:rect l="l" t="t" r="r" b="b"/>
                    <a:pathLst>
                      <a:path w="9525" h="20097">
                        <a:moveTo>
                          <a:pt x="0" y="0"/>
                        </a:moveTo>
                        <a:cubicBezTo>
                          <a:pt x="0" y="20098"/>
                          <a:pt x="0" y="20098"/>
                          <a:pt x="0" y="20098"/>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sp>
                <p:nvSpPr>
                  <p:cNvPr id="19" name="Freeform: Shape 18">
                    <a:extLst>
                      <a:ext uri="{FF2B5EF4-FFF2-40B4-BE49-F238E27FC236}">
                        <a16:creationId xmlns:a16="http://schemas.microsoft.com/office/drawing/2014/main" id="{87725DAD-746D-2343-C1C0-1614F30A8D2E}"/>
                      </a:ext>
                    </a:extLst>
                  </p:cNvPr>
                  <p:cNvSpPr/>
                  <p:nvPr/>
                </p:nvSpPr>
                <p:spPr>
                  <a:xfrm>
                    <a:off x="7258849" y="4914595"/>
                    <a:ext cx="197762" cy="268127"/>
                  </a:xfrm>
                  <a:custGeom>
                    <a:avLst/>
                    <a:gdLst>
                      <a:gd name="connsiteX0" fmla="*/ 94702 w 197762"/>
                      <a:gd name="connsiteY0" fmla="*/ 17907 h 268128"/>
                      <a:gd name="connsiteX1" fmla="*/ 77462 w 197762"/>
                      <a:gd name="connsiteY1" fmla="*/ 0 h 268128"/>
                      <a:gd name="connsiteX2" fmla="*/ 60222 w 197762"/>
                      <a:gd name="connsiteY2" fmla="*/ 17907 h 268128"/>
                      <a:gd name="connsiteX3" fmla="*/ 60222 w 197762"/>
                      <a:gd name="connsiteY3" fmla="*/ 19145 h 268128"/>
                      <a:gd name="connsiteX4" fmla="*/ 60222 w 197762"/>
                      <a:gd name="connsiteY4" fmla="*/ 163544 h 268128"/>
                      <a:gd name="connsiteX5" fmla="*/ 49840 w 197762"/>
                      <a:gd name="connsiteY5" fmla="*/ 168021 h 268128"/>
                      <a:gd name="connsiteX6" fmla="*/ 31171 w 197762"/>
                      <a:gd name="connsiteY6" fmla="*/ 148685 h 268128"/>
                      <a:gd name="connsiteX7" fmla="*/ 5358 w 197762"/>
                      <a:gd name="connsiteY7" fmla="*/ 148685 h 268128"/>
                      <a:gd name="connsiteX8" fmla="*/ 5358 w 197762"/>
                      <a:gd name="connsiteY8" fmla="*/ 175450 h 268128"/>
                      <a:gd name="connsiteX9" fmla="*/ 68794 w 197762"/>
                      <a:gd name="connsiteY9" fmla="*/ 241364 h 268128"/>
                      <a:gd name="connsiteX10" fmla="*/ 128992 w 197762"/>
                      <a:gd name="connsiteY10" fmla="*/ 268129 h 268128"/>
                      <a:gd name="connsiteX11" fmla="*/ 197763 w 197762"/>
                      <a:gd name="connsiteY11" fmla="*/ 196691 h 268128"/>
                      <a:gd name="connsiteX12" fmla="*/ 197763 w 197762"/>
                      <a:gd name="connsiteY12" fmla="*/ 128016 h 268128"/>
                      <a:gd name="connsiteX13" fmla="*/ 184809 w 197762"/>
                      <a:gd name="connsiteY13" fmla="*/ 110680 h 268128"/>
                      <a:gd name="connsiteX14" fmla="*/ 94607 w 197762"/>
                      <a:gd name="connsiteY14" fmla="*/ 87344 h 268128"/>
                      <a:gd name="connsiteX15" fmla="*/ 94607 w 197762"/>
                      <a:gd name="connsiteY15" fmla="*/ 17907 h 268128"/>
                      <a:gd name="connsiteX16" fmla="*/ 94702 w 197762"/>
                      <a:gd name="connsiteY16" fmla="*/ 17907 h 268128"/>
                      <a:gd name="connsiteX17" fmla="*/ 94702 w 197762"/>
                      <a:gd name="connsiteY17" fmla="*/ 17907 h 26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762" h="268128">
                        <a:moveTo>
                          <a:pt x="94702" y="17907"/>
                        </a:moveTo>
                        <a:cubicBezTo>
                          <a:pt x="94702" y="8001"/>
                          <a:pt x="86987" y="0"/>
                          <a:pt x="77462" y="0"/>
                        </a:cubicBezTo>
                        <a:cubicBezTo>
                          <a:pt x="67937" y="0"/>
                          <a:pt x="60222" y="8001"/>
                          <a:pt x="60222" y="17907"/>
                        </a:cubicBezTo>
                        <a:cubicBezTo>
                          <a:pt x="60222" y="17907"/>
                          <a:pt x="60222" y="18383"/>
                          <a:pt x="60222" y="19145"/>
                        </a:cubicBezTo>
                        <a:cubicBezTo>
                          <a:pt x="60222" y="31242"/>
                          <a:pt x="60222" y="128969"/>
                          <a:pt x="60222" y="163544"/>
                        </a:cubicBezTo>
                        <a:cubicBezTo>
                          <a:pt x="60222" y="169164"/>
                          <a:pt x="53650" y="171926"/>
                          <a:pt x="49840" y="168021"/>
                        </a:cubicBezTo>
                        <a:cubicBezTo>
                          <a:pt x="31171" y="148685"/>
                          <a:pt x="31171" y="148685"/>
                          <a:pt x="31171" y="148685"/>
                        </a:cubicBezTo>
                        <a:cubicBezTo>
                          <a:pt x="24027" y="141256"/>
                          <a:pt x="12502" y="141256"/>
                          <a:pt x="5358" y="148685"/>
                        </a:cubicBezTo>
                        <a:cubicBezTo>
                          <a:pt x="-1786" y="156020"/>
                          <a:pt x="-1786" y="168021"/>
                          <a:pt x="5358" y="175450"/>
                        </a:cubicBezTo>
                        <a:cubicBezTo>
                          <a:pt x="68794" y="241364"/>
                          <a:pt x="68794" y="241364"/>
                          <a:pt x="68794" y="241364"/>
                        </a:cubicBezTo>
                        <a:cubicBezTo>
                          <a:pt x="84225" y="257937"/>
                          <a:pt x="105466" y="268129"/>
                          <a:pt x="128992" y="268129"/>
                        </a:cubicBezTo>
                        <a:cubicBezTo>
                          <a:pt x="166997" y="268129"/>
                          <a:pt x="197763" y="236220"/>
                          <a:pt x="197763" y="196691"/>
                        </a:cubicBezTo>
                        <a:cubicBezTo>
                          <a:pt x="197763" y="128016"/>
                          <a:pt x="197763" y="128016"/>
                          <a:pt x="197763" y="128016"/>
                        </a:cubicBezTo>
                        <a:cubicBezTo>
                          <a:pt x="197763" y="119824"/>
                          <a:pt x="192429" y="112681"/>
                          <a:pt x="184809" y="110680"/>
                        </a:cubicBezTo>
                        <a:cubicBezTo>
                          <a:pt x="94607" y="87344"/>
                          <a:pt x="94607" y="87344"/>
                          <a:pt x="94607" y="87344"/>
                        </a:cubicBezTo>
                        <a:lnTo>
                          <a:pt x="94607" y="17907"/>
                        </a:lnTo>
                        <a:lnTo>
                          <a:pt x="94702" y="17907"/>
                        </a:lnTo>
                        <a:lnTo>
                          <a:pt x="94702" y="17907"/>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grpSp>
          </p:grpSp>
        </p:grpSp>
      </p:grpSp>
      <p:sp>
        <p:nvSpPr>
          <p:cNvPr id="63" name="Title 62">
            <a:extLst>
              <a:ext uri="{FF2B5EF4-FFF2-40B4-BE49-F238E27FC236}">
                <a16:creationId xmlns:a16="http://schemas.microsoft.com/office/drawing/2014/main" id="{CE473E94-608E-72B2-D60F-50B0EB69B731}"/>
              </a:ext>
            </a:extLst>
          </p:cNvPr>
          <p:cNvSpPr>
            <a:spLocks noGrp="1"/>
          </p:cNvSpPr>
          <p:nvPr>
            <p:ph type="title"/>
          </p:nvPr>
        </p:nvSpPr>
        <p:spPr>
          <a:xfrm>
            <a:off x="588263" y="457200"/>
            <a:ext cx="11018520" cy="430887"/>
          </a:xfrm>
        </p:spPr>
        <p:txBody>
          <a:bodyPr/>
          <a:lstStyle/>
          <a:p>
            <a:r>
              <a:rPr lang="en-US" noProof="0" dirty="0"/>
              <a:t>Code security and analysis</a:t>
            </a:r>
            <a:endParaRPr lang="en-IN" dirty="0"/>
          </a:p>
        </p:txBody>
      </p:sp>
      <p:sp>
        <p:nvSpPr>
          <p:cNvPr id="20" name="TextBox 19">
            <a:extLst>
              <a:ext uri="{FF2B5EF4-FFF2-40B4-BE49-F238E27FC236}">
                <a16:creationId xmlns:a16="http://schemas.microsoft.com/office/drawing/2014/main" id="{EE68C71B-14EF-E05B-8C01-398F72C78DAF}"/>
              </a:ext>
            </a:extLst>
          </p:cNvPr>
          <p:cNvSpPr txBox="1"/>
          <p:nvPr/>
        </p:nvSpPr>
        <p:spPr>
          <a:xfrm>
            <a:off x="598714" y="1341449"/>
            <a:ext cx="11008068" cy="249299"/>
          </a:xfrm>
          <a:prstGeom prst="rect">
            <a:avLst/>
          </a:prstGeom>
          <a:noFill/>
        </p:spPr>
        <p:txBody>
          <a:bodyPr wrap="square" lIns="0" tIns="0" rIns="0" bIns="0" anchor="ctr">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
                <a:ea typeface="+mn-ea"/>
                <a:cs typeface="+mn-cs"/>
              </a:rPr>
              <a:t>With code security and analysis, you can look for vulnerabilities. For </a:t>
            </a:r>
            <a:r>
              <a:rPr kumimoji="0" lang="en-US" sz="1800" b="0" i="0" u="none" strike="noStrike" kern="1200" cap="none" spc="0" normalizeH="0" baseline="0" noProof="0" dirty="0" err="1">
                <a:ln>
                  <a:noFill/>
                </a:ln>
                <a:solidFill>
                  <a:srgbClr val="000000"/>
                </a:solidFill>
                <a:effectLst/>
                <a:uLnTx/>
                <a:uFillTx/>
                <a:latin typeface="Segoe UI "/>
                <a:ea typeface="+mn-ea"/>
                <a:cs typeface="+mn-cs"/>
              </a:rPr>
              <a:t>CodeQL</a:t>
            </a:r>
            <a:r>
              <a:rPr kumimoji="0" lang="en-US" sz="1800" b="0" i="0" u="none" strike="noStrike" kern="1200" cap="none" spc="0" normalizeH="0" baseline="0" noProof="0" dirty="0">
                <a:ln>
                  <a:noFill/>
                </a:ln>
                <a:solidFill>
                  <a:srgbClr val="000000"/>
                </a:solidFill>
                <a:effectLst/>
                <a:uLnTx/>
                <a:uFillTx/>
                <a:latin typeface="Segoe UI "/>
                <a:ea typeface="+mn-ea"/>
                <a:cs typeface="+mn-cs"/>
              </a:rPr>
              <a:t> the repo must be public. </a:t>
            </a:r>
          </a:p>
        </p:txBody>
      </p:sp>
      <p:sp>
        <p:nvSpPr>
          <p:cNvPr id="22" name="Rectangle: Top Corners Rounded 21">
            <a:extLst>
              <a:ext uri="{FF2B5EF4-FFF2-40B4-BE49-F238E27FC236}">
                <a16:creationId xmlns:a16="http://schemas.microsoft.com/office/drawing/2014/main" id="{F0D08D92-CB04-3658-88B4-4944D88DC31F}"/>
              </a:ext>
              <a:ext uri="{C183D7F6-B498-43B3-948B-1728B52AA6E4}">
                <adec:decorative xmlns:adec="http://schemas.microsoft.com/office/drawing/2017/decorative" val="1"/>
              </a:ext>
            </a:extLst>
          </p:cNvPr>
          <p:cNvSpPr/>
          <p:nvPr/>
        </p:nvSpPr>
        <p:spPr bwMode="auto">
          <a:xfrm rot="5400000">
            <a:off x="5573006" y="-3700477"/>
            <a:ext cx="460774" cy="11606782"/>
          </a:xfrm>
          <a:prstGeom prst="round2SameRect">
            <a:avLst>
              <a:gd name="adj1" fmla="val 50000"/>
              <a:gd name="adj2" fmla="val 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mn-ea"/>
              <a:cs typeface="Segoe UI" pitchFamily="34" charset="0"/>
            </a:endParaRPr>
          </a:p>
        </p:txBody>
      </p:sp>
      <p:sp>
        <p:nvSpPr>
          <p:cNvPr id="23" name="TextBox 22">
            <a:extLst>
              <a:ext uri="{FF2B5EF4-FFF2-40B4-BE49-F238E27FC236}">
                <a16:creationId xmlns:a16="http://schemas.microsoft.com/office/drawing/2014/main" id="{B887FBA5-E137-48EA-0BAB-63AA38F29322}"/>
              </a:ext>
            </a:extLst>
          </p:cNvPr>
          <p:cNvSpPr txBox="1"/>
          <p:nvPr/>
        </p:nvSpPr>
        <p:spPr>
          <a:xfrm>
            <a:off x="598714" y="1992115"/>
            <a:ext cx="5992586" cy="221599"/>
          </a:xfrm>
          <a:prstGeom prst="rect">
            <a:avLst/>
          </a:prstGeom>
          <a:noFill/>
        </p:spPr>
        <p:txBody>
          <a:bodyPr wrap="square" lIns="0" tIns="0" rIns="0" bIns="0" anchor="ctr">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3B2E58"/>
                </a:solidFill>
                <a:effectLst/>
                <a:uLnTx/>
                <a:uFillTx/>
                <a:latin typeface="Segoe UI "/>
                <a:ea typeface="+mn-ea"/>
                <a:cs typeface="+mn-cs"/>
              </a:rPr>
              <a:t>In this procedure, you’ll </a:t>
            </a:r>
            <a:r>
              <a:rPr lang="en-US" sz="1600" b="1" dirty="0">
                <a:solidFill>
                  <a:srgbClr val="3B2E58"/>
                </a:solidFill>
                <a:latin typeface="Segoe UI "/>
              </a:rPr>
              <a:t>enable</a:t>
            </a:r>
            <a:r>
              <a:rPr kumimoji="0" lang="en-US" sz="1600" b="1" i="0" u="none" strike="noStrike" kern="1200" cap="none" spc="0" normalizeH="0" baseline="0" noProof="0" dirty="0">
                <a:ln>
                  <a:noFill/>
                </a:ln>
                <a:solidFill>
                  <a:srgbClr val="3B2E58"/>
                </a:solidFill>
                <a:effectLst/>
                <a:uLnTx/>
                <a:uFillTx/>
                <a:latin typeface="Segoe UI "/>
                <a:ea typeface="+mn-ea"/>
                <a:cs typeface="+mn-cs"/>
              </a:rPr>
              <a:t> the following items:</a:t>
            </a:r>
          </a:p>
        </p:txBody>
      </p:sp>
      <p:sp>
        <p:nvSpPr>
          <p:cNvPr id="80" name="TextBox 79">
            <a:extLst>
              <a:ext uri="{FF2B5EF4-FFF2-40B4-BE49-F238E27FC236}">
                <a16:creationId xmlns:a16="http://schemas.microsoft.com/office/drawing/2014/main" id="{0E155BA2-4B92-D92F-AD27-290A24221CCA}"/>
              </a:ext>
            </a:extLst>
          </p:cNvPr>
          <p:cNvSpPr txBox="1"/>
          <p:nvPr/>
        </p:nvSpPr>
        <p:spPr>
          <a:xfrm>
            <a:off x="1223359" y="2609577"/>
            <a:ext cx="4123342" cy="307777"/>
          </a:xfrm>
          <a:prstGeom prst="rect">
            <a:avLst/>
          </a:prstGeom>
          <a:noFill/>
        </p:spPr>
        <p:txBody>
          <a:bodyPr wrap="square" lIns="0" anchor="ctr">
            <a:spAutoFit/>
          </a:bodyPr>
          <a:lstStyle/>
          <a:p>
            <a:pPr marL="0" marR="0" lvl="1" indent="0" algn="l" defTabSz="914367" rtl="0" eaLnBrk="1" fontAlgn="auto" latinLnBrk="0" hangingPunct="1">
              <a:lnSpc>
                <a:spcPct val="100000"/>
              </a:lnSpc>
              <a:spcBef>
                <a:spcPts val="392"/>
              </a:spcBef>
              <a:spcAft>
                <a:spcPts val="588"/>
              </a:spcAft>
              <a:buClrTx/>
              <a:buSzPct val="90000"/>
              <a:buFontTx/>
              <a:buNone/>
              <a:tabLst/>
              <a:defRPr/>
            </a:pPr>
            <a:r>
              <a:rPr lang="en-US" sz="1400" dirty="0" err="1">
                <a:solidFill>
                  <a:srgbClr val="000000"/>
                </a:solidFill>
                <a:latin typeface="Segoe UI "/>
              </a:rPr>
              <a:t>Dependabot</a:t>
            </a:r>
            <a:endParaRPr kumimoji="0" lang="en-US" sz="1400" b="0" i="0" u="none" strike="noStrike" kern="1200" cap="none" spc="0" normalizeH="0" baseline="0" noProof="0" dirty="0">
              <a:ln>
                <a:noFill/>
              </a:ln>
              <a:solidFill>
                <a:srgbClr val="000000"/>
              </a:solidFill>
              <a:effectLst/>
              <a:uLnTx/>
              <a:uFillTx/>
              <a:latin typeface="Segoe UI "/>
              <a:ea typeface="+mn-ea"/>
              <a:cs typeface="+mn-cs"/>
            </a:endParaRPr>
          </a:p>
        </p:txBody>
      </p:sp>
      <p:sp>
        <p:nvSpPr>
          <p:cNvPr id="81" name="TextBox 80">
            <a:extLst>
              <a:ext uri="{FF2B5EF4-FFF2-40B4-BE49-F238E27FC236}">
                <a16:creationId xmlns:a16="http://schemas.microsoft.com/office/drawing/2014/main" id="{3EF23120-BC47-480D-7562-9DA187CE7581}"/>
              </a:ext>
            </a:extLst>
          </p:cNvPr>
          <p:cNvSpPr txBox="1"/>
          <p:nvPr/>
        </p:nvSpPr>
        <p:spPr>
          <a:xfrm>
            <a:off x="1223359" y="3495048"/>
            <a:ext cx="4123342" cy="307777"/>
          </a:xfrm>
          <a:prstGeom prst="rect">
            <a:avLst/>
          </a:prstGeom>
          <a:noFill/>
        </p:spPr>
        <p:txBody>
          <a:bodyPr wrap="square" lIns="0" anchor="ctr">
            <a:spAutoFit/>
          </a:bodyPr>
          <a:lstStyle/>
          <a:p>
            <a:pPr marL="0" marR="0" lvl="1" indent="0" algn="l" defTabSz="914367" rtl="0" eaLnBrk="1" fontAlgn="auto" latinLnBrk="0" hangingPunct="1">
              <a:lnSpc>
                <a:spcPct val="100000"/>
              </a:lnSpc>
              <a:spcBef>
                <a:spcPts val="392"/>
              </a:spcBef>
              <a:spcAft>
                <a:spcPts val="588"/>
              </a:spcAft>
              <a:buClrTx/>
              <a:buSzPct val="90000"/>
              <a:buFontTx/>
              <a:buNone/>
              <a:tabLst/>
              <a:defRPr/>
            </a:pPr>
            <a:r>
              <a:rPr kumimoji="0" lang="en-US" sz="1400" b="0" i="0" u="none" strike="noStrike" kern="1200" cap="none" spc="0" normalizeH="0" baseline="0" noProof="0" dirty="0" err="1">
                <a:ln>
                  <a:noFill/>
                </a:ln>
                <a:solidFill>
                  <a:srgbClr val="000000"/>
                </a:solidFill>
                <a:effectLst/>
                <a:uLnTx/>
                <a:uFillTx/>
                <a:latin typeface="Segoe UI "/>
                <a:ea typeface="+mn-ea"/>
                <a:cs typeface="+mn-cs"/>
              </a:rPr>
              <a:t>CodeQL</a:t>
            </a:r>
            <a:endParaRPr kumimoji="0" lang="en-US" sz="1400" b="0" i="0" u="none" strike="noStrike" kern="1200" cap="none" spc="0" normalizeH="0" baseline="0" noProof="0" dirty="0">
              <a:ln>
                <a:noFill/>
              </a:ln>
              <a:solidFill>
                <a:srgbClr val="000000"/>
              </a:solidFill>
              <a:effectLst/>
              <a:uLnTx/>
              <a:uFillTx/>
              <a:latin typeface="Segoe UI "/>
              <a:ea typeface="+mn-ea"/>
              <a:cs typeface="+mn-cs"/>
            </a:endParaRPr>
          </a:p>
        </p:txBody>
      </p:sp>
      <p:grpSp>
        <p:nvGrpSpPr>
          <p:cNvPr id="65" name="Group 64">
            <a:extLst>
              <a:ext uri="{FF2B5EF4-FFF2-40B4-BE49-F238E27FC236}">
                <a16:creationId xmlns:a16="http://schemas.microsoft.com/office/drawing/2014/main" id="{439F9F8E-23AF-B96E-1C83-6902B0D8BB59}"/>
              </a:ext>
            </a:extLst>
          </p:cNvPr>
          <p:cNvGrpSpPr/>
          <p:nvPr/>
        </p:nvGrpSpPr>
        <p:grpSpPr>
          <a:xfrm>
            <a:off x="591756" y="3412807"/>
            <a:ext cx="472258" cy="472258"/>
            <a:chOff x="4863419" y="201635"/>
            <a:chExt cx="1828800" cy="1828800"/>
          </a:xfrm>
        </p:grpSpPr>
        <p:sp>
          <p:nvSpPr>
            <p:cNvPr id="67" name="Freeform: Shape 11">
              <a:extLst>
                <a:ext uri="{FF2B5EF4-FFF2-40B4-BE49-F238E27FC236}">
                  <a16:creationId xmlns:a16="http://schemas.microsoft.com/office/drawing/2014/main" id="{F0E2D1DE-DAE6-382C-BFD2-673EA16B4C68}"/>
                </a:ext>
              </a:extLst>
            </p:cNvPr>
            <p:cNvSpPr>
              <a:spLocks/>
            </p:cNvSpPr>
            <p:nvPr/>
          </p:nvSpPr>
          <p:spPr bwMode="auto">
            <a:xfrm>
              <a:off x="4863419" y="201635"/>
              <a:ext cx="1828800" cy="1828800"/>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sp>
          <p:nvSpPr>
            <p:cNvPr id="68" name="Oval 67">
              <a:extLst>
                <a:ext uri="{FF2B5EF4-FFF2-40B4-BE49-F238E27FC236}">
                  <a16:creationId xmlns:a16="http://schemas.microsoft.com/office/drawing/2014/main" id="{A053C33D-335A-F3E1-61DD-F3E016512698}"/>
                </a:ext>
              </a:extLst>
            </p:cNvPr>
            <p:cNvSpPr>
              <a:spLocks/>
            </p:cNvSpPr>
            <p:nvPr/>
          </p:nvSpPr>
          <p:spPr bwMode="auto">
            <a:xfrm>
              <a:off x="5085648" y="423864"/>
              <a:ext cx="1384342" cy="1384342"/>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grpSp>
      <p:sp>
        <p:nvSpPr>
          <p:cNvPr id="118" name="Product_ECDC" title="Icon of a box">
            <a:extLst>
              <a:ext uri="{FF2B5EF4-FFF2-40B4-BE49-F238E27FC236}">
                <a16:creationId xmlns:a16="http://schemas.microsoft.com/office/drawing/2014/main" id="{1A60E8AE-9A86-F073-A188-4505C1F3BF56}"/>
              </a:ext>
            </a:extLst>
          </p:cNvPr>
          <p:cNvSpPr>
            <a:spLocks noChangeAspect="1" noEditPoints="1"/>
          </p:cNvSpPr>
          <p:nvPr/>
        </p:nvSpPr>
        <p:spPr bwMode="auto">
          <a:xfrm>
            <a:off x="705968" y="3511776"/>
            <a:ext cx="243834" cy="274320"/>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27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
              <a:ea typeface="+mn-ea"/>
              <a:cs typeface="+mn-cs"/>
            </a:endParaRPr>
          </a:p>
        </p:txBody>
      </p:sp>
      <p:grpSp>
        <p:nvGrpSpPr>
          <p:cNvPr id="61" name="Group 60">
            <a:extLst>
              <a:ext uri="{FF2B5EF4-FFF2-40B4-BE49-F238E27FC236}">
                <a16:creationId xmlns:a16="http://schemas.microsoft.com/office/drawing/2014/main" id="{B9EB53D6-C2A9-FB5F-CC4C-A061ADF80B8E}"/>
              </a:ext>
            </a:extLst>
          </p:cNvPr>
          <p:cNvGrpSpPr/>
          <p:nvPr/>
        </p:nvGrpSpPr>
        <p:grpSpPr>
          <a:xfrm>
            <a:off x="591756" y="2527336"/>
            <a:ext cx="472258" cy="472258"/>
            <a:chOff x="591756" y="2678861"/>
            <a:chExt cx="472258" cy="472258"/>
          </a:xfrm>
        </p:grpSpPr>
        <p:sp>
          <p:nvSpPr>
            <p:cNvPr id="62" name="Freeform: Shape 11">
              <a:extLst>
                <a:ext uri="{FF2B5EF4-FFF2-40B4-BE49-F238E27FC236}">
                  <a16:creationId xmlns:a16="http://schemas.microsoft.com/office/drawing/2014/main" id="{3F55A5F7-EF70-438D-6E5A-81AB64E49F4E}"/>
                </a:ext>
              </a:extLst>
            </p:cNvPr>
            <p:cNvSpPr>
              <a:spLocks/>
            </p:cNvSpPr>
            <p:nvPr/>
          </p:nvSpPr>
          <p:spPr bwMode="auto">
            <a:xfrm>
              <a:off x="591756" y="2678861"/>
              <a:ext cx="472258" cy="472258"/>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sp>
          <p:nvSpPr>
            <p:cNvPr id="64" name="Oval 63">
              <a:extLst>
                <a:ext uri="{FF2B5EF4-FFF2-40B4-BE49-F238E27FC236}">
                  <a16:creationId xmlns:a16="http://schemas.microsoft.com/office/drawing/2014/main" id="{DF46B104-7368-B469-D43A-0C3F81B6E7DD}"/>
                </a:ext>
              </a:extLst>
            </p:cNvPr>
            <p:cNvSpPr>
              <a:spLocks/>
            </p:cNvSpPr>
            <p:nvPr/>
          </p:nvSpPr>
          <p:spPr bwMode="auto">
            <a:xfrm>
              <a:off x="649143" y="2736248"/>
              <a:ext cx="357484" cy="357484"/>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grpSp>
      <p:sp>
        <p:nvSpPr>
          <p:cNvPr id="117" name="globe_6" title="Icon of a monitor in front of a sphere made of lines">
            <a:extLst>
              <a:ext uri="{FF2B5EF4-FFF2-40B4-BE49-F238E27FC236}">
                <a16:creationId xmlns:a16="http://schemas.microsoft.com/office/drawing/2014/main" id="{4196CFF4-804F-C531-982E-C2C6CB8CFC65}"/>
              </a:ext>
            </a:extLst>
          </p:cNvPr>
          <p:cNvSpPr>
            <a:spLocks noChangeAspect="1" noEditPoints="1"/>
          </p:cNvSpPr>
          <p:nvPr/>
        </p:nvSpPr>
        <p:spPr bwMode="auto">
          <a:xfrm>
            <a:off x="699848" y="2626305"/>
            <a:ext cx="256074" cy="274320"/>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pic>
        <p:nvPicPr>
          <p:cNvPr id="4" name="Picture 3">
            <a:extLst>
              <a:ext uri="{FF2B5EF4-FFF2-40B4-BE49-F238E27FC236}">
                <a16:creationId xmlns:a16="http://schemas.microsoft.com/office/drawing/2014/main" id="{1E5EA668-965F-2627-D35B-7697E4C1DFDB}"/>
              </a:ext>
            </a:extLst>
          </p:cNvPr>
          <p:cNvPicPr>
            <a:picLocks noChangeAspect="1"/>
          </p:cNvPicPr>
          <p:nvPr/>
        </p:nvPicPr>
        <p:blipFill>
          <a:blip r:embed="rId4"/>
          <a:stretch>
            <a:fillRect/>
          </a:stretch>
        </p:blipFill>
        <p:spPr>
          <a:xfrm>
            <a:off x="5675009" y="2575188"/>
            <a:ext cx="4483838" cy="3668594"/>
          </a:xfrm>
          <a:prstGeom prst="rect">
            <a:avLst/>
          </a:prstGeom>
        </p:spPr>
      </p:pic>
      <p:pic>
        <p:nvPicPr>
          <p:cNvPr id="24" name="Picture 23">
            <a:extLst>
              <a:ext uri="{FF2B5EF4-FFF2-40B4-BE49-F238E27FC236}">
                <a16:creationId xmlns:a16="http://schemas.microsoft.com/office/drawing/2014/main" id="{F8741977-4B8A-8466-0662-0421767D7D8B}"/>
              </a:ext>
            </a:extLst>
          </p:cNvPr>
          <p:cNvPicPr>
            <a:picLocks noChangeAspect="1"/>
          </p:cNvPicPr>
          <p:nvPr/>
        </p:nvPicPr>
        <p:blipFill>
          <a:blip r:embed="rId5"/>
          <a:stretch>
            <a:fillRect/>
          </a:stretch>
        </p:blipFill>
        <p:spPr>
          <a:xfrm>
            <a:off x="588263" y="4582559"/>
            <a:ext cx="4735945" cy="1479252"/>
          </a:xfrm>
          <a:prstGeom prst="rect">
            <a:avLst/>
          </a:prstGeom>
        </p:spPr>
      </p:pic>
    </p:spTree>
    <p:custDataLst>
      <p:tags r:id="rId1"/>
    </p:custDataLst>
    <p:extLst>
      <p:ext uri="{BB962C8B-B14F-4D97-AF65-F5344CB8AC3E}">
        <p14:creationId xmlns:p14="http://schemas.microsoft.com/office/powerpoint/2010/main" val="124854903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88263" y="457200"/>
            <a:ext cx="11018520" cy="430887"/>
          </a:xfrm>
        </p:spPr>
        <p:txBody>
          <a:bodyPr/>
          <a:lstStyle/>
          <a:p>
            <a:r>
              <a:rPr lang="en-US" dirty="0"/>
              <a:t>Monitor the application</a:t>
            </a:r>
          </a:p>
        </p:txBody>
      </p:sp>
      <p:sp>
        <p:nvSpPr>
          <p:cNvPr id="5" name="Rectangle: Top Corners Rounded 4">
            <a:extLst>
              <a:ext uri="{FF2B5EF4-FFF2-40B4-BE49-F238E27FC236}">
                <a16:creationId xmlns:a16="http://schemas.microsoft.com/office/drawing/2014/main" id="{9CF50F0E-D78F-91C1-241A-15B3F2EE3F81}"/>
              </a:ext>
              <a:ext uri="{C183D7F6-B498-43B3-948B-1728B52AA6E4}">
                <adec:decorative xmlns:adec="http://schemas.microsoft.com/office/drawing/2017/decorative" val="1"/>
              </a:ext>
            </a:extLst>
          </p:cNvPr>
          <p:cNvSpPr/>
          <p:nvPr/>
        </p:nvSpPr>
        <p:spPr bwMode="auto">
          <a:xfrm rot="16200000" flipH="1">
            <a:off x="6545943" y="478974"/>
            <a:ext cx="4281716" cy="7010401"/>
          </a:xfrm>
          <a:prstGeom prst="round2SameRect">
            <a:avLst>
              <a:gd name="adj1" fmla="val 7853"/>
              <a:gd name="adj2" fmla="val 0"/>
            </a:avLst>
          </a:prstGeom>
          <a:solidFill>
            <a:schemeClr val="bg1"/>
          </a:solidFill>
          <a:ln>
            <a:noFill/>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sp>
        <p:nvSpPr>
          <p:cNvPr id="8" name="TextBox 7">
            <a:extLst>
              <a:ext uri="{FF2B5EF4-FFF2-40B4-BE49-F238E27FC236}">
                <a16:creationId xmlns:a16="http://schemas.microsoft.com/office/drawing/2014/main" id="{AC5E09B0-16D5-5146-DA3B-A3F284FEF559}"/>
              </a:ext>
            </a:extLst>
          </p:cNvPr>
          <p:cNvSpPr txBox="1"/>
          <p:nvPr/>
        </p:nvSpPr>
        <p:spPr>
          <a:xfrm>
            <a:off x="588264" y="1079291"/>
            <a:ext cx="11018520" cy="615553"/>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
                <a:ea typeface="+mn-ea"/>
                <a:cs typeface="+mn-cs"/>
              </a:rPr>
              <a:t>With the data from the application being logged to Log Analytics, you can create dashboards and monitoring.</a:t>
            </a:r>
          </a:p>
        </p:txBody>
      </p:sp>
      <p:sp>
        <p:nvSpPr>
          <p:cNvPr id="26" name="Rectangle 25">
            <a:extLst>
              <a:ext uri="{FF2B5EF4-FFF2-40B4-BE49-F238E27FC236}">
                <a16:creationId xmlns:a16="http://schemas.microsoft.com/office/drawing/2014/main" id="{D64F9C50-717A-130C-58E3-C62C6C6C7356}"/>
              </a:ext>
              <a:ext uri="{C183D7F6-B498-43B3-948B-1728B52AA6E4}">
                <adec:decorative xmlns:adec="http://schemas.microsoft.com/office/drawing/2017/decorative" val="1"/>
              </a:ext>
            </a:extLst>
          </p:cNvPr>
          <p:cNvSpPr/>
          <p:nvPr/>
        </p:nvSpPr>
        <p:spPr bwMode="auto">
          <a:xfrm>
            <a:off x="0" y="2223263"/>
            <a:ext cx="5181600" cy="3521821"/>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dirty="0">
              <a:ln>
                <a:noFill/>
              </a:ln>
              <a:solidFill>
                <a:srgbClr val="FFFFFF"/>
              </a:solidFill>
              <a:effectLst/>
              <a:uLnTx/>
              <a:uFillTx/>
              <a:latin typeface="Segoe UI "/>
              <a:ea typeface="Segoe UI" pitchFamily="34" charset="0"/>
              <a:cs typeface="Segoe UI" pitchFamily="34" charset="0"/>
            </a:endParaRPr>
          </a:p>
        </p:txBody>
      </p:sp>
      <p:sp>
        <p:nvSpPr>
          <p:cNvPr id="27" name="TextBox 26">
            <a:extLst>
              <a:ext uri="{FF2B5EF4-FFF2-40B4-BE49-F238E27FC236}">
                <a16:creationId xmlns:a16="http://schemas.microsoft.com/office/drawing/2014/main" id="{5364CE28-477F-9033-F6E4-8D0CBEC648AA}"/>
              </a:ext>
            </a:extLst>
          </p:cNvPr>
          <p:cNvSpPr txBox="1"/>
          <p:nvPr/>
        </p:nvSpPr>
        <p:spPr>
          <a:xfrm>
            <a:off x="588264" y="2486362"/>
            <a:ext cx="4065502" cy="553998"/>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
                <a:ea typeface="+mn-ea"/>
                <a:cs typeface="+mn-cs"/>
              </a:rPr>
              <a:t>In this section, you’ll </a:t>
            </a:r>
            <a:r>
              <a:rPr lang="en-US" dirty="0">
                <a:solidFill>
                  <a:srgbClr val="000000"/>
                </a:solidFill>
                <a:latin typeface="Segoe UI "/>
              </a:rPr>
              <a:t>work with app insights</a:t>
            </a:r>
            <a:endParaRPr kumimoji="0" lang="en-US" sz="1800" b="0" i="0" u="none" strike="noStrike" kern="1200" cap="none" spc="0" normalizeH="0" baseline="0" noProof="0" dirty="0">
              <a:ln>
                <a:noFill/>
              </a:ln>
              <a:solidFill>
                <a:srgbClr val="000000"/>
              </a:solidFill>
              <a:effectLst/>
              <a:uLnTx/>
              <a:uFillTx/>
              <a:latin typeface="Segoe UI "/>
              <a:ea typeface="+mn-ea"/>
              <a:cs typeface="+mn-cs"/>
            </a:endParaRPr>
          </a:p>
        </p:txBody>
      </p:sp>
      <p:sp>
        <p:nvSpPr>
          <p:cNvPr id="28" name="TextBox 27">
            <a:extLst>
              <a:ext uri="{FF2B5EF4-FFF2-40B4-BE49-F238E27FC236}">
                <a16:creationId xmlns:a16="http://schemas.microsoft.com/office/drawing/2014/main" id="{C1F44AB8-0831-637B-170F-2BD6E75B459C}"/>
              </a:ext>
            </a:extLst>
          </p:cNvPr>
          <p:cNvSpPr txBox="1"/>
          <p:nvPr/>
        </p:nvSpPr>
        <p:spPr>
          <a:xfrm>
            <a:off x="997934" y="3327063"/>
            <a:ext cx="3802569" cy="246221"/>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lang="en-US" sz="1600" dirty="0">
                <a:solidFill>
                  <a:srgbClr val="000000"/>
                </a:solidFill>
                <a:latin typeface="Segoe UI "/>
              </a:rPr>
              <a:t>Customize the App Insights Dashboard</a:t>
            </a:r>
            <a:endParaRPr kumimoji="0" lang="en-US" sz="1600" b="0" i="0" u="none" strike="noStrike" kern="1200" cap="none" spc="0" normalizeH="0" baseline="0" noProof="0" dirty="0">
              <a:ln>
                <a:noFill/>
              </a:ln>
              <a:solidFill>
                <a:srgbClr val="000000"/>
              </a:solidFill>
              <a:effectLst/>
              <a:uLnTx/>
              <a:uFillTx/>
              <a:latin typeface="Segoe UI "/>
              <a:ea typeface="+mn-ea"/>
              <a:cs typeface="+mn-cs"/>
            </a:endParaRPr>
          </a:p>
        </p:txBody>
      </p:sp>
      <p:sp>
        <p:nvSpPr>
          <p:cNvPr id="29" name="TextBox 28">
            <a:extLst>
              <a:ext uri="{FF2B5EF4-FFF2-40B4-BE49-F238E27FC236}">
                <a16:creationId xmlns:a16="http://schemas.microsoft.com/office/drawing/2014/main" id="{57033263-8835-551D-5F70-93803C8437F2}"/>
              </a:ext>
            </a:extLst>
          </p:cNvPr>
          <p:cNvSpPr txBox="1"/>
          <p:nvPr/>
        </p:nvSpPr>
        <p:spPr>
          <a:xfrm>
            <a:off x="997934" y="3765163"/>
            <a:ext cx="3813068" cy="246221"/>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
                <a:ea typeface="+mn-ea"/>
                <a:cs typeface="+mn-cs"/>
              </a:rPr>
              <a:t>Setup availability monitoring</a:t>
            </a:r>
          </a:p>
        </p:txBody>
      </p:sp>
      <p:sp>
        <p:nvSpPr>
          <p:cNvPr id="30" name="TextBox 29">
            <a:extLst>
              <a:ext uri="{FF2B5EF4-FFF2-40B4-BE49-F238E27FC236}">
                <a16:creationId xmlns:a16="http://schemas.microsoft.com/office/drawing/2014/main" id="{E4DB80F4-4368-E864-60D6-5DC336E0BA1F}"/>
              </a:ext>
            </a:extLst>
          </p:cNvPr>
          <p:cNvSpPr txBox="1"/>
          <p:nvPr/>
        </p:nvSpPr>
        <p:spPr>
          <a:xfrm>
            <a:off x="1007459" y="4203263"/>
            <a:ext cx="3813068" cy="246221"/>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
                <a:ea typeface="+mn-ea"/>
                <a:cs typeface="+mn-cs"/>
              </a:rPr>
              <a:t>View a</a:t>
            </a:r>
            <a:r>
              <a:rPr lang="en-US" sz="1600" dirty="0" err="1">
                <a:solidFill>
                  <a:srgbClr val="000000"/>
                </a:solidFill>
                <a:latin typeface="Segoe UI "/>
              </a:rPr>
              <a:t>vailability</a:t>
            </a:r>
            <a:r>
              <a:rPr lang="en-US" sz="1600" dirty="0">
                <a:solidFill>
                  <a:srgbClr val="000000"/>
                </a:solidFill>
                <a:latin typeface="Segoe UI "/>
              </a:rPr>
              <a:t> alerting</a:t>
            </a:r>
            <a:endParaRPr kumimoji="0" lang="en-US" sz="1600" b="0" i="0" u="none" strike="noStrike" kern="1200" cap="none" spc="0" normalizeH="0" baseline="0" noProof="0" dirty="0">
              <a:ln>
                <a:noFill/>
              </a:ln>
              <a:solidFill>
                <a:srgbClr val="000000"/>
              </a:solidFill>
              <a:effectLst/>
              <a:uLnTx/>
              <a:uFillTx/>
              <a:latin typeface="Segoe UI "/>
              <a:ea typeface="+mn-ea"/>
              <a:cs typeface="+mn-cs"/>
            </a:endParaRPr>
          </a:p>
        </p:txBody>
      </p:sp>
      <p:sp>
        <p:nvSpPr>
          <p:cNvPr id="31" name="Freeform: Shape 11">
            <a:extLst>
              <a:ext uri="{FF2B5EF4-FFF2-40B4-BE49-F238E27FC236}">
                <a16:creationId xmlns:a16="http://schemas.microsoft.com/office/drawing/2014/main" id="{7B1E4382-BB52-C342-AC12-7482E5174BA2}"/>
              </a:ext>
            </a:extLst>
          </p:cNvPr>
          <p:cNvSpPr>
            <a:spLocks/>
          </p:cNvSpPr>
          <p:nvPr/>
        </p:nvSpPr>
        <p:spPr bwMode="auto">
          <a:xfrm>
            <a:off x="687811" y="3842979"/>
            <a:ext cx="97631" cy="97631"/>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sp>
        <p:nvSpPr>
          <p:cNvPr id="32" name="Freeform: Shape 11">
            <a:extLst>
              <a:ext uri="{FF2B5EF4-FFF2-40B4-BE49-F238E27FC236}">
                <a16:creationId xmlns:a16="http://schemas.microsoft.com/office/drawing/2014/main" id="{F611E6AF-EFAB-2DA0-414D-5FBEB581CEC5}"/>
              </a:ext>
            </a:extLst>
          </p:cNvPr>
          <p:cNvSpPr>
            <a:spLocks/>
          </p:cNvSpPr>
          <p:nvPr/>
        </p:nvSpPr>
        <p:spPr bwMode="auto">
          <a:xfrm>
            <a:off x="686213" y="3414215"/>
            <a:ext cx="97631" cy="97631"/>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sp>
        <p:nvSpPr>
          <p:cNvPr id="33" name="Freeform: Shape 11">
            <a:extLst>
              <a:ext uri="{FF2B5EF4-FFF2-40B4-BE49-F238E27FC236}">
                <a16:creationId xmlns:a16="http://schemas.microsoft.com/office/drawing/2014/main" id="{ED7E149B-2FD5-F082-04D2-FDAF191B09BE}"/>
              </a:ext>
            </a:extLst>
          </p:cNvPr>
          <p:cNvSpPr>
            <a:spLocks/>
          </p:cNvSpPr>
          <p:nvPr/>
        </p:nvSpPr>
        <p:spPr bwMode="auto">
          <a:xfrm>
            <a:off x="687811" y="4284304"/>
            <a:ext cx="97631" cy="97631"/>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pic>
        <p:nvPicPr>
          <p:cNvPr id="3" name="Picture 2">
            <a:extLst>
              <a:ext uri="{FF2B5EF4-FFF2-40B4-BE49-F238E27FC236}">
                <a16:creationId xmlns:a16="http://schemas.microsoft.com/office/drawing/2014/main" id="{1EDF51EC-AC64-93C7-1038-9249695798EF}"/>
              </a:ext>
            </a:extLst>
          </p:cNvPr>
          <p:cNvPicPr>
            <a:picLocks noChangeAspect="1"/>
          </p:cNvPicPr>
          <p:nvPr/>
        </p:nvPicPr>
        <p:blipFill>
          <a:blip r:embed="rId4"/>
          <a:stretch>
            <a:fillRect/>
          </a:stretch>
        </p:blipFill>
        <p:spPr>
          <a:xfrm>
            <a:off x="5403617" y="2061524"/>
            <a:ext cx="5417934" cy="3407278"/>
          </a:xfrm>
          <a:prstGeom prst="rect">
            <a:avLst/>
          </a:prstGeom>
        </p:spPr>
      </p:pic>
      <p:pic>
        <p:nvPicPr>
          <p:cNvPr id="4" name="Picture 3">
            <a:extLst>
              <a:ext uri="{FF2B5EF4-FFF2-40B4-BE49-F238E27FC236}">
                <a16:creationId xmlns:a16="http://schemas.microsoft.com/office/drawing/2014/main" id="{D916E4F3-6BDC-CFF2-423B-D64B50BC1463}"/>
              </a:ext>
            </a:extLst>
          </p:cNvPr>
          <p:cNvPicPr>
            <a:picLocks noChangeAspect="1"/>
          </p:cNvPicPr>
          <p:nvPr/>
        </p:nvPicPr>
        <p:blipFill>
          <a:blip r:embed="rId5"/>
          <a:stretch>
            <a:fillRect/>
          </a:stretch>
        </p:blipFill>
        <p:spPr>
          <a:xfrm>
            <a:off x="8239587" y="4011384"/>
            <a:ext cx="3691467" cy="1842390"/>
          </a:xfrm>
          <a:prstGeom prst="rect">
            <a:avLst/>
          </a:prstGeom>
        </p:spPr>
      </p:pic>
    </p:spTree>
    <p:custDataLst>
      <p:tags r:id="rId1"/>
    </p:custDataLst>
    <p:extLst>
      <p:ext uri="{BB962C8B-B14F-4D97-AF65-F5344CB8AC3E}">
        <p14:creationId xmlns:p14="http://schemas.microsoft.com/office/powerpoint/2010/main" val="193037981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9DC32FC-7D88-4098-BBDA-40061F133983}"/>
              </a:ext>
              <a:ext uri="{C183D7F6-B498-43B3-948B-1728B52AA6E4}">
                <adec:decorative xmlns:adec="http://schemas.microsoft.com/office/drawing/2017/decorative" val="1"/>
              </a:ext>
            </a:extLst>
          </p:cNvPr>
          <p:cNvSpPr>
            <a:spLocks/>
          </p:cNvSpPr>
          <p:nvPr/>
        </p:nvSpPr>
        <p:spPr bwMode="auto">
          <a:xfrm flipV="1">
            <a:off x="0" y="105310"/>
            <a:ext cx="3276600" cy="6267449"/>
          </a:xfrm>
          <a:custGeom>
            <a:avLst/>
            <a:gdLst>
              <a:gd name="connsiteX0" fmla="*/ 0 w 3276600"/>
              <a:gd name="connsiteY0" fmla="*/ 6267449 h 6267449"/>
              <a:gd name="connsiteX1" fmla="*/ 3276600 w 3276600"/>
              <a:gd name="connsiteY1" fmla="*/ 6267449 h 6267449"/>
              <a:gd name="connsiteX2" fmla="*/ 3276600 w 3276600"/>
              <a:gd name="connsiteY2" fmla="*/ 238149 h 6267449"/>
              <a:gd name="connsiteX3" fmla="*/ 3038451 w 3276600"/>
              <a:gd name="connsiteY3" fmla="*/ 0 h 6267449"/>
              <a:gd name="connsiteX4" fmla="*/ 0 w 3276600"/>
              <a:gd name="connsiteY4" fmla="*/ 0 h 626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6600" h="6267449">
                <a:moveTo>
                  <a:pt x="0" y="6267449"/>
                </a:moveTo>
                <a:lnTo>
                  <a:pt x="3276600" y="6267449"/>
                </a:lnTo>
                <a:lnTo>
                  <a:pt x="3276600" y="238149"/>
                </a:lnTo>
                <a:cubicBezTo>
                  <a:pt x="3276600" y="106623"/>
                  <a:pt x="3169977" y="0"/>
                  <a:pt x="3038451" y="0"/>
                </a:cubicBezTo>
                <a:lnTo>
                  <a:pt x="0" y="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6" name="Title 1">
            <a:extLst>
              <a:ext uri="{FF2B5EF4-FFF2-40B4-BE49-F238E27FC236}">
                <a16:creationId xmlns:a16="http://schemas.microsoft.com/office/drawing/2014/main" id="{4CF3C0D8-6161-F876-224D-802A44AE60F5}"/>
              </a:ext>
              <a:ext uri="{C183D7F6-B498-43B3-948B-1728B52AA6E4}">
                <adec:decorative xmlns:adec="http://schemas.microsoft.com/office/drawing/2017/decorative" val="0"/>
              </a:ext>
            </a:extLst>
          </p:cNvPr>
          <p:cNvSpPr>
            <a:spLocks noGrp="1"/>
          </p:cNvSpPr>
          <p:nvPr>
            <p:ph type="title"/>
          </p:nvPr>
        </p:nvSpPr>
        <p:spPr>
          <a:xfrm>
            <a:off x="588263" y="457200"/>
            <a:ext cx="2688337" cy="1138773"/>
          </a:xfrm>
        </p:spPr>
        <p:txBody>
          <a:bodyPr/>
          <a:lstStyle/>
          <a:p>
            <a:r>
              <a:rPr lang="en-US" dirty="0">
                <a:solidFill>
                  <a:schemeClr val="bg1"/>
                </a:solidFill>
                <a:cs typeface="Segoe UI"/>
              </a:rPr>
              <a:t>Exercise five summary</a:t>
            </a:r>
            <a:br>
              <a:rPr lang="en-US" b="0" spc="0" dirty="0">
                <a:ln>
                  <a:noFill/>
                </a:ln>
                <a:cs typeface="+mn-cs"/>
              </a:rPr>
            </a:br>
            <a:r>
              <a:rPr lang="en-US" altLang="zh-CN" sz="1800" spc="0" dirty="0">
                <a:ln>
                  <a:noFill/>
                </a:ln>
                <a:solidFill>
                  <a:schemeClr val="bg1"/>
                </a:solidFill>
                <a:latin typeface="+mj-lt"/>
              </a:rPr>
              <a:t>Make things secure</a:t>
            </a:r>
            <a:endParaRPr lang="en-US" sz="1800" dirty="0">
              <a:solidFill>
                <a:schemeClr val="bg1"/>
              </a:solidFill>
            </a:endParaRPr>
          </a:p>
        </p:txBody>
      </p:sp>
      <p:sp>
        <p:nvSpPr>
          <p:cNvPr id="10" name="Freeform: Shape 9">
            <a:extLst>
              <a:ext uri="{FF2B5EF4-FFF2-40B4-BE49-F238E27FC236}">
                <a16:creationId xmlns:a16="http://schemas.microsoft.com/office/drawing/2014/main" id="{1E98F374-AEB3-0659-95E2-34C88EF9BD14}"/>
              </a:ext>
              <a:ext uri="{C183D7F6-B498-43B3-948B-1728B52AA6E4}">
                <adec:decorative xmlns:adec="http://schemas.microsoft.com/office/drawing/2017/decorative" val="0"/>
              </a:ext>
            </a:extLst>
          </p:cNvPr>
          <p:cNvSpPr/>
          <p:nvPr/>
        </p:nvSpPr>
        <p:spPr bwMode="auto">
          <a:xfrm>
            <a:off x="3563899" y="281360"/>
            <a:ext cx="8603023" cy="6056830"/>
          </a:xfrm>
          <a:custGeom>
            <a:avLst/>
            <a:gdLst>
              <a:gd name="connsiteX0" fmla="*/ 368916 w 8603023"/>
              <a:gd name="connsiteY0" fmla="*/ 0 h 5391150"/>
              <a:gd name="connsiteX1" fmla="*/ 8603023 w 8603023"/>
              <a:gd name="connsiteY1" fmla="*/ 0 h 5391150"/>
              <a:gd name="connsiteX2" fmla="*/ 8603023 w 8603023"/>
              <a:gd name="connsiteY2" fmla="*/ 5391150 h 5391150"/>
              <a:gd name="connsiteX3" fmla="*/ 368916 w 8603023"/>
              <a:gd name="connsiteY3" fmla="*/ 5391150 h 5391150"/>
              <a:gd name="connsiteX4" fmla="*/ 0 w 8603023"/>
              <a:gd name="connsiteY4" fmla="*/ 5022234 h 5391150"/>
              <a:gd name="connsiteX5" fmla="*/ 0 w 8603023"/>
              <a:gd name="connsiteY5" fmla="*/ 368916 h 5391150"/>
              <a:gd name="connsiteX6" fmla="*/ 368916 w 8603023"/>
              <a:gd name="connsiteY6" fmla="*/ 0 h 539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3023" h="5391150">
                <a:moveTo>
                  <a:pt x="368916" y="0"/>
                </a:moveTo>
                <a:lnTo>
                  <a:pt x="8603023" y="0"/>
                </a:lnTo>
                <a:lnTo>
                  <a:pt x="8603023" y="5391150"/>
                </a:lnTo>
                <a:lnTo>
                  <a:pt x="368916" y="5391150"/>
                </a:lnTo>
                <a:cubicBezTo>
                  <a:pt x="165169" y="5391150"/>
                  <a:pt x="0" y="5225981"/>
                  <a:pt x="0" y="5022234"/>
                </a:cubicBezTo>
                <a:lnTo>
                  <a:pt x="0" y="368916"/>
                </a:lnTo>
                <a:cubicBezTo>
                  <a:pt x="0" y="165169"/>
                  <a:pt x="165169" y="0"/>
                  <a:pt x="368916" y="0"/>
                </a:cubicBezTo>
                <a:close/>
              </a:path>
            </a:pathLst>
          </a:custGeom>
          <a:solidFill>
            <a:schemeClr val="bg1"/>
          </a:solidFill>
          <a:ln>
            <a:noFill/>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dirty="0">
              <a:solidFill>
                <a:srgbClr val="FFFFFF"/>
              </a:solidFill>
              <a:cs typeface="Segoe UI" pitchFamily="34" charset="0"/>
            </a:endParaRPr>
          </a:p>
        </p:txBody>
      </p:sp>
      <p:sp>
        <p:nvSpPr>
          <p:cNvPr id="12" name="Freeform: Shape 11">
            <a:extLst>
              <a:ext uri="{FF2B5EF4-FFF2-40B4-BE49-F238E27FC236}">
                <a16:creationId xmlns:a16="http://schemas.microsoft.com/office/drawing/2014/main" id="{365BE44E-89D5-8293-A3E1-4536B5D3B526}"/>
              </a:ext>
              <a:ext uri="{C183D7F6-B498-43B3-948B-1728B52AA6E4}">
                <adec:decorative xmlns:adec="http://schemas.microsoft.com/office/drawing/2017/decorative" val="0"/>
              </a:ext>
            </a:extLst>
          </p:cNvPr>
          <p:cNvSpPr/>
          <p:nvPr/>
        </p:nvSpPr>
        <p:spPr bwMode="auto">
          <a:xfrm>
            <a:off x="3729802" y="281360"/>
            <a:ext cx="8462198" cy="610908"/>
          </a:xfrm>
          <a:custGeom>
            <a:avLst/>
            <a:gdLst>
              <a:gd name="connsiteX0" fmla="*/ 0 w 8462198"/>
              <a:gd name="connsiteY0" fmla="*/ 305453 h 610908"/>
              <a:gd name="connsiteX1" fmla="*/ 0 w 8462198"/>
              <a:gd name="connsiteY1" fmla="*/ 305454 h 610908"/>
              <a:gd name="connsiteX2" fmla="*/ 0 w 8462198"/>
              <a:gd name="connsiteY2" fmla="*/ 305454 h 610908"/>
              <a:gd name="connsiteX3" fmla="*/ 305454 w 8462198"/>
              <a:gd name="connsiteY3" fmla="*/ 0 h 610908"/>
              <a:gd name="connsiteX4" fmla="*/ 8462198 w 8462198"/>
              <a:gd name="connsiteY4" fmla="*/ 0 h 610908"/>
              <a:gd name="connsiteX5" fmla="*/ 8462198 w 8462198"/>
              <a:gd name="connsiteY5" fmla="*/ 610908 h 610908"/>
              <a:gd name="connsiteX6" fmla="*/ 305454 w 8462198"/>
              <a:gd name="connsiteY6" fmla="*/ 610907 h 610908"/>
              <a:gd name="connsiteX7" fmla="*/ 24004 w 8462198"/>
              <a:gd name="connsiteY7" fmla="*/ 424350 h 610908"/>
              <a:gd name="connsiteX8" fmla="*/ 0 w 8462198"/>
              <a:gd name="connsiteY8" fmla="*/ 305454 h 610908"/>
              <a:gd name="connsiteX9" fmla="*/ 24004 w 8462198"/>
              <a:gd name="connsiteY9" fmla="*/ 186557 h 610908"/>
              <a:gd name="connsiteX10" fmla="*/ 305454 w 8462198"/>
              <a:gd name="connsiteY10" fmla="*/ 0 h 61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62198" h="610908">
                <a:moveTo>
                  <a:pt x="0" y="305453"/>
                </a:moveTo>
                <a:lnTo>
                  <a:pt x="0" y="305454"/>
                </a:lnTo>
                <a:lnTo>
                  <a:pt x="0" y="305454"/>
                </a:lnTo>
                <a:close/>
                <a:moveTo>
                  <a:pt x="305454" y="0"/>
                </a:moveTo>
                <a:lnTo>
                  <a:pt x="8462198" y="0"/>
                </a:lnTo>
                <a:lnTo>
                  <a:pt x="8462198" y="610908"/>
                </a:lnTo>
                <a:lnTo>
                  <a:pt x="305454" y="610907"/>
                </a:lnTo>
                <a:cubicBezTo>
                  <a:pt x="178931" y="610907"/>
                  <a:pt x="70375" y="533982"/>
                  <a:pt x="24004" y="424350"/>
                </a:cubicBezTo>
                <a:lnTo>
                  <a:pt x="0" y="305454"/>
                </a:lnTo>
                <a:lnTo>
                  <a:pt x="24004" y="186557"/>
                </a:lnTo>
                <a:cubicBezTo>
                  <a:pt x="70375" y="76925"/>
                  <a:pt x="178931" y="0"/>
                  <a:pt x="305454" y="0"/>
                </a:cubicBezTo>
                <a:close/>
              </a:path>
            </a:pathLst>
          </a:custGeom>
          <a:solidFill>
            <a:schemeClr val="accent1">
              <a:lumMod val="20000"/>
              <a:lumOff val="80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658368" tIns="45720" rIns="91440" bIns="45720" numCol="1" spcCol="1270" anchor="ctr" anchorCtr="0">
            <a:no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mj-lt"/>
                <a:ea typeface="+mn-ea"/>
                <a:cs typeface="+mn-cs"/>
              </a:rPr>
              <a:t>In this exercise you:</a:t>
            </a:r>
          </a:p>
        </p:txBody>
      </p:sp>
      <p:grpSp>
        <p:nvGrpSpPr>
          <p:cNvPr id="13" name="Group 12">
            <a:extLst>
              <a:ext uri="{FF2B5EF4-FFF2-40B4-BE49-F238E27FC236}">
                <a16:creationId xmlns:a16="http://schemas.microsoft.com/office/drawing/2014/main" id="{36A25F59-5F30-9691-A845-51AAB6A9473E}"/>
              </a:ext>
              <a:ext uri="{C183D7F6-B498-43B3-948B-1728B52AA6E4}">
                <adec:decorative xmlns:adec="http://schemas.microsoft.com/office/drawing/2017/decorative" val="1"/>
              </a:ext>
            </a:extLst>
          </p:cNvPr>
          <p:cNvGrpSpPr/>
          <p:nvPr/>
        </p:nvGrpSpPr>
        <p:grpSpPr>
          <a:xfrm>
            <a:off x="3810887" y="377378"/>
            <a:ext cx="451551" cy="451551"/>
            <a:chOff x="4863421" y="201635"/>
            <a:chExt cx="1828801" cy="1828801"/>
          </a:xfrm>
        </p:grpSpPr>
        <p:sp>
          <p:nvSpPr>
            <p:cNvPr id="14" name="Freeform: Shape 11">
              <a:extLst>
                <a:ext uri="{FF2B5EF4-FFF2-40B4-BE49-F238E27FC236}">
                  <a16:creationId xmlns:a16="http://schemas.microsoft.com/office/drawing/2014/main" id="{9E707223-9C65-B128-5EE9-740E5AA91A4F}"/>
                </a:ext>
              </a:extLst>
            </p:cNvPr>
            <p:cNvSpPr>
              <a:spLocks/>
            </p:cNvSpPr>
            <p:nvPr/>
          </p:nvSpPr>
          <p:spPr bwMode="auto">
            <a:xfrm>
              <a:off x="4863421" y="201635"/>
              <a:ext cx="1828801" cy="1828801"/>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696C3B90-A1CC-5EB4-B8A1-7E544F343939}"/>
                </a:ext>
              </a:extLst>
            </p:cNvPr>
            <p:cNvSpPr>
              <a:spLocks/>
            </p:cNvSpPr>
            <p:nvPr/>
          </p:nvSpPr>
          <p:spPr bwMode="auto">
            <a:xfrm>
              <a:off x="5085647" y="423863"/>
              <a:ext cx="1384344" cy="1384344"/>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 name="Text Placeholder 4">
            <a:extLst>
              <a:ext uri="{FF2B5EF4-FFF2-40B4-BE49-F238E27FC236}">
                <a16:creationId xmlns:a16="http://schemas.microsoft.com/office/drawing/2014/main" id="{430363F1-F33D-6CF1-83DE-0DF963811E1A}"/>
              </a:ext>
            </a:extLst>
          </p:cNvPr>
          <p:cNvSpPr txBox="1">
            <a:spLocks/>
          </p:cNvSpPr>
          <p:nvPr/>
        </p:nvSpPr>
        <p:spPr>
          <a:xfrm>
            <a:off x="3588978" y="883800"/>
            <a:ext cx="8265566" cy="431502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spcBef>
                <a:spcPts val="1000"/>
              </a:spcBef>
            </a:pPr>
            <a:endParaRPr lang="en-US" dirty="0">
              <a:latin typeface="Segoe UI"/>
              <a:cs typeface="Arial"/>
            </a:endParaRPr>
          </a:p>
          <a:p>
            <a:pPr marL="285750" indent="-285750">
              <a:lnSpc>
                <a:spcPct val="90000"/>
              </a:lnSpc>
              <a:spcBef>
                <a:spcPts val="1000"/>
              </a:spcBef>
              <a:buFont typeface="Arial" panose="05000000000000000000" pitchFamily="2" charset="2"/>
              <a:buChar char="•"/>
            </a:pPr>
            <a:r>
              <a:rPr kumimoji="0" lang="en-US" sz="2800" b="0" i="0" u="none" strike="noStrike" kern="1200" cap="none" spc="0" normalizeH="0" baseline="0" noProof="0" dirty="0">
                <a:ln>
                  <a:noFill/>
                </a:ln>
                <a:solidFill>
                  <a:srgbClr val="000000"/>
                </a:solidFill>
                <a:effectLst/>
                <a:uLnTx/>
                <a:uFillTx/>
                <a:latin typeface="Segoe UI "/>
                <a:ea typeface="+mn-ea"/>
                <a:cs typeface="+mn-cs"/>
              </a:rPr>
              <a:t>Configured branching in GitHub.</a:t>
            </a:r>
          </a:p>
          <a:p>
            <a:pPr marL="285750" indent="-285750">
              <a:lnSpc>
                <a:spcPct val="90000"/>
              </a:lnSpc>
              <a:spcBef>
                <a:spcPts val="1000"/>
              </a:spcBef>
              <a:buFont typeface="Arial" panose="05000000000000000000" pitchFamily="2" charset="2"/>
              <a:buChar char="•"/>
            </a:pPr>
            <a:r>
              <a:rPr kumimoji="0" lang="en-US" sz="2800" b="0" i="0" u="none" strike="noStrike" kern="1200" cap="none" spc="0" normalizeH="0" baseline="0" noProof="0" dirty="0">
                <a:ln>
                  <a:noFill/>
                </a:ln>
                <a:solidFill>
                  <a:srgbClr val="000000"/>
                </a:solidFill>
                <a:effectLst/>
                <a:uLnTx/>
                <a:uFillTx/>
                <a:latin typeface="Segoe UI "/>
                <a:ea typeface="+mn-ea"/>
                <a:cs typeface="+mn-cs"/>
              </a:rPr>
              <a:t>Set up protected branches.</a:t>
            </a:r>
          </a:p>
          <a:p>
            <a:pPr marL="285750" indent="-285750">
              <a:lnSpc>
                <a:spcPct val="90000"/>
              </a:lnSpc>
              <a:spcBef>
                <a:spcPts val="1000"/>
              </a:spcBef>
              <a:buFont typeface="Arial" panose="05000000000000000000" pitchFamily="2" charset="2"/>
              <a:buChar char="•"/>
            </a:pPr>
            <a:r>
              <a:rPr lang="en-US" sz="2800" dirty="0">
                <a:solidFill>
                  <a:srgbClr val="000000"/>
                </a:solidFill>
                <a:latin typeface="Segoe UI "/>
              </a:rPr>
              <a:t>Set up a GitHub security policy.</a:t>
            </a:r>
            <a:endParaRPr kumimoji="0" lang="en-US" sz="2800" b="0" i="0" u="none" strike="noStrike" kern="1200" cap="none" spc="0" normalizeH="0" baseline="0" noProof="0" dirty="0">
              <a:ln>
                <a:noFill/>
              </a:ln>
              <a:solidFill>
                <a:srgbClr val="000000"/>
              </a:solidFill>
              <a:effectLst/>
              <a:uLnTx/>
              <a:uFillTx/>
              <a:latin typeface="Segoe UI "/>
              <a:ea typeface="+mn-ea"/>
              <a:cs typeface="+mn-cs"/>
            </a:endParaRPr>
          </a:p>
          <a:p>
            <a:pPr marL="285750" indent="-285750">
              <a:lnSpc>
                <a:spcPct val="90000"/>
              </a:lnSpc>
              <a:spcBef>
                <a:spcPts val="1000"/>
              </a:spcBef>
              <a:buFont typeface="Arial" panose="05000000000000000000" pitchFamily="2" charset="2"/>
              <a:buChar char="•"/>
            </a:pPr>
            <a:r>
              <a:rPr kumimoji="0" lang="en-US" sz="2800" b="0" i="0" u="none" strike="noStrike" kern="1200" cap="none" spc="0" normalizeH="0" baseline="0" noProof="0" dirty="0">
                <a:ln>
                  <a:noFill/>
                </a:ln>
                <a:solidFill>
                  <a:srgbClr val="000000"/>
                </a:solidFill>
                <a:effectLst/>
                <a:uLnTx/>
                <a:uFillTx/>
                <a:latin typeface="Segoe UI "/>
                <a:ea typeface="+mn-ea"/>
                <a:cs typeface="+mn-cs"/>
              </a:rPr>
              <a:t>Configured code security and vulnerability scanning.</a:t>
            </a:r>
          </a:p>
          <a:p>
            <a:pPr marL="285750" indent="-285750">
              <a:lnSpc>
                <a:spcPct val="90000"/>
              </a:lnSpc>
              <a:spcBef>
                <a:spcPts val="1000"/>
              </a:spcBef>
              <a:buFont typeface="Arial" panose="05000000000000000000" pitchFamily="2" charset="2"/>
              <a:buChar char="•"/>
            </a:pPr>
            <a:r>
              <a:rPr kumimoji="0" lang="en-US" sz="2800" b="0" i="0" u="none" strike="noStrike" kern="1200" cap="none" spc="0" normalizeH="0" baseline="0" noProof="0" dirty="0">
                <a:ln>
                  <a:noFill/>
                </a:ln>
                <a:solidFill>
                  <a:srgbClr val="000000"/>
                </a:solidFill>
                <a:effectLst/>
                <a:uLnTx/>
                <a:uFillTx/>
                <a:latin typeface="Segoe UI "/>
                <a:ea typeface="+mn-ea"/>
                <a:cs typeface="+mn-cs"/>
              </a:rPr>
              <a:t>Created app monitoring dashboards.</a:t>
            </a:r>
          </a:p>
          <a:p>
            <a:pPr marL="285750" indent="-285750">
              <a:lnSpc>
                <a:spcPct val="90000"/>
              </a:lnSpc>
              <a:spcBef>
                <a:spcPts val="1000"/>
              </a:spcBef>
              <a:buFont typeface="Arial" panose="05000000000000000000" pitchFamily="2" charset="2"/>
              <a:buChar char="•"/>
            </a:pPr>
            <a:r>
              <a:rPr kumimoji="0" lang="en-US" sz="2800" b="0" i="0" u="none" strike="noStrike" kern="1200" cap="none" spc="0" normalizeH="0" baseline="0" noProof="0" dirty="0">
                <a:ln>
                  <a:noFill/>
                </a:ln>
                <a:solidFill>
                  <a:srgbClr val="000000"/>
                </a:solidFill>
                <a:effectLst/>
                <a:uLnTx/>
                <a:uFillTx/>
                <a:latin typeface="Segoe UI "/>
                <a:ea typeface="+mn-ea"/>
                <a:cs typeface="+mn-cs"/>
              </a:rPr>
              <a:t>Configure app availability monitoring.</a:t>
            </a:r>
          </a:p>
          <a:p>
            <a:endParaRPr lang="en-US" sz="2400" b="1" dirty="0">
              <a:latin typeface="Segoe UI"/>
            </a:endParaRPr>
          </a:p>
        </p:txBody>
      </p:sp>
    </p:spTree>
    <p:custDataLst>
      <p:tags r:id="rId1"/>
    </p:custDataLst>
    <p:extLst>
      <p:ext uri="{BB962C8B-B14F-4D97-AF65-F5344CB8AC3E}">
        <p14:creationId xmlns:p14="http://schemas.microsoft.com/office/powerpoint/2010/main" val="311033297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6">
            <a:extLst>
              <a:ext uri="{FF2B5EF4-FFF2-40B4-BE49-F238E27FC236}">
                <a16:creationId xmlns:a16="http://schemas.microsoft.com/office/drawing/2014/main" id="{4FA998FA-BA73-17AE-7C4E-AE91A5568B7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08657" y="50800"/>
            <a:ext cx="823686" cy="823686"/>
          </a:xfrm>
          <a:prstGeom prst="rect">
            <a:avLst/>
          </a:prstGeom>
        </p:spPr>
      </p:pic>
      <p:sp>
        <p:nvSpPr>
          <p:cNvPr id="4" name="Text Placeholder 3">
            <a:extLst>
              <a:ext uri="{FF2B5EF4-FFF2-40B4-BE49-F238E27FC236}">
                <a16:creationId xmlns:a16="http://schemas.microsoft.com/office/drawing/2014/main" id="{1FA412C0-57D7-8C2B-8BC3-73B3B1695764}"/>
              </a:ext>
            </a:extLst>
          </p:cNvPr>
          <p:cNvSpPr>
            <a:spLocks noGrp="1"/>
          </p:cNvSpPr>
          <p:nvPr>
            <p:ph type="title" idx="4294967295"/>
          </p:nvPr>
        </p:nvSpPr>
        <p:spPr>
          <a:xfrm>
            <a:off x="563563" y="185738"/>
            <a:ext cx="11045825"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dirty="0">
                <a:ln>
                  <a:noFill/>
                </a:ln>
                <a:solidFill>
                  <a:schemeClr val="bg1"/>
                </a:solidFill>
                <a:effectLst/>
                <a:uLnTx/>
                <a:uFillTx/>
                <a:latin typeface="+mj-lt"/>
                <a:ea typeface="+mn-ea"/>
                <a:cs typeface="Segoe UI"/>
              </a:rPr>
              <a:t>Debrief exercise five</a:t>
            </a:r>
            <a:endParaRPr kumimoji="0" lang="en-US" sz="3600" b="1" i="0" u="none" strike="noStrike" kern="1200" cap="none" spc="0" normalizeH="0" baseline="0" noProof="0" dirty="0">
              <a:ln>
                <a:noFill/>
              </a:ln>
              <a:solidFill>
                <a:schemeClr val="bg1"/>
              </a:solidFill>
              <a:effectLst/>
              <a:uLnTx/>
              <a:uFillTx/>
              <a:latin typeface="+mj-lt"/>
              <a:ea typeface="+mn-ea"/>
              <a:cs typeface="Segoe UI" panose="020B0502040204020203" pitchFamily="34" charset="0"/>
            </a:endParaRPr>
          </a:p>
        </p:txBody>
      </p:sp>
      <p:sp>
        <p:nvSpPr>
          <p:cNvPr id="7" name="Rectangle: Rounded Corners 6">
            <a:extLst>
              <a:ext uri="{FF2B5EF4-FFF2-40B4-BE49-F238E27FC236}">
                <a16:creationId xmlns:a16="http://schemas.microsoft.com/office/drawing/2014/main" id="{086F9494-2AFD-5898-F852-5F0736907418}"/>
              </a:ext>
              <a:ext uri="{C183D7F6-B498-43B3-948B-1728B52AA6E4}">
                <adec:decorative xmlns:adec="http://schemas.microsoft.com/office/drawing/2017/decorative" val="1"/>
              </a:ext>
            </a:extLst>
          </p:cNvPr>
          <p:cNvSpPr/>
          <p:nvPr/>
        </p:nvSpPr>
        <p:spPr bwMode="auto">
          <a:xfrm>
            <a:off x="509953" y="1020070"/>
            <a:ext cx="10937630" cy="761729"/>
          </a:xfrm>
          <a:prstGeom prst="round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spcBef>
                <a:spcPct val="0"/>
              </a:spcBef>
              <a:spcAft>
                <a:spcPct val="0"/>
              </a:spcAft>
            </a:pPr>
            <a:endParaRPr lang="en-US" sz="2000">
              <a:solidFill>
                <a:schemeClr val="bg1"/>
              </a:solidFill>
            </a:endParaRPr>
          </a:p>
        </p:txBody>
      </p:sp>
      <p:pic>
        <p:nvPicPr>
          <p:cNvPr id="9" name="Graphic 9">
            <a:extLst>
              <a:ext uri="{FF2B5EF4-FFF2-40B4-BE49-F238E27FC236}">
                <a16:creationId xmlns:a16="http://schemas.microsoft.com/office/drawing/2014/main" id="{2B356D82-89FC-1F71-E5F5-110E6D3C5777}"/>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4417" y="1083990"/>
            <a:ext cx="674077" cy="668216"/>
          </a:xfrm>
          <a:prstGeom prst="rect">
            <a:avLst/>
          </a:prstGeom>
        </p:spPr>
      </p:pic>
      <p:sp>
        <p:nvSpPr>
          <p:cNvPr id="8" name="TextBox 7">
            <a:extLst>
              <a:ext uri="{FF2B5EF4-FFF2-40B4-BE49-F238E27FC236}">
                <a16:creationId xmlns:a16="http://schemas.microsoft.com/office/drawing/2014/main" id="{744BEB9B-A7B9-F8EC-8D8A-29FD70E00A30}"/>
              </a:ext>
            </a:extLst>
          </p:cNvPr>
          <p:cNvSpPr txBox="1"/>
          <p:nvPr/>
        </p:nvSpPr>
        <p:spPr>
          <a:xfrm>
            <a:off x="1570893" y="1267602"/>
            <a:ext cx="969985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dirty="0">
                <a:solidFill>
                  <a:srgbClr val="FFFFFF"/>
                </a:solidFill>
              </a:rPr>
              <a:t>Reflection and discussion points</a:t>
            </a:r>
            <a:endParaRPr lang="en-US" dirty="0"/>
          </a:p>
        </p:txBody>
      </p:sp>
      <p:sp>
        <p:nvSpPr>
          <p:cNvPr id="5" name="Text Placeholder 4">
            <a:extLst>
              <a:ext uri="{FF2B5EF4-FFF2-40B4-BE49-F238E27FC236}">
                <a16:creationId xmlns:a16="http://schemas.microsoft.com/office/drawing/2014/main" id="{640E52C3-C80E-4F0A-E53F-5523170945A3}"/>
              </a:ext>
            </a:extLst>
          </p:cNvPr>
          <p:cNvSpPr>
            <a:spLocks noGrp="1"/>
          </p:cNvSpPr>
          <p:nvPr>
            <p:ph type="body" sz="quarter" idx="13"/>
          </p:nvPr>
        </p:nvSpPr>
        <p:spPr>
          <a:xfrm>
            <a:off x="-750163" y="1927383"/>
            <a:ext cx="12359552" cy="4265783"/>
          </a:xfrm>
        </p:spPr>
        <p:txBody>
          <a:bodyPr vert="horz" wrap="square" lIns="0" tIns="0" rIns="0" bIns="0" rtlCol="0" anchor="t">
            <a:spAutoFit/>
          </a:bodyPr>
          <a:lstStyle/>
          <a:p>
            <a:pPr marL="1143000" marR="0" lvl="2" indent="-228600">
              <a:lnSpc>
                <a:spcPct val="115000"/>
              </a:lnSpc>
              <a:spcBef>
                <a:spcPts val="0"/>
              </a:spcBef>
              <a:spcAft>
                <a:spcPts val="0"/>
              </a:spcAft>
              <a:buFont typeface="Wingdings" panose="05000000000000000000" pitchFamily="2" charset="2"/>
              <a:buChar char=""/>
            </a:pPr>
            <a:r>
              <a:rPr lang="en-US" sz="2400" kern="100" dirty="0">
                <a:effectLst/>
                <a:ea typeface="DengXian" panose="02010600030101010101" pitchFamily="2" charset="-122"/>
                <a:cs typeface="Times New Roman" panose="02020603050405020304" pitchFamily="18" charset="0"/>
              </a:rPr>
              <a:t>What were you expected to achieve, and why are these practices important in the context of DevOps and secure development?</a:t>
            </a:r>
          </a:p>
          <a:p>
            <a:pPr marL="1143000" marR="0" lvl="2" indent="-228600">
              <a:lnSpc>
                <a:spcPct val="115000"/>
              </a:lnSpc>
              <a:spcBef>
                <a:spcPts val="0"/>
              </a:spcBef>
              <a:spcAft>
                <a:spcPts val="0"/>
              </a:spcAft>
              <a:buFont typeface="Wingdings" panose="05000000000000000000" pitchFamily="2" charset="2"/>
              <a:buChar char=""/>
            </a:pPr>
            <a:r>
              <a:rPr lang="en-US" sz="2400" kern="100" dirty="0">
                <a:effectLst/>
                <a:ea typeface="DengXian" panose="02010600030101010101" pitchFamily="2" charset="-122"/>
                <a:cs typeface="Times New Roman" panose="02020603050405020304" pitchFamily="18" charset="0"/>
              </a:rPr>
              <a:t>Did you successfully create a branch protection rule and implement security measures? Were there any challenges or discoveries along the way?</a:t>
            </a:r>
          </a:p>
          <a:p>
            <a:pPr marL="1143000" marR="0" lvl="2" indent="-228600">
              <a:lnSpc>
                <a:spcPct val="115000"/>
              </a:lnSpc>
              <a:spcBef>
                <a:spcPts val="0"/>
              </a:spcBef>
              <a:spcAft>
                <a:spcPts val="0"/>
              </a:spcAft>
              <a:buFont typeface="Wingdings" panose="05000000000000000000" pitchFamily="2" charset="2"/>
              <a:buChar char=""/>
            </a:pPr>
            <a:r>
              <a:rPr lang="en-US" sz="2400" kern="100" dirty="0">
                <a:effectLst/>
                <a:ea typeface="DengXian" panose="02010600030101010101" pitchFamily="2" charset="-122"/>
                <a:cs typeface="Times New Roman" panose="02020603050405020304" pitchFamily="18" charset="0"/>
              </a:rPr>
              <a:t>Explain the importance of creating a branch protection rule in a version control system. How does this practice contribute to code quality, collaboration, and security?</a:t>
            </a:r>
          </a:p>
          <a:p>
            <a:pPr marL="1143000" marR="0" lvl="2" indent="-228600">
              <a:lnSpc>
                <a:spcPct val="115000"/>
              </a:lnSpc>
              <a:spcBef>
                <a:spcPts val="0"/>
              </a:spcBef>
              <a:spcAft>
                <a:spcPts val="0"/>
              </a:spcAft>
              <a:buFont typeface="Wingdings" panose="05000000000000000000" pitchFamily="2" charset="2"/>
              <a:buChar char=""/>
            </a:pPr>
            <a:r>
              <a:rPr lang="en-US" sz="2400" kern="100" dirty="0">
                <a:effectLst/>
                <a:ea typeface="DengXian" panose="02010600030101010101" pitchFamily="2" charset="-122"/>
                <a:cs typeface="Times New Roman" panose="02020603050405020304" pitchFamily="18" charset="0"/>
              </a:rPr>
              <a:t>Discuss the security measures you implemented during the exercise. What security best practices did you apply, and why are they crucial in software development?</a:t>
            </a:r>
          </a:p>
          <a:p>
            <a:pPr marL="285750" indent="-285750" algn="l" rtl="0" fontAlgn="base">
              <a:buFont typeface="Arial" panose="020B0604020202020204" pitchFamily="34" charset="0"/>
              <a:buChar char="•"/>
            </a:pPr>
            <a:endParaRPr lang="en-US" sz="2400" b="1" dirty="0">
              <a:latin typeface="+mj-lt"/>
            </a:endParaRPr>
          </a:p>
        </p:txBody>
      </p:sp>
      <p:sp>
        <p:nvSpPr>
          <p:cNvPr id="2" name="Footer Placeholder 1">
            <a:extLst>
              <a:ext uri="{FF2B5EF4-FFF2-40B4-BE49-F238E27FC236}">
                <a16:creationId xmlns:a16="http://schemas.microsoft.com/office/drawing/2014/main" id="{81EA2E95-72F8-94D8-8C72-CA21CE9F736A}"/>
              </a:ext>
            </a:extLst>
          </p:cNvPr>
          <p:cNvSpPr>
            <a:spLocks noGrp="1"/>
          </p:cNvSpPr>
          <p:nvPr>
            <p:ph type="ftr" sz="quarter" idx="17"/>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2A2C1224-9923-A883-2CA5-08534806FFEF}"/>
              </a:ext>
            </a:extLst>
          </p:cNvPr>
          <p:cNvSpPr>
            <a:spLocks noGrp="1"/>
          </p:cNvSpPr>
          <p:nvPr>
            <p:ph type="sldNum" sz="quarter" idx="18"/>
          </p:nvPr>
        </p:nvSpPr>
        <p:spPr/>
        <p:txBody>
          <a:bodyPr/>
          <a:lstStyle/>
          <a:p>
            <a:fld id="{F126207E-29C7-4F9F-8309-C6BAAD6BC8C8}" type="slidenum">
              <a:rPr lang="en-US" smtClean="0"/>
              <a:pPr/>
              <a:t>39</a:t>
            </a:fld>
            <a:endParaRPr lang="en-US"/>
          </a:p>
        </p:txBody>
      </p:sp>
    </p:spTree>
    <p:custDataLst>
      <p:tags r:id="rId1"/>
    </p:custDataLst>
    <p:extLst>
      <p:ext uri="{BB962C8B-B14F-4D97-AF65-F5344CB8AC3E}">
        <p14:creationId xmlns:p14="http://schemas.microsoft.com/office/powerpoint/2010/main" val="189711575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15170DF-9DDB-F21D-3D6A-F5E190D43C1A}"/>
              </a:ext>
            </a:extLst>
          </p:cNvPr>
          <p:cNvSpPr>
            <a:spLocks noGrp="1"/>
          </p:cNvSpPr>
          <p:nvPr>
            <p:ph type="ftr" sz="quarter" idx="17"/>
          </p:nvPr>
        </p:nvSpPr>
        <p:spPr/>
        <p:txBody>
          <a:bodyPr/>
          <a:lstStyle/>
          <a:p>
            <a:r>
              <a:rPr lang="en-US"/>
              <a:t>Microsoft Confidential</a:t>
            </a:r>
          </a:p>
        </p:txBody>
      </p:sp>
      <p:sp>
        <p:nvSpPr>
          <p:cNvPr id="3" name="Text Placeholder 2">
            <a:extLst>
              <a:ext uri="{FF2B5EF4-FFF2-40B4-BE49-F238E27FC236}">
                <a16:creationId xmlns:a16="http://schemas.microsoft.com/office/drawing/2014/main" id="{4961F89D-8735-D578-82F5-E7F97700642C}"/>
              </a:ext>
            </a:extLst>
          </p:cNvPr>
          <p:cNvSpPr>
            <a:spLocks noGrp="1"/>
          </p:cNvSpPr>
          <p:nvPr>
            <p:ph type="body" sz="quarter" idx="11"/>
          </p:nvPr>
        </p:nvSpPr>
        <p:spPr>
          <a:xfrm>
            <a:off x="563499" y="186252"/>
            <a:ext cx="11045888" cy="553998"/>
          </a:xfrm>
        </p:spPr>
        <p:txBody>
          <a:bodyPr vert="horz" wrap="square" lIns="0" tIns="0" rIns="0" bIns="0" rtlCol="0" anchor="t">
            <a:spAutoFit/>
          </a:bodyPr>
          <a:lstStyle/>
          <a:p>
            <a:r>
              <a:rPr lang="en-US" dirty="0">
                <a:cs typeface="Segoe UI"/>
              </a:rPr>
              <a:t>Performance testing – best practices</a:t>
            </a:r>
            <a:endParaRPr lang="en-US" dirty="0"/>
          </a:p>
        </p:txBody>
      </p:sp>
      <p:sp>
        <p:nvSpPr>
          <p:cNvPr id="4" name="Text Placeholder 4">
            <a:extLst>
              <a:ext uri="{FF2B5EF4-FFF2-40B4-BE49-F238E27FC236}">
                <a16:creationId xmlns:a16="http://schemas.microsoft.com/office/drawing/2014/main" id="{445083C8-403D-51D3-EF90-8B4E742676B2}"/>
              </a:ext>
            </a:extLst>
          </p:cNvPr>
          <p:cNvSpPr txBox="1">
            <a:spLocks/>
          </p:cNvSpPr>
          <p:nvPr/>
        </p:nvSpPr>
        <p:spPr>
          <a:xfrm>
            <a:off x="297144" y="1055985"/>
            <a:ext cx="11704356" cy="3816429"/>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US" sz="3200" dirty="0">
                <a:solidFill>
                  <a:srgbClr val="161616"/>
                </a:solidFill>
                <a:latin typeface="Segoe UI" panose="020B0502040204020203" pitchFamily="34" charset="0"/>
              </a:rPr>
              <a:t>C</a:t>
            </a:r>
            <a:r>
              <a:rPr lang="en-US" sz="3200" b="0" i="0" dirty="0">
                <a:solidFill>
                  <a:srgbClr val="161616"/>
                </a:solidFill>
                <a:effectLst/>
                <a:latin typeface="Segoe UI" panose="020B0502040204020203" pitchFamily="34" charset="0"/>
              </a:rPr>
              <a:t>ommit time and resources to test system performance. </a:t>
            </a:r>
          </a:p>
          <a:p>
            <a:pPr marL="457200" indent="-457200" algn="l">
              <a:buFont typeface="Arial" panose="020B0604020202020204" pitchFamily="34" charset="0"/>
              <a:buChar char="•"/>
            </a:pPr>
            <a:r>
              <a:rPr lang="en-US" sz="3200" dirty="0">
                <a:solidFill>
                  <a:srgbClr val="161616"/>
                </a:solidFill>
                <a:latin typeface="Segoe UI" panose="020B0502040204020203" pitchFamily="34" charset="0"/>
              </a:rPr>
              <a:t>P</a:t>
            </a:r>
            <a:r>
              <a:rPr lang="en-US" sz="3200" b="0" i="0" dirty="0">
                <a:solidFill>
                  <a:srgbClr val="161616"/>
                </a:solidFill>
                <a:effectLst/>
                <a:latin typeface="Segoe UI" panose="020B0502040204020203" pitchFamily="34" charset="0"/>
              </a:rPr>
              <a:t>lan for a load buffer to accommodate random spikes without overloading the infrastructure.</a:t>
            </a:r>
          </a:p>
          <a:p>
            <a:pPr marL="457200" indent="-457200" algn="l">
              <a:buFont typeface="Arial" panose="020B0604020202020204" pitchFamily="34" charset="0"/>
              <a:buChar char="•"/>
            </a:pPr>
            <a:r>
              <a:rPr lang="en-US" sz="3200" dirty="0">
                <a:solidFill>
                  <a:srgbClr val="161616"/>
                </a:solidFill>
                <a:latin typeface="Segoe UI" panose="020B0502040204020203" pitchFamily="34" charset="0"/>
              </a:rPr>
              <a:t>P</a:t>
            </a:r>
            <a:r>
              <a:rPr lang="en-US" sz="3200" b="0" i="0" dirty="0">
                <a:solidFill>
                  <a:srgbClr val="161616"/>
                </a:solidFill>
                <a:effectLst/>
                <a:latin typeface="Segoe UI" panose="020B0502040204020203" pitchFamily="34" charset="0"/>
              </a:rPr>
              <a:t>lan for and maintain a testing infrastructure. You can use a cloud-based tool, such as </a:t>
            </a:r>
            <a:r>
              <a:rPr lang="en-US" sz="3200" b="0" i="0" u="none" strike="noStrike" dirty="0">
                <a:solidFill>
                  <a:srgbClr val="161616"/>
                </a:solidFill>
                <a:effectLst/>
                <a:latin typeface="Segoe UI" panose="020B0502040204020203" pitchFamily="34" charset="0"/>
                <a:hlinkClick r:id="rId4"/>
              </a:rPr>
              <a:t>Azure Load Testing</a:t>
            </a:r>
            <a:r>
              <a:rPr lang="en-US" sz="3200" b="0" i="0" dirty="0">
                <a:solidFill>
                  <a:srgbClr val="161616"/>
                </a:solidFill>
                <a:effectLst/>
                <a:latin typeface="Segoe UI" panose="020B0502040204020203" pitchFamily="34" charset="0"/>
              </a:rPr>
              <a:t>, to abstract the infrastructure needed to run your performance tests.</a:t>
            </a:r>
          </a:p>
          <a:p>
            <a:pPr marL="342900" indent="-342900">
              <a:buFont typeface="Arial" panose="020B0604020202020204" pitchFamily="34" charset="0"/>
              <a:buChar char="•"/>
            </a:pPr>
            <a:endParaRPr lang="en-US" sz="3600" dirty="0">
              <a:solidFill>
                <a:srgbClr val="1F2328"/>
              </a:solidFill>
              <a:latin typeface="+mj-lt"/>
            </a:endParaRPr>
          </a:p>
        </p:txBody>
      </p:sp>
    </p:spTree>
    <p:custDataLst>
      <p:tags r:id="rId1"/>
    </p:custDataLst>
    <p:extLst>
      <p:ext uri="{BB962C8B-B14F-4D97-AF65-F5344CB8AC3E}">
        <p14:creationId xmlns:p14="http://schemas.microsoft.com/office/powerpoint/2010/main" val="275835134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6">
            <a:extLst>
              <a:ext uri="{FF2B5EF4-FFF2-40B4-BE49-F238E27FC236}">
                <a16:creationId xmlns:a16="http://schemas.microsoft.com/office/drawing/2014/main" id="{4FA998FA-BA73-17AE-7C4E-AE91A5568B7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08657" y="50800"/>
            <a:ext cx="823686" cy="823686"/>
          </a:xfrm>
          <a:prstGeom prst="rect">
            <a:avLst/>
          </a:prstGeom>
        </p:spPr>
      </p:pic>
      <p:sp>
        <p:nvSpPr>
          <p:cNvPr id="4" name="Text Placeholder 3">
            <a:extLst>
              <a:ext uri="{FF2B5EF4-FFF2-40B4-BE49-F238E27FC236}">
                <a16:creationId xmlns:a16="http://schemas.microsoft.com/office/drawing/2014/main" id="{1FA412C0-57D7-8C2B-8BC3-73B3B1695764}"/>
              </a:ext>
            </a:extLst>
          </p:cNvPr>
          <p:cNvSpPr>
            <a:spLocks noGrp="1"/>
          </p:cNvSpPr>
          <p:nvPr>
            <p:ph type="title" idx="4294967295"/>
          </p:nvPr>
        </p:nvSpPr>
        <p:spPr>
          <a:xfrm>
            <a:off x="563563" y="185738"/>
            <a:ext cx="11045825"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dirty="0">
                <a:ln>
                  <a:noFill/>
                </a:ln>
                <a:solidFill>
                  <a:schemeClr val="bg1"/>
                </a:solidFill>
                <a:effectLst/>
                <a:uLnTx/>
                <a:uFillTx/>
                <a:latin typeface="+mj-lt"/>
                <a:ea typeface="+mn-ea"/>
                <a:cs typeface="Segoe UI"/>
              </a:rPr>
              <a:t>Debrief exercise five</a:t>
            </a:r>
            <a:endParaRPr kumimoji="0" lang="en-US" sz="3600" b="1" i="0" u="none" strike="noStrike" kern="1200" cap="none" spc="0" normalizeH="0" baseline="0" noProof="0" dirty="0">
              <a:ln>
                <a:noFill/>
              </a:ln>
              <a:solidFill>
                <a:schemeClr val="bg1"/>
              </a:solidFill>
              <a:effectLst/>
              <a:uLnTx/>
              <a:uFillTx/>
              <a:latin typeface="+mj-lt"/>
              <a:ea typeface="+mn-ea"/>
              <a:cs typeface="Segoe UI" panose="020B0502040204020203" pitchFamily="34" charset="0"/>
            </a:endParaRPr>
          </a:p>
        </p:txBody>
      </p:sp>
      <p:sp>
        <p:nvSpPr>
          <p:cNvPr id="7" name="Rectangle: Rounded Corners 6">
            <a:extLst>
              <a:ext uri="{FF2B5EF4-FFF2-40B4-BE49-F238E27FC236}">
                <a16:creationId xmlns:a16="http://schemas.microsoft.com/office/drawing/2014/main" id="{086F9494-2AFD-5898-F852-5F0736907418}"/>
              </a:ext>
              <a:ext uri="{C183D7F6-B498-43B3-948B-1728B52AA6E4}">
                <adec:decorative xmlns:adec="http://schemas.microsoft.com/office/drawing/2017/decorative" val="1"/>
              </a:ext>
            </a:extLst>
          </p:cNvPr>
          <p:cNvSpPr/>
          <p:nvPr/>
        </p:nvSpPr>
        <p:spPr bwMode="auto">
          <a:xfrm>
            <a:off x="509953" y="1020070"/>
            <a:ext cx="10937630" cy="761729"/>
          </a:xfrm>
          <a:prstGeom prst="round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spcBef>
                <a:spcPct val="0"/>
              </a:spcBef>
              <a:spcAft>
                <a:spcPct val="0"/>
              </a:spcAft>
            </a:pPr>
            <a:endParaRPr lang="en-US" sz="2000">
              <a:solidFill>
                <a:schemeClr val="bg1"/>
              </a:solidFill>
            </a:endParaRPr>
          </a:p>
        </p:txBody>
      </p:sp>
      <p:pic>
        <p:nvPicPr>
          <p:cNvPr id="9" name="Graphic 9">
            <a:extLst>
              <a:ext uri="{FF2B5EF4-FFF2-40B4-BE49-F238E27FC236}">
                <a16:creationId xmlns:a16="http://schemas.microsoft.com/office/drawing/2014/main" id="{2B356D82-89FC-1F71-E5F5-110E6D3C5777}"/>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4417" y="1083990"/>
            <a:ext cx="674077" cy="668216"/>
          </a:xfrm>
          <a:prstGeom prst="rect">
            <a:avLst/>
          </a:prstGeom>
        </p:spPr>
      </p:pic>
      <p:sp>
        <p:nvSpPr>
          <p:cNvPr id="8" name="TextBox 7">
            <a:extLst>
              <a:ext uri="{FF2B5EF4-FFF2-40B4-BE49-F238E27FC236}">
                <a16:creationId xmlns:a16="http://schemas.microsoft.com/office/drawing/2014/main" id="{744BEB9B-A7B9-F8EC-8D8A-29FD70E00A30}"/>
              </a:ext>
            </a:extLst>
          </p:cNvPr>
          <p:cNvSpPr txBox="1"/>
          <p:nvPr/>
        </p:nvSpPr>
        <p:spPr>
          <a:xfrm>
            <a:off x="1570893" y="1267602"/>
            <a:ext cx="969985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dirty="0">
                <a:solidFill>
                  <a:srgbClr val="FFFFFF"/>
                </a:solidFill>
              </a:rPr>
              <a:t>Reflection and discussion points (Cont’d.)</a:t>
            </a:r>
            <a:endParaRPr lang="en-US" dirty="0"/>
          </a:p>
        </p:txBody>
      </p:sp>
      <p:sp>
        <p:nvSpPr>
          <p:cNvPr id="5" name="Text Placeholder 4">
            <a:extLst>
              <a:ext uri="{FF2B5EF4-FFF2-40B4-BE49-F238E27FC236}">
                <a16:creationId xmlns:a16="http://schemas.microsoft.com/office/drawing/2014/main" id="{640E52C3-C80E-4F0A-E53F-5523170945A3}"/>
              </a:ext>
            </a:extLst>
          </p:cNvPr>
          <p:cNvSpPr>
            <a:spLocks noGrp="1"/>
          </p:cNvSpPr>
          <p:nvPr>
            <p:ph type="body" sz="quarter" idx="13"/>
          </p:nvPr>
        </p:nvSpPr>
        <p:spPr>
          <a:xfrm>
            <a:off x="-750163" y="1879257"/>
            <a:ext cx="12573196" cy="5073184"/>
          </a:xfrm>
        </p:spPr>
        <p:txBody>
          <a:bodyPr vert="horz" wrap="square" lIns="0" tIns="0" rIns="0" bIns="0" rtlCol="0" anchor="t">
            <a:spAutoFit/>
          </a:bodyPr>
          <a:lstStyle/>
          <a:p>
            <a:pPr marL="1143000" marR="0" lvl="2" indent="-228600">
              <a:lnSpc>
                <a:spcPct val="115000"/>
              </a:lnSpc>
              <a:spcBef>
                <a:spcPts val="0"/>
              </a:spcBef>
              <a:spcAft>
                <a:spcPts val="0"/>
              </a:spcAft>
              <a:buFont typeface="Wingdings" panose="05000000000000000000" pitchFamily="2" charset="2"/>
              <a:buChar char=""/>
            </a:pPr>
            <a:r>
              <a:rPr lang="en-US" sz="2000" kern="100" dirty="0">
                <a:effectLst/>
                <a:ea typeface="DengXian" panose="02010600030101010101" pitchFamily="2" charset="-122"/>
                <a:cs typeface="Times New Roman" panose="02020603050405020304" pitchFamily="18" charset="0"/>
              </a:rPr>
              <a:t>Reinforce your understanding of the exercise's content and answer these key concept knowledge check questions:</a:t>
            </a:r>
          </a:p>
          <a:p>
            <a:pPr marL="1600200" marR="0" lvl="3" indent="-228600">
              <a:lnSpc>
                <a:spcPct val="115000"/>
              </a:lnSpc>
              <a:spcBef>
                <a:spcPts val="0"/>
              </a:spcBef>
              <a:spcAft>
                <a:spcPts val="0"/>
              </a:spcAft>
              <a:buFont typeface="Symbol" panose="05050102010706020507" pitchFamily="18" charset="2"/>
              <a:buChar char=""/>
            </a:pPr>
            <a:r>
              <a:rPr lang="en-US" sz="2000" kern="100" dirty="0">
                <a:effectLst/>
                <a:ea typeface="DengXian" panose="02010600030101010101" pitchFamily="2" charset="-122"/>
                <a:cs typeface="Times New Roman" panose="02020603050405020304" pitchFamily="18" charset="0"/>
              </a:rPr>
              <a:t>What is the purpose of a branch protection rule in version control, and how does it benefit a development team?</a:t>
            </a:r>
          </a:p>
          <a:p>
            <a:pPr marL="1600200" marR="0" lvl="3" indent="-228600">
              <a:lnSpc>
                <a:spcPct val="115000"/>
              </a:lnSpc>
              <a:spcBef>
                <a:spcPts val="0"/>
              </a:spcBef>
              <a:spcAft>
                <a:spcPts val="0"/>
              </a:spcAft>
              <a:buFont typeface="Symbol" panose="05050102010706020507" pitchFamily="18" charset="2"/>
              <a:buChar char=""/>
            </a:pPr>
            <a:r>
              <a:rPr lang="en-US" sz="2000" kern="100" dirty="0">
                <a:effectLst/>
                <a:ea typeface="DengXian" panose="02010600030101010101" pitchFamily="2" charset="-122"/>
                <a:cs typeface="Times New Roman" panose="02020603050405020304" pitchFamily="18" charset="0"/>
              </a:rPr>
              <a:t>What security practices did you implement during the exercise, and how do they enhance the security of your codebase?</a:t>
            </a:r>
          </a:p>
          <a:p>
            <a:pPr marL="1600200" marR="0" lvl="3" indent="-228600">
              <a:lnSpc>
                <a:spcPct val="115000"/>
              </a:lnSpc>
              <a:spcBef>
                <a:spcPts val="0"/>
              </a:spcBef>
              <a:spcAft>
                <a:spcPts val="0"/>
              </a:spcAft>
              <a:buFont typeface="Symbol" panose="05050102010706020507" pitchFamily="18" charset="2"/>
              <a:buChar char=""/>
            </a:pPr>
            <a:r>
              <a:rPr lang="en-US" sz="2000" kern="100" dirty="0">
                <a:effectLst/>
                <a:ea typeface="DengXian" panose="02010600030101010101" pitchFamily="2" charset="-122"/>
                <a:cs typeface="Times New Roman" panose="02020603050405020304" pitchFamily="18" charset="0"/>
              </a:rPr>
              <a:t>How can monitoring tools and practices help identify and respond to security vulnerabilities and code quality issues?</a:t>
            </a:r>
          </a:p>
          <a:p>
            <a:pPr marL="1143000" marR="0" lvl="2" indent="-228600">
              <a:lnSpc>
                <a:spcPct val="115000"/>
              </a:lnSpc>
              <a:spcBef>
                <a:spcPts val="0"/>
              </a:spcBef>
              <a:spcAft>
                <a:spcPts val="0"/>
              </a:spcAft>
              <a:buFont typeface="Wingdings" panose="05000000000000000000" pitchFamily="2" charset="2"/>
              <a:buChar char=""/>
            </a:pPr>
            <a:r>
              <a:rPr lang="en-US" sz="2000" kern="100" dirty="0">
                <a:effectLst/>
                <a:ea typeface="DengXian" panose="02010600030101010101" pitchFamily="2" charset="-122"/>
                <a:cs typeface="Times New Roman" panose="02020603050405020304" pitchFamily="18" charset="0"/>
              </a:rPr>
              <a:t>Consider how the skills and practices you learned in this exercise can be applied in real-world scenarios or in your own projects. Why are these practices valuable in professional software development?</a:t>
            </a:r>
          </a:p>
          <a:p>
            <a:pPr marL="1143000" marR="0" lvl="2" indent="-228600">
              <a:lnSpc>
                <a:spcPct val="115000"/>
              </a:lnSpc>
              <a:spcBef>
                <a:spcPts val="0"/>
              </a:spcBef>
              <a:spcAft>
                <a:spcPts val="800"/>
              </a:spcAft>
              <a:buFont typeface="Wingdings" panose="05000000000000000000" pitchFamily="2" charset="2"/>
              <a:buChar char=""/>
            </a:pPr>
            <a:r>
              <a:rPr lang="en-US" sz="2000" kern="100" dirty="0">
                <a:effectLst/>
                <a:ea typeface="DengXian" panose="02010600030101010101" pitchFamily="2" charset="-122"/>
                <a:cs typeface="Times New Roman" panose="02020603050405020304" pitchFamily="18" charset="0"/>
              </a:rPr>
              <a:t>If you have any questions about branch protection, security practices, or monitoring, feel free to ask. The coach is here to provide guidance and explanations.</a:t>
            </a:r>
          </a:p>
          <a:p>
            <a:pPr marL="285750" indent="-285750" algn="l" rtl="0" fontAlgn="base">
              <a:buFont typeface="Arial" panose="020B0604020202020204" pitchFamily="34" charset="0"/>
              <a:buChar char="•"/>
            </a:pPr>
            <a:endParaRPr lang="en-US" b="1" dirty="0">
              <a:latin typeface="+mj-lt"/>
            </a:endParaRPr>
          </a:p>
        </p:txBody>
      </p:sp>
      <p:sp>
        <p:nvSpPr>
          <p:cNvPr id="2" name="Footer Placeholder 1">
            <a:extLst>
              <a:ext uri="{FF2B5EF4-FFF2-40B4-BE49-F238E27FC236}">
                <a16:creationId xmlns:a16="http://schemas.microsoft.com/office/drawing/2014/main" id="{81EA2E95-72F8-94D8-8C72-CA21CE9F736A}"/>
              </a:ext>
            </a:extLst>
          </p:cNvPr>
          <p:cNvSpPr>
            <a:spLocks noGrp="1"/>
          </p:cNvSpPr>
          <p:nvPr>
            <p:ph type="ftr" sz="quarter" idx="17"/>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2A2C1224-9923-A883-2CA5-08534806FFEF}"/>
              </a:ext>
            </a:extLst>
          </p:cNvPr>
          <p:cNvSpPr>
            <a:spLocks noGrp="1"/>
          </p:cNvSpPr>
          <p:nvPr>
            <p:ph type="sldNum" sz="quarter" idx="18"/>
          </p:nvPr>
        </p:nvSpPr>
        <p:spPr/>
        <p:txBody>
          <a:bodyPr/>
          <a:lstStyle/>
          <a:p>
            <a:fld id="{F126207E-29C7-4F9F-8309-C6BAAD6BC8C8}" type="slidenum">
              <a:rPr lang="en-US" smtClean="0"/>
              <a:pPr/>
              <a:t>40</a:t>
            </a:fld>
            <a:endParaRPr lang="en-US"/>
          </a:p>
        </p:txBody>
      </p:sp>
    </p:spTree>
    <p:custDataLst>
      <p:tags r:id="rId1"/>
    </p:custDataLst>
    <p:extLst>
      <p:ext uri="{BB962C8B-B14F-4D97-AF65-F5344CB8AC3E}">
        <p14:creationId xmlns:p14="http://schemas.microsoft.com/office/powerpoint/2010/main" val="198583380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15170DF-9DDB-F21D-3D6A-F5E190D43C1A}"/>
              </a:ext>
            </a:extLst>
          </p:cNvPr>
          <p:cNvSpPr>
            <a:spLocks noGrp="1"/>
          </p:cNvSpPr>
          <p:nvPr>
            <p:ph type="ftr" sz="quarter" idx="17"/>
          </p:nvPr>
        </p:nvSpPr>
        <p:spPr/>
        <p:txBody>
          <a:bodyPr/>
          <a:lstStyle/>
          <a:p>
            <a:r>
              <a:rPr lang="en-US"/>
              <a:t>Microsoft Confidential</a:t>
            </a:r>
          </a:p>
        </p:txBody>
      </p:sp>
      <p:sp>
        <p:nvSpPr>
          <p:cNvPr id="3" name="Text Placeholder 2">
            <a:extLst>
              <a:ext uri="{FF2B5EF4-FFF2-40B4-BE49-F238E27FC236}">
                <a16:creationId xmlns:a16="http://schemas.microsoft.com/office/drawing/2014/main" id="{4961F89D-8735-D578-82F5-E7F97700642C}"/>
              </a:ext>
            </a:extLst>
          </p:cNvPr>
          <p:cNvSpPr>
            <a:spLocks noGrp="1"/>
          </p:cNvSpPr>
          <p:nvPr>
            <p:ph type="body" sz="quarter" idx="11"/>
          </p:nvPr>
        </p:nvSpPr>
        <p:spPr>
          <a:xfrm>
            <a:off x="563499" y="186252"/>
            <a:ext cx="11045888" cy="553998"/>
          </a:xfrm>
        </p:spPr>
        <p:txBody>
          <a:bodyPr vert="horz" wrap="square" lIns="0" tIns="0" rIns="0" bIns="0" rtlCol="0" anchor="t">
            <a:spAutoFit/>
          </a:bodyPr>
          <a:lstStyle/>
          <a:p>
            <a:r>
              <a:rPr lang="en-US" dirty="0">
                <a:cs typeface="Segoe UI"/>
              </a:rPr>
              <a:t>Different types of performance testing</a:t>
            </a:r>
            <a:endParaRPr lang="en-US" dirty="0"/>
          </a:p>
        </p:txBody>
      </p:sp>
      <p:sp>
        <p:nvSpPr>
          <p:cNvPr id="4" name="Text Placeholder 4">
            <a:extLst>
              <a:ext uri="{FF2B5EF4-FFF2-40B4-BE49-F238E27FC236}">
                <a16:creationId xmlns:a16="http://schemas.microsoft.com/office/drawing/2014/main" id="{445083C8-403D-51D3-EF90-8B4E742676B2}"/>
              </a:ext>
            </a:extLst>
          </p:cNvPr>
          <p:cNvSpPr txBox="1">
            <a:spLocks/>
          </p:cNvSpPr>
          <p:nvPr/>
        </p:nvSpPr>
        <p:spPr>
          <a:xfrm>
            <a:off x="431115" y="1231490"/>
            <a:ext cx="11310656" cy="2548390"/>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sz="3600" dirty="0">
                <a:solidFill>
                  <a:srgbClr val="1F2328"/>
                </a:solidFill>
                <a:latin typeface="+mj-lt"/>
              </a:rPr>
              <a:t>Establish baselines</a:t>
            </a:r>
          </a:p>
          <a:p>
            <a:pPr marL="342900" indent="-342900">
              <a:buFont typeface="Arial" panose="020B0604020202020204" pitchFamily="34" charset="0"/>
              <a:buChar char="•"/>
            </a:pPr>
            <a:r>
              <a:rPr lang="en-US" sz="3600" dirty="0">
                <a:solidFill>
                  <a:srgbClr val="1F2328"/>
                </a:solidFill>
                <a:latin typeface="+mj-lt"/>
              </a:rPr>
              <a:t>Load testing</a:t>
            </a:r>
          </a:p>
          <a:p>
            <a:pPr marL="342900" indent="-342900">
              <a:buFont typeface="Arial" panose="020B0604020202020204" pitchFamily="34" charset="0"/>
              <a:buChar char="•"/>
            </a:pPr>
            <a:r>
              <a:rPr lang="en-US" sz="3600" dirty="0">
                <a:solidFill>
                  <a:srgbClr val="1F2328"/>
                </a:solidFill>
                <a:latin typeface="+mj-lt"/>
              </a:rPr>
              <a:t>Stress testing</a:t>
            </a:r>
          </a:p>
          <a:p>
            <a:pPr marL="342900" indent="-342900">
              <a:buFont typeface="Arial" panose="020B0604020202020204" pitchFamily="34" charset="0"/>
              <a:buChar char="•"/>
            </a:pPr>
            <a:r>
              <a:rPr lang="en-US" sz="3600" dirty="0">
                <a:solidFill>
                  <a:srgbClr val="1F2328"/>
                </a:solidFill>
                <a:latin typeface="+mj-lt"/>
              </a:rPr>
              <a:t>Multi-region testing</a:t>
            </a:r>
          </a:p>
        </p:txBody>
      </p:sp>
    </p:spTree>
    <p:custDataLst>
      <p:tags r:id="rId1"/>
    </p:custDataLst>
    <p:extLst>
      <p:ext uri="{BB962C8B-B14F-4D97-AF65-F5344CB8AC3E}">
        <p14:creationId xmlns:p14="http://schemas.microsoft.com/office/powerpoint/2010/main" val="285741931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15170DF-9DDB-F21D-3D6A-F5E190D43C1A}"/>
              </a:ext>
            </a:extLst>
          </p:cNvPr>
          <p:cNvSpPr>
            <a:spLocks noGrp="1"/>
          </p:cNvSpPr>
          <p:nvPr>
            <p:ph type="ftr" sz="quarter" idx="17"/>
          </p:nvPr>
        </p:nvSpPr>
        <p:spPr/>
        <p:txBody>
          <a:bodyPr/>
          <a:lstStyle/>
          <a:p>
            <a:r>
              <a:rPr lang="en-US"/>
              <a:t>Microsoft Confidential</a:t>
            </a:r>
          </a:p>
        </p:txBody>
      </p:sp>
      <p:sp>
        <p:nvSpPr>
          <p:cNvPr id="3" name="Text Placeholder 2">
            <a:extLst>
              <a:ext uri="{FF2B5EF4-FFF2-40B4-BE49-F238E27FC236}">
                <a16:creationId xmlns:a16="http://schemas.microsoft.com/office/drawing/2014/main" id="{4961F89D-8735-D578-82F5-E7F97700642C}"/>
              </a:ext>
            </a:extLst>
          </p:cNvPr>
          <p:cNvSpPr>
            <a:spLocks noGrp="1"/>
          </p:cNvSpPr>
          <p:nvPr>
            <p:ph type="body" sz="quarter" idx="11"/>
          </p:nvPr>
        </p:nvSpPr>
        <p:spPr/>
        <p:txBody>
          <a:bodyPr vert="horz" wrap="square" lIns="0" tIns="0" rIns="0" bIns="0" rtlCol="0" anchor="t">
            <a:spAutoFit/>
          </a:bodyPr>
          <a:lstStyle/>
          <a:p>
            <a:r>
              <a:rPr lang="en-US" dirty="0">
                <a:cs typeface="Segoe UI"/>
              </a:rPr>
              <a:t>Compare load and stress testing</a:t>
            </a:r>
            <a:endParaRPr lang="en-US" dirty="0"/>
          </a:p>
        </p:txBody>
      </p:sp>
      <p:graphicFrame>
        <p:nvGraphicFramePr>
          <p:cNvPr id="5" name="Table 4">
            <a:extLst>
              <a:ext uri="{FF2B5EF4-FFF2-40B4-BE49-F238E27FC236}">
                <a16:creationId xmlns:a16="http://schemas.microsoft.com/office/drawing/2014/main" id="{BE0DB4C2-A28A-5AEC-33FF-310F33AF4F70}"/>
              </a:ext>
            </a:extLst>
          </p:cNvPr>
          <p:cNvGraphicFramePr>
            <a:graphicFrameLocks noGrp="1"/>
          </p:cNvGraphicFramePr>
          <p:nvPr/>
        </p:nvGraphicFramePr>
        <p:xfrm>
          <a:off x="11747" y="990600"/>
          <a:ext cx="12180253" cy="5821680"/>
        </p:xfrm>
        <a:graphic>
          <a:graphicData uri="http://schemas.openxmlformats.org/drawingml/2006/table">
            <a:tbl>
              <a:tblPr firstRow="1" bandRow="1">
                <a:tableStyleId>{5C22544A-7EE6-4342-B048-85BDC9FD1C3A}</a:tableStyleId>
              </a:tblPr>
              <a:tblGrid>
                <a:gridCol w="1466533">
                  <a:extLst>
                    <a:ext uri="{9D8B030D-6E8A-4147-A177-3AD203B41FA5}">
                      <a16:colId xmlns:a16="http://schemas.microsoft.com/office/drawing/2014/main" val="3925393516"/>
                    </a:ext>
                  </a:extLst>
                </a:gridCol>
                <a:gridCol w="5041053">
                  <a:extLst>
                    <a:ext uri="{9D8B030D-6E8A-4147-A177-3AD203B41FA5}">
                      <a16:colId xmlns:a16="http://schemas.microsoft.com/office/drawing/2014/main" val="2892565625"/>
                    </a:ext>
                  </a:extLst>
                </a:gridCol>
                <a:gridCol w="5672667">
                  <a:extLst>
                    <a:ext uri="{9D8B030D-6E8A-4147-A177-3AD203B41FA5}">
                      <a16:colId xmlns:a16="http://schemas.microsoft.com/office/drawing/2014/main" val="1047625461"/>
                    </a:ext>
                  </a:extLst>
                </a:gridCol>
              </a:tblGrid>
              <a:tr h="307777">
                <a:tc>
                  <a:txBody>
                    <a:bodyPr/>
                    <a:lstStyle/>
                    <a:p>
                      <a:pPr algn="ctr"/>
                      <a:endParaRPr lang="en-US" sz="1600" dirty="0"/>
                    </a:p>
                  </a:txBody>
                  <a:tcPr/>
                </a:tc>
                <a:tc>
                  <a:txBody>
                    <a:bodyPr/>
                    <a:lstStyle/>
                    <a:p>
                      <a:pPr algn="ctr"/>
                      <a:r>
                        <a:rPr lang="en-US" sz="1600" dirty="0"/>
                        <a:t>Load Testing</a:t>
                      </a:r>
                    </a:p>
                  </a:txBody>
                  <a:tcPr/>
                </a:tc>
                <a:tc>
                  <a:txBody>
                    <a:bodyPr/>
                    <a:lstStyle/>
                    <a:p>
                      <a:pPr algn="ctr"/>
                      <a:r>
                        <a:rPr lang="en-US" sz="1600" dirty="0"/>
                        <a:t>Stress Testing</a:t>
                      </a:r>
                    </a:p>
                  </a:txBody>
                  <a:tcPr/>
                </a:tc>
                <a:extLst>
                  <a:ext uri="{0D108BD9-81ED-4DB2-BD59-A6C34878D82A}">
                    <a16:rowId xmlns:a16="http://schemas.microsoft.com/office/drawing/2014/main" val="88216698"/>
                  </a:ext>
                </a:extLst>
              </a:tr>
              <a:tr h="912296">
                <a:tc>
                  <a:txBody>
                    <a:bodyPr/>
                    <a:lstStyle/>
                    <a:p>
                      <a:r>
                        <a:rPr lang="en-US" sz="1600" b="1" dirty="0"/>
                        <a:t>What is it?</a:t>
                      </a:r>
                    </a:p>
                  </a:txBody>
                  <a:tcPr/>
                </a:tc>
                <a:tc>
                  <a:txBody>
                    <a:bodyPr/>
                    <a:lstStyle/>
                    <a:p>
                      <a:pPr marL="285750" indent="-285750">
                        <a:buFont typeface="Arial" panose="020B0604020202020204" pitchFamily="34" charset="0"/>
                        <a:buChar char="•"/>
                      </a:pPr>
                      <a:r>
                        <a:rPr lang="en-US" sz="1600" kern="1200" dirty="0">
                          <a:solidFill>
                            <a:schemeClr val="dk1"/>
                          </a:solidFill>
                          <a:effectLst/>
                          <a:latin typeface="+mn-lt"/>
                          <a:ea typeface="+mn-ea"/>
                          <a:cs typeface="+mn-cs"/>
                        </a:rPr>
                        <a:t>Measures system performance as the workload increases. </a:t>
                      </a:r>
                    </a:p>
                    <a:p>
                      <a:pPr marL="285750" indent="-285750">
                        <a:buFont typeface="Arial" panose="020B0604020202020204" pitchFamily="34" charset="0"/>
                        <a:buChar char="•"/>
                      </a:pPr>
                      <a:r>
                        <a:rPr lang="en-US" sz="1600" kern="1200" dirty="0">
                          <a:solidFill>
                            <a:schemeClr val="dk1"/>
                          </a:solidFill>
                          <a:effectLst/>
                          <a:latin typeface="+mn-lt"/>
                          <a:ea typeface="+mn-ea"/>
                          <a:cs typeface="+mn-cs"/>
                        </a:rPr>
                        <a:t>Identifies the capacity where and when your application breaks. </a:t>
                      </a:r>
                    </a:p>
                    <a:p>
                      <a:pPr marL="285750" indent="-285750">
                        <a:buFont typeface="Arial" panose="020B0604020202020204" pitchFamily="34" charset="0"/>
                        <a:buChar char="•"/>
                      </a:pPr>
                      <a:r>
                        <a:rPr lang="en-US" sz="1600" kern="1200" dirty="0">
                          <a:solidFill>
                            <a:schemeClr val="dk1"/>
                          </a:solidFill>
                          <a:effectLst/>
                          <a:latin typeface="+mn-lt"/>
                          <a:ea typeface="+mn-ea"/>
                          <a:cs typeface="+mn-cs"/>
                        </a:rPr>
                        <a:t>Determines latency across distributed applications and microservices.</a:t>
                      </a:r>
                    </a:p>
                    <a:p>
                      <a:pPr marL="285750" indent="-285750">
                        <a:buFont typeface="Arial" panose="020B0604020202020204" pitchFamily="34" charset="0"/>
                        <a:buChar char="•"/>
                      </a:pPr>
                      <a:endParaRPr lang="en-US" sz="1600" dirty="0"/>
                    </a:p>
                  </a:txBody>
                  <a:tcPr/>
                </a:tc>
                <a:tc>
                  <a:txBody>
                    <a:bodyPr/>
                    <a:lstStyle/>
                    <a:p>
                      <a:pPr marL="285750" indent="-285750">
                        <a:buFont typeface="Arial" panose="020B0604020202020204" pitchFamily="34" charset="0"/>
                        <a:buChar char="•"/>
                      </a:pPr>
                      <a:r>
                        <a:rPr lang="en-US" sz="1600" kern="1200" dirty="0">
                          <a:solidFill>
                            <a:schemeClr val="dk1"/>
                          </a:solidFill>
                          <a:effectLst/>
                          <a:latin typeface="+mn-lt"/>
                          <a:ea typeface="+mn-ea"/>
                          <a:cs typeface="+mn-cs"/>
                        </a:rPr>
                        <a:t>Determines how stable a system is and its ability to withstand extreme increases in load.</a:t>
                      </a:r>
                    </a:p>
                    <a:p>
                      <a:pPr marL="285750" indent="-285750">
                        <a:buFont typeface="Arial" panose="020B0604020202020204" pitchFamily="34" charset="0"/>
                        <a:buChar char="•"/>
                      </a:pPr>
                      <a:r>
                        <a:rPr lang="en-US" sz="1600" kern="1200" dirty="0">
                          <a:solidFill>
                            <a:schemeClr val="dk1"/>
                          </a:solidFill>
                          <a:effectLst/>
                          <a:latin typeface="+mn-lt"/>
                          <a:ea typeface="+mn-ea"/>
                          <a:cs typeface="+mn-cs"/>
                        </a:rPr>
                        <a:t>Focuses on overloading the system until it breaks.</a:t>
                      </a:r>
                    </a:p>
                    <a:p>
                      <a:pPr marL="285750" indent="-285750">
                        <a:buFont typeface="Arial" panose="020B0604020202020204" pitchFamily="34" charset="0"/>
                        <a:buChar char="•"/>
                      </a:pPr>
                      <a:r>
                        <a:rPr lang="en-US" sz="1600" kern="1200" dirty="0">
                          <a:solidFill>
                            <a:schemeClr val="dk1"/>
                          </a:solidFill>
                          <a:effectLst/>
                          <a:latin typeface="+mn-lt"/>
                          <a:ea typeface="+mn-ea"/>
                          <a:cs typeface="+mn-cs"/>
                        </a:rPr>
                        <a:t>Identifies the system’s point of failure.</a:t>
                      </a:r>
                      <a:endParaRPr lang="en-US" sz="1600" dirty="0"/>
                    </a:p>
                  </a:txBody>
                  <a:tcPr/>
                </a:tc>
                <a:extLst>
                  <a:ext uri="{0D108BD9-81ED-4DB2-BD59-A6C34878D82A}">
                    <a16:rowId xmlns:a16="http://schemas.microsoft.com/office/drawing/2014/main" val="1296980765"/>
                  </a:ext>
                </a:extLst>
              </a:tr>
              <a:tr h="444643">
                <a:tc>
                  <a:txBody>
                    <a:bodyPr/>
                    <a:lstStyle/>
                    <a:p>
                      <a:r>
                        <a:rPr lang="en-US" sz="1600" b="1" dirty="0"/>
                        <a:t>Why is it performed?</a:t>
                      </a:r>
                    </a:p>
                  </a:txBody>
                  <a:tcPr/>
                </a:tc>
                <a:tc>
                  <a:txBody>
                    <a:bodyPr/>
                    <a:lstStyle/>
                    <a:p>
                      <a:r>
                        <a:rPr lang="en-US" sz="1600" kern="1200" dirty="0">
                          <a:solidFill>
                            <a:schemeClr val="dk1"/>
                          </a:solidFill>
                          <a:effectLst/>
                          <a:latin typeface="+mn-lt"/>
                          <a:ea typeface="+mn-ea"/>
                          <a:cs typeface="+mn-cs"/>
                        </a:rPr>
                        <a:t>This is done to be able to fix the issue before shipping to production. </a:t>
                      </a:r>
                    </a:p>
                    <a:p>
                      <a:endParaRPr lang="en-US" sz="160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effectLst/>
                          <a:latin typeface="+mn-lt"/>
                          <a:ea typeface="+mn-ea"/>
                          <a:cs typeface="+mn-cs"/>
                        </a:rPr>
                        <a:t>This is done to find and understand what kind of load the current environment can adequately support.</a:t>
                      </a:r>
                    </a:p>
                  </a:txBody>
                  <a:tcPr/>
                </a:tc>
                <a:extLst>
                  <a:ext uri="{0D108BD9-81ED-4DB2-BD59-A6C34878D82A}">
                    <a16:rowId xmlns:a16="http://schemas.microsoft.com/office/drawing/2014/main" val="309408977"/>
                  </a:ext>
                </a:extLst>
              </a:tr>
              <a:tr h="631204">
                <a:tc>
                  <a:txBody>
                    <a:bodyPr/>
                    <a:lstStyle/>
                    <a:p>
                      <a:r>
                        <a:rPr lang="en-US" sz="1600" b="1" dirty="0"/>
                        <a:t>How is it done?</a:t>
                      </a:r>
                    </a:p>
                  </a:txBody>
                  <a:tcPr/>
                </a:tc>
                <a:tc>
                  <a:txBody>
                    <a:bodyPr/>
                    <a:lstStyle/>
                    <a:p>
                      <a:r>
                        <a:rPr lang="en-US" sz="1600" kern="1200" dirty="0">
                          <a:solidFill>
                            <a:schemeClr val="dk1"/>
                          </a:solidFill>
                          <a:effectLst/>
                          <a:latin typeface="+mn-lt"/>
                          <a:ea typeface="+mn-ea"/>
                          <a:cs typeface="+mn-cs"/>
                        </a:rPr>
                        <a:t>Load testing is done by testing system behavior under </a:t>
                      </a:r>
                      <a:r>
                        <a:rPr lang="en-US" sz="1600" b="1" kern="1200" dirty="0">
                          <a:solidFill>
                            <a:schemeClr val="dk1"/>
                          </a:solidFill>
                          <a:effectLst/>
                          <a:latin typeface="+mn-lt"/>
                          <a:ea typeface="+mn-ea"/>
                          <a:cs typeface="+mn-cs"/>
                        </a:rPr>
                        <a:t>typical</a:t>
                      </a:r>
                      <a:r>
                        <a:rPr lang="en-US" sz="1600" kern="1200" dirty="0">
                          <a:solidFill>
                            <a:schemeClr val="dk1"/>
                          </a:solidFill>
                          <a:effectLst/>
                          <a:latin typeface="+mn-lt"/>
                          <a:ea typeface="+mn-ea"/>
                          <a:cs typeface="+mn-cs"/>
                        </a:rPr>
                        <a:t> and </a:t>
                      </a:r>
                      <a:r>
                        <a:rPr lang="en-US" sz="1600" b="1" kern="1200" dirty="0">
                          <a:solidFill>
                            <a:schemeClr val="dk1"/>
                          </a:solidFill>
                          <a:effectLst/>
                          <a:latin typeface="+mn-lt"/>
                          <a:ea typeface="+mn-ea"/>
                          <a:cs typeface="+mn-cs"/>
                        </a:rPr>
                        <a:t>heavy loads.</a:t>
                      </a:r>
                      <a:endParaRPr lang="en-US" sz="1600" b="1" dirty="0"/>
                    </a:p>
                  </a:txBody>
                  <a:tcPr/>
                </a:tc>
                <a:tc>
                  <a:txBody>
                    <a:bodyPr/>
                    <a:lstStyle/>
                    <a:p>
                      <a:r>
                        <a:rPr lang="en-US" sz="1600" kern="1200" dirty="0">
                          <a:solidFill>
                            <a:schemeClr val="dk1"/>
                          </a:solidFill>
                          <a:effectLst/>
                          <a:latin typeface="+mn-lt"/>
                          <a:ea typeface="+mn-ea"/>
                          <a:cs typeface="+mn-cs"/>
                        </a:rPr>
                        <a:t>Stress testing is done by </a:t>
                      </a:r>
                      <a:r>
                        <a:rPr lang="en-US" sz="1600" b="1" kern="1200" dirty="0">
                          <a:solidFill>
                            <a:schemeClr val="dk1"/>
                          </a:solidFill>
                          <a:effectLst/>
                          <a:latin typeface="+mn-lt"/>
                          <a:ea typeface="+mn-ea"/>
                          <a:cs typeface="+mn-cs"/>
                        </a:rPr>
                        <a:t>increasing the load </a:t>
                      </a:r>
                      <a:r>
                        <a:rPr lang="en-US" sz="1600" kern="1200" dirty="0">
                          <a:solidFill>
                            <a:schemeClr val="dk1"/>
                          </a:solidFill>
                          <a:effectLst/>
                          <a:latin typeface="+mn-lt"/>
                          <a:ea typeface="+mn-ea"/>
                          <a:cs typeface="+mn-cs"/>
                        </a:rPr>
                        <a:t>as well as </a:t>
                      </a:r>
                      <a:r>
                        <a:rPr lang="en-US" sz="1600" b="1" kern="1200" dirty="0">
                          <a:solidFill>
                            <a:schemeClr val="dk1"/>
                          </a:solidFill>
                          <a:effectLst/>
                          <a:latin typeface="+mn-lt"/>
                          <a:ea typeface="+mn-ea"/>
                          <a:cs typeface="+mn-cs"/>
                        </a:rPr>
                        <a:t>reducing resources </a:t>
                      </a:r>
                      <a:r>
                        <a:rPr lang="en-US" sz="1600" kern="1200" dirty="0">
                          <a:solidFill>
                            <a:schemeClr val="dk1"/>
                          </a:solidFill>
                          <a:effectLst/>
                          <a:latin typeface="+mn-lt"/>
                          <a:ea typeface="+mn-ea"/>
                          <a:cs typeface="+mn-cs"/>
                        </a:rPr>
                        <a:t>to identify what happens when the machine runs out of memory or with increased latency.</a:t>
                      </a:r>
                    </a:p>
                    <a:p>
                      <a:endParaRPr lang="en-US" sz="1600" dirty="0"/>
                    </a:p>
                  </a:txBody>
                  <a:tcPr/>
                </a:tc>
                <a:extLst>
                  <a:ext uri="{0D108BD9-81ED-4DB2-BD59-A6C34878D82A}">
                    <a16:rowId xmlns:a16="http://schemas.microsoft.com/office/drawing/2014/main" val="1193572017"/>
                  </a:ext>
                </a:extLst>
              </a:tr>
              <a:tr h="307777">
                <a:tc>
                  <a:txBody>
                    <a:bodyPr/>
                    <a:lstStyle/>
                    <a:p>
                      <a:r>
                        <a:rPr lang="en-US" sz="1600" b="1" dirty="0"/>
                        <a:t>What is the impact on the user? </a:t>
                      </a:r>
                    </a:p>
                  </a:txBody>
                  <a:tcPr/>
                </a:tc>
                <a:tc>
                  <a:txBody>
                    <a:bodyPr/>
                    <a:lstStyle/>
                    <a:p>
                      <a:pPr marL="285750" indent="-285750">
                        <a:buFont typeface="Arial" panose="020B0604020202020204" pitchFamily="34" charset="0"/>
                        <a:buChar char="•"/>
                      </a:pPr>
                      <a:r>
                        <a:rPr lang="en-US" sz="1600" dirty="0"/>
                        <a:t>Takes place in stages of load, usually measured by virtual users (VUs) or simulated requests. </a:t>
                      </a:r>
                    </a:p>
                    <a:p>
                      <a:pPr marL="285750" indent="-285750">
                        <a:buFont typeface="Arial" panose="020B0604020202020204" pitchFamily="34" charset="0"/>
                        <a:buChar char="•"/>
                      </a:pPr>
                      <a:r>
                        <a:rPr lang="en-US" sz="1600" dirty="0"/>
                        <a:t>Happens over given intervals to provide insights into how and when your application needs to scale to continue meeting your SLA for your internal and external customers.</a:t>
                      </a:r>
                    </a:p>
                  </a:txBody>
                  <a:tcPr/>
                </a:tc>
                <a:tc>
                  <a:txBody>
                    <a:bodyPr/>
                    <a:lstStyle/>
                    <a:p>
                      <a:pPr marL="285750" indent="-285750">
                        <a:buFont typeface="Arial" panose="020B0604020202020204" pitchFamily="34" charset="0"/>
                        <a:buChar char="•"/>
                      </a:pPr>
                      <a:r>
                        <a:rPr lang="en-US" sz="1600" kern="1200" dirty="0">
                          <a:solidFill>
                            <a:schemeClr val="dk1"/>
                          </a:solidFill>
                          <a:effectLst/>
                          <a:latin typeface="+mn-lt"/>
                          <a:ea typeface="+mn-ea"/>
                          <a:cs typeface="+mn-cs"/>
                        </a:rPr>
                        <a:t>Determine the maximum demand you want to place on memory, CPU, and disk IOPS. After a stress test has been performed, you know the maximum supported load and an operational margin to perform scaling before the threshold has been reached. </a:t>
                      </a:r>
                    </a:p>
                    <a:p>
                      <a:pPr marL="285750" indent="-285750">
                        <a:buFont typeface="Arial" panose="020B0604020202020204" pitchFamily="34" charset="0"/>
                        <a:buChar char="•"/>
                      </a:pPr>
                      <a:r>
                        <a:rPr lang="en-US" sz="1600" kern="1200" dirty="0">
                          <a:solidFill>
                            <a:schemeClr val="dk1"/>
                          </a:solidFill>
                          <a:effectLst/>
                          <a:latin typeface="+mn-lt"/>
                          <a:ea typeface="+mn-ea"/>
                          <a:cs typeface="+mn-cs"/>
                        </a:rPr>
                        <a:t>Allocating too high increases cost and allocating too low negatively impacts user experience.</a:t>
                      </a:r>
                    </a:p>
                  </a:txBody>
                  <a:tcPr/>
                </a:tc>
                <a:extLst>
                  <a:ext uri="{0D108BD9-81ED-4DB2-BD59-A6C34878D82A}">
                    <a16:rowId xmlns:a16="http://schemas.microsoft.com/office/drawing/2014/main" val="465812323"/>
                  </a:ext>
                </a:extLst>
              </a:tr>
            </a:tbl>
          </a:graphicData>
        </a:graphic>
      </p:graphicFrame>
    </p:spTree>
    <p:custDataLst>
      <p:tags r:id="rId1"/>
    </p:custDataLst>
    <p:extLst>
      <p:ext uri="{BB962C8B-B14F-4D97-AF65-F5344CB8AC3E}">
        <p14:creationId xmlns:p14="http://schemas.microsoft.com/office/powerpoint/2010/main" val="266976402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15170DF-9DDB-F21D-3D6A-F5E190D43C1A}"/>
              </a:ext>
            </a:extLst>
          </p:cNvPr>
          <p:cNvSpPr>
            <a:spLocks noGrp="1"/>
          </p:cNvSpPr>
          <p:nvPr>
            <p:ph type="ftr" sz="quarter" idx="17"/>
          </p:nvPr>
        </p:nvSpPr>
        <p:spPr/>
        <p:txBody>
          <a:bodyPr/>
          <a:lstStyle/>
          <a:p>
            <a:r>
              <a:rPr lang="en-US"/>
              <a:t>Microsoft Confidential</a:t>
            </a:r>
          </a:p>
        </p:txBody>
      </p:sp>
      <p:sp>
        <p:nvSpPr>
          <p:cNvPr id="3" name="Text Placeholder 2">
            <a:extLst>
              <a:ext uri="{FF2B5EF4-FFF2-40B4-BE49-F238E27FC236}">
                <a16:creationId xmlns:a16="http://schemas.microsoft.com/office/drawing/2014/main" id="{4961F89D-8735-D578-82F5-E7F97700642C}"/>
              </a:ext>
            </a:extLst>
          </p:cNvPr>
          <p:cNvSpPr>
            <a:spLocks noGrp="1"/>
          </p:cNvSpPr>
          <p:nvPr>
            <p:ph type="body" sz="quarter" idx="11"/>
          </p:nvPr>
        </p:nvSpPr>
        <p:spPr>
          <a:xfrm>
            <a:off x="563499" y="186252"/>
            <a:ext cx="11045888" cy="553998"/>
          </a:xfrm>
        </p:spPr>
        <p:txBody>
          <a:bodyPr vert="horz" wrap="square" lIns="0" tIns="0" rIns="0" bIns="0" rtlCol="0" anchor="t">
            <a:spAutoFit/>
          </a:bodyPr>
          <a:lstStyle/>
          <a:p>
            <a:r>
              <a:rPr lang="en-US" dirty="0">
                <a:cs typeface="Segoe UI"/>
              </a:rPr>
              <a:t>JMeter demo video</a:t>
            </a:r>
            <a:endParaRPr lang="en-US" dirty="0"/>
          </a:p>
        </p:txBody>
      </p:sp>
      <p:sp>
        <p:nvSpPr>
          <p:cNvPr id="5" name="Text Placeholder 4">
            <a:extLst>
              <a:ext uri="{FF2B5EF4-FFF2-40B4-BE49-F238E27FC236}">
                <a16:creationId xmlns:a16="http://schemas.microsoft.com/office/drawing/2014/main" id="{4F5AAE61-5141-C294-EFE3-414274A04B5F}"/>
              </a:ext>
            </a:extLst>
          </p:cNvPr>
          <p:cNvSpPr txBox="1">
            <a:spLocks/>
          </p:cNvSpPr>
          <p:nvPr/>
        </p:nvSpPr>
        <p:spPr>
          <a:xfrm>
            <a:off x="7345128" y="1127266"/>
            <a:ext cx="4674326" cy="49244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3200" dirty="0">
                <a:solidFill>
                  <a:srgbClr val="161616"/>
                </a:solidFill>
                <a:latin typeface="Segoe UI" panose="020B0502040204020203" pitchFamily="34" charset="0"/>
                <a:hlinkClick r:id="rId4"/>
              </a:rPr>
              <a:t>JMeter demo video link</a:t>
            </a:r>
            <a:endParaRPr lang="en-US" sz="3200" dirty="0">
              <a:solidFill>
                <a:srgbClr val="161616"/>
              </a:solidFill>
              <a:latin typeface="Segoe UI" panose="020B0502040204020203" pitchFamily="34" charset="0"/>
            </a:endParaRPr>
          </a:p>
        </p:txBody>
      </p:sp>
      <p:pic>
        <p:nvPicPr>
          <p:cNvPr id="9" name="Picture 8">
            <a:extLst>
              <a:ext uri="{FF2B5EF4-FFF2-40B4-BE49-F238E27FC236}">
                <a16:creationId xmlns:a16="http://schemas.microsoft.com/office/drawing/2014/main" id="{57FB2F90-8399-6DC1-3C84-431FDA688044}"/>
              </a:ext>
            </a:extLst>
          </p:cNvPr>
          <p:cNvPicPr>
            <a:picLocks noChangeAspect="1"/>
          </p:cNvPicPr>
          <p:nvPr/>
        </p:nvPicPr>
        <p:blipFill>
          <a:blip r:embed="rId5"/>
          <a:stretch>
            <a:fillRect/>
          </a:stretch>
        </p:blipFill>
        <p:spPr>
          <a:xfrm>
            <a:off x="172546" y="1030554"/>
            <a:ext cx="5186609" cy="2902657"/>
          </a:xfrm>
          <a:prstGeom prst="rect">
            <a:avLst/>
          </a:prstGeom>
        </p:spPr>
      </p:pic>
      <p:pic>
        <p:nvPicPr>
          <p:cNvPr id="13" name="Picture 12">
            <a:extLst>
              <a:ext uri="{FF2B5EF4-FFF2-40B4-BE49-F238E27FC236}">
                <a16:creationId xmlns:a16="http://schemas.microsoft.com/office/drawing/2014/main" id="{2EDDD213-664C-5EA3-0F24-40E93300AB4A}"/>
              </a:ext>
            </a:extLst>
          </p:cNvPr>
          <p:cNvPicPr>
            <a:picLocks noChangeAspect="1"/>
          </p:cNvPicPr>
          <p:nvPr/>
        </p:nvPicPr>
        <p:blipFill>
          <a:blip r:embed="rId6"/>
          <a:stretch>
            <a:fillRect/>
          </a:stretch>
        </p:blipFill>
        <p:spPr>
          <a:xfrm>
            <a:off x="4142568" y="1813301"/>
            <a:ext cx="8012564" cy="4458007"/>
          </a:xfrm>
          <a:prstGeom prst="rect">
            <a:avLst/>
          </a:prstGeom>
        </p:spPr>
      </p:pic>
      <p:sp>
        <p:nvSpPr>
          <p:cNvPr id="14" name="Rectangle: Rounded Corners 13">
            <a:extLst>
              <a:ext uri="{FF2B5EF4-FFF2-40B4-BE49-F238E27FC236}">
                <a16:creationId xmlns:a16="http://schemas.microsoft.com/office/drawing/2014/main" id="{116E704C-AA6D-1B8B-6A6C-0ACF67219A53}"/>
              </a:ext>
            </a:extLst>
          </p:cNvPr>
          <p:cNvSpPr/>
          <p:nvPr/>
        </p:nvSpPr>
        <p:spPr bwMode="auto">
          <a:xfrm>
            <a:off x="172546" y="2200760"/>
            <a:ext cx="3764023" cy="216976"/>
          </a:xfrm>
          <a:prstGeom prst="round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72332962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87FE99-E9EA-AB4B-66CE-242B2BE73AAA}"/>
              </a:ext>
            </a:extLst>
          </p:cNvPr>
          <p:cNvSpPr>
            <a:spLocks noGrp="1"/>
          </p:cNvSpPr>
          <p:nvPr>
            <p:ph type="title" idx="4294967295"/>
          </p:nvPr>
        </p:nvSpPr>
        <p:spPr>
          <a:xfrm>
            <a:off x="584200" y="3646488"/>
            <a:ext cx="10480675" cy="1477962"/>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4800" b="1" i="0" u="none" strike="noStrike" kern="1200" cap="none" spc="0" normalizeH="0" baseline="0" noProof="0" dirty="0">
                <a:ln>
                  <a:noFill/>
                </a:ln>
                <a:solidFill>
                  <a:schemeClr val="bg1"/>
                </a:solidFill>
                <a:effectLst/>
                <a:uLnTx/>
                <a:uFillTx/>
                <a:latin typeface="+mj-lt"/>
                <a:ea typeface="+mn-ea"/>
                <a:cs typeface="Segoe UI"/>
              </a:rPr>
              <a:t>Exercise five</a:t>
            </a:r>
            <a:endParaRPr kumimoji="0" lang="en-US" sz="4800" b="1" i="0" u="none" strike="noStrike" kern="1200" cap="none" spc="0" normalizeH="0" baseline="0" noProof="0" dirty="0">
              <a:ln>
                <a:noFill/>
              </a:ln>
              <a:solidFill>
                <a:schemeClr val="bg1"/>
              </a:solidFill>
              <a:effectLst/>
              <a:uLnTx/>
              <a:uFillTx/>
              <a:latin typeface="+mj-lt"/>
              <a:ea typeface="+mn-ea"/>
              <a:cs typeface="Segoe UI" panose="020B0502040204020203" pitchFamily="34" charset="0"/>
            </a:endParaRPr>
          </a:p>
        </p:txBody>
      </p:sp>
      <p:sp>
        <p:nvSpPr>
          <p:cNvPr id="3" name="Text Placeholder 2">
            <a:extLst>
              <a:ext uri="{FF2B5EF4-FFF2-40B4-BE49-F238E27FC236}">
                <a16:creationId xmlns:a16="http://schemas.microsoft.com/office/drawing/2014/main" id="{93D32733-86D9-3AFD-9C29-F918C925F55C}"/>
              </a:ext>
            </a:extLst>
          </p:cNvPr>
          <p:cNvSpPr>
            <a:spLocks noGrp="1"/>
          </p:cNvSpPr>
          <p:nvPr>
            <p:ph type="body" sz="quarter" idx="12"/>
          </p:nvPr>
        </p:nvSpPr>
        <p:spPr>
          <a:xfrm>
            <a:off x="584200" y="5252490"/>
            <a:ext cx="10480421" cy="369332"/>
          </a:xfrm>
        </p:spPr>
        <p:txBody>
          <a:bodyPr vert="horz" wrap="square" lIns="0" tIns="0" rIns="0" bIns="0" rtlCol="0" anchor="t">
            <a:spAutoFit/>
          </a:bodyPr>
          <a:lstStyle/>
          <a:p>
            <a:r>
              <a:rPr lang="en-US" dirty="0">
                <a:cs typeface="Segoe UI"/>
              </a:rPr>
              <a:t>Make things secure</a:t>
            </a:r>
            <a:endParaRPr lang="en-US" dirty="0"/>
          </a:p>
        </p:txBody>
      </p:sp>
      <p:sp>
        <p:nvSpPr>
          <p:cNvPr id="4" name="Footer Placeholder 3">
            <a:extLst>
              <a:ext uri="{FF2B5EF4-FFF2-40B4-BE49-F238E27FC236}">
                <a16:creationId xmlns:a16="http://schemas.microsoft.com/office/drawing/2014/main" id="{2C57AA0B-4601-E924-DB3E-5A437D95F445}"/>
              </a:ext>
            </a:extLst>
          </p:cNvPr>
          <p:cNvSpPr>
            <a:spLocks noGrp="1"/>
          </p:cNvSpPr>
          <p:nvPr>
            <p:ph type="ftr" sz="quarter" idx="13"/>
          </p:nvPr>
        </p:nvSpPr>
        <p:spPr/>
        <p:txBody>
          <a:bodyPr/>
          <a:lstStyle/>
          <a:p>
            <a:r>
              <a:rPr lang="en-US"/>
              <a:t>Microsoft Confidential</a:t>
            </a:r>
          </a:p>
        </p:txBody>
      </p:sp>
    </p:spTree>
    <p:custDataLst>
      <p:tags r:id="rId1"/>
    </p:custDataLst>
    <p:extLst>
      <p:ext uri="{BB962C8B-B14F-4D97-AF65-F5344CB8AC3E}">
        <p14:creationId xmlns:p14="http://schemas.microsoft.com/office/powerpoint/2010/main" val="340196463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592B75F-3BF6-4737-A016-725FB949ABFA}"/>
              </a:ext>
              <a:ext uri="{C183D7F6-B498-43B3-948B-1728B52AA6E4}">
                <adec:decorative xmlns:adec="http://schemas.microsoft.com/office/drawing/2017/decorative" val="1"/>
              </a:ext>
            </a:extLst>
          </p:cNvPr>
          <p:cNvGrpSpPr/>
          <p:nvPr/>
        </p:nvGrpSpPr>
        <p:grpSpPr>
          <a:xfrm>
            <a:off x="-6185759" y="-1396268"/>
            <a:ext cx="10477905" cy="9094918"/>
            <a:chOff x="-6185759" y="-1396268"/>
            <a:chExt cx="10477905" cy="9094918"/>
          </a:xfrm>
        </p:grpSpPr>
        <p:sp>
          <p:nvSpPr>
            <p:cNvPr id="35" name="Oval 34">
              <a:extLst>
                <a:ext uri="{FF2B5EF4-FFF2-40B4-BE49-F238E27FC236}">
                  <a16:creationId xmlns:a16="http://schemas.microsoft.com/office/drawing/2014/main" id="{9445291A-0234-44B9-B848-7A623A17BFE9}"/>
                </a:ext>
                <a:ext uri="{C183D7F6-B498-43B3-948B-1728B52AA6E4}">
                  <adec:decorative xmlns:adec="http://schemas.microsoft.com/office/drawing/2017/decorative" val="1"/>
                </a:ext>
              </a:extLst>
            </p:cNvPr>
            <p:cNvSpPr/>
            <p:nvPr/>
          </p:nvSpPr>
          <p:spPr>
            <a:xfrm flipH="1">
              <a:off x="-6185759" y="-840652"/>
              <a:ext cx="8539302" cy="8539302"/>
            </a:xfrm>
            <a:prstGeom prst="ellipse">
              <a:avLst/>
            </a:prstGeom>
            <a:gradFill>
              <a:gsLst>
                <a:gs pos="100000">
                  <a:srgbClr val="D59DFF">
                    <a:alpha val="0"/>
                  </a:srgbClr>
                </a:gs>
                <a:gs pos="0">
                  <a:srgbClr val="1F9CF0">
                    <a:alpha val="46359"/>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sp>
          <p:nvSpPr>
            <p:cNvPr id="39" name="Oval 38">
              <a:extLst>
                <a:ext uri="{FF2B5EF4-FFF2-40B4-BE49-F238E27FC236}">
                  <a16:creationId xmlns:a16="http://schemas.microsoft.com/office/drawing/2014/main" id="{FE40CCF1-AAA7-4D18-91A4-BDEA95A8EFCA}"/>
                </a:ext>
                <a:ext uri="{C183D7F6-B498-43B3-948B-1728B52AA6E4}">
                  <adec:decorative xmlns:adec="http://schemas.microsoft.com/office/drawing/2017/decorative" val="1"/>
                </a:ext>
              </a:extLst>
            </p:cNvPr>
            <p:cNvSpPr/>
            <p:nvPr/>
          </p:nvSpPr>
          <p:spPr>
            <a:xfrm flipH="1">
              <a:off x="1323506" y="3925162"/>
              <a:ext cx="2146475" cy="2146475"/>
            </a:xfrm>
            <a:prstGeom prst="ellipse">
              <a:avLst/>
            </a:prstGeom>
            <a:gradFill>
              <a:gsLst>
                <a:gs pos="0">
                  <a:srgbClr val="8661C5"/>
                </a:gs>
                <a:gs pos="100000">
                  <a:srgbClr val="161828"/>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pic>
          <p:nvPicPr>
            <p:cNvPr id="40" name="Picture 39">
              <a:extLst>
                <a:ext uri="{FF2B5EF4-FFF2-40B4-BE49-F238E27FC236}">
                  <a16:creationId xmlns:a16="http://schemas.microsoft.com/office/drawing/2014/main" id="{F777A30D-3EF0-4BE0-96B2-705DF218AAFD}"/>
                </a:ext>
                <a:ext uri="{C183D7F6-B498-43B3-948B-1728B52AA6E4}">
                  <adec:decorative xmlns:adec="http://schemas.microsoft.com/office/drawing/2017/decorative" val="1"/>
                </a:ext>
              </a:extLst>
            </p:cNvPr>
            <p:cNvPicPr>
              <a:picLocks noChangeAspect="1"/>
            </p:cNvPicPr>
            <p:nvPr/>
          </p:nvPicPr>
          <p:blipFill>
            <a:blip r:embed="rId4">
              <a:alphaModFix amt="30000"/>
              <a:extLst>
                <a:ext uri="{28A0092B-C50C-407E-A947-70E740481C1C}">
                  <a14:useLocalDpi xmlns:a14="http://schemas.microsoft.com/office/drawing/2010/main" val="0"/>
                </a:ext>
              </a:extLst>
            </a:blip>
            <a:srcRect/>
            <a:stretch/>
          </p:blipFill>
          <p:spPr>
            <a:xfrm flipH="1">
              <a:off x="-1181919" y="-1396268"/>
              <a:ext cx="5474065" cy="4717657"/>
            </a:xfrm>
            <a:prstGeom prst="rect">
              <a:avLst/>
            </a:prstGeom>
          </p:spPr>
        </p:pic>
        <p:cxnSp>
          <p:nvCxnSpPr>
            <p:cNvPr id="41" name="Straight Connector 40">
              <a:extLst>
                <a:ext uri="{FF2B5EF4-FFF2-40B4-BE49-F238E27FC236}">
                  <a16:creationId xmlns:a16="http://schemas.microsoft.com/office/drawing/2014/main" id="{FF7EBEB8-B547-4EF0-A9F7-0557959B8DCA}"/>
                </a:ext>
                <a:ext uri="{C183D7F6-B498-43B3-948B-1728B52AA6E4}">
                  <adec:decorative xmlns:adec="http://schemas.microsoft.com/office/drawing/2017/decorative" val="1"/>
                </a:ext>
              </a:extLst>
            </p:cNvPr>
            <p:cNvCxnSpPr>
              <a:cxnSpLocks/>
            </p:cNvCxnSpPr>
            <p:nvPr/>
          </p:nvCxnSpPr>
          <p:spPr>
            <a:xfrm>
              <a:off x="565863" y="83127"/>
              <a:ext cx="0" cy="3141168"/>
            </a:xfrm>
            <a:prstGeom prst="line">
              <a:avLst/>
            </a:prstGeom>
            <a:ln w="127000">
              <a:gradFill flip="none" rotWithShape="1">
                <a:gsLst>
                  <a:gs pos="5000">
                    <a:srgbClr val="1F9CF0"/>
                  </a:gs>
                  <a:gs pos="100000">
                    <a:srgbClr val="D59DFF"/>
                  </a:gs>
                </a:gsLst>
                <a:lin ang="5400000" scaled="1"/>
                <a:tileRect/>
              </a:gradFill>
            </a:ln>
          </p:spPr>
          <p:style>
            <a:lnRef idx="1">
              <a:schemeClr val="accent1"/>
            </a:lnRef>
            <a:fillRef idx="0">
              <a:schemeClr val="accent1"/>
            </a:fillRef>
            <a:effectRef idx="0">
              <a:schemeClr val="accent1"/>
            </a:effectRef>
            <a:fontRef idx="minor">
              <a:schemeClr val="tx1"/>
            </a:fontRef>
          </p:style>
        </p:cxnSp>
      </p:grpSp>
      <p:sp>
        <p:nvSpPr>
          <p:cNvPr id="144" name="Text Placeholder 2">
            <a:extLst>
              <a:ext uri="{FF2B5EF4-FFF2-40B4-BE49-F238E27FC236}">
                <a16:creationId xmlns:a16="http://schemas.microsoft.com/office/drawing/2014/main" id="{210C276D-CCB3-4D85-AFCF-EBAFC8B2E1D0}"/>
              </a:ext>
            </a:extLst>
          </p:cNvPr>
          <p:cNvSpPr txBox="1">
            <a:spLocks noGrp="1"/>
          </p:cNvSpPr>
          <p:nvPr>
            <p:ph type="title"/>
          </p:nvPr>
        </p:nvSpPr>
        <p:spPr>
          <a:xfrm>
            <a:off x="990113" y="629072"/>
            <a:ext cx="3383476" cy="202991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marL="0" marR="0" lvl="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a:pPr>
            <a:r>
              <a:rPr kumimoji="0" lang="en-US" sz="4500" b="1" i="0" u="none" strike="noStrike" kern="1200" cap="none" spc="0" normalizeH="0" baseline="0" noProof="0">
                <a:ln>
                  <a:noFill/>
                </a:ln>
                <a:solidFill>
                  <a:prstClr val="white"/>
                </a:solidFill>
                <a:effectLst>
                  <a:outerShdw blurRad="1270000" dist="914400" dir="8100000" algn="tr" rotWithShape="0">
                    <a:prstClr val="black">
                      <a:alpha val="40000"/>
                    </a:prstClr>
                  </a:outerShdw>
                </a:effectLst>
                <a:uLnTx/>
                <a:uFillTx/>
                <a:latin typeface="Helvetica" pitchFamily="2" charset="0"/>
                <a:ea typeface="+mn-ea"/>
                <a:cs typeface="+mn-cs"/>
              </a:rPr>
              <a:t>The benefits of </a:t>
            </a:r>
            <a:r>
              <a:rPr kumimoji="0" lang="en-US" sz="4500" b="1" i="0" u="none" strike="noStrike" kern="1200" cap="none" spc="0" normalizeH="0" baseline="0" noProof="0" err="1">
                <a:ln>
                  <a:noFill/>
                </a:ln>
                <a:solidFill>
                  <a:prstClr val="white"/>
                </a:solidFill>
                <a:effectLst>
                  <a:outerShdw blurRad="1270000" dist="914400" dir="8100000" algn="tr" rotWithShape="0">
                    <a:prstClr val="black">
                      <a:alpha val="40000"/>
                    </a:prstClr>
                  </a:outerShdw>
                </a:effectLst>
                <a:uLnTx/>
                <a:uFillTx/>
                <a:latin typeface="Helvetica" pitchFamily="2" charset="0"/>
                <a:ea typeface="+mn-ea"/>
                <a:cs typeface="+mn-cs"/>
              </a:rPr>
              <a:t>DevSecOps</a:t>
            </a:r>
            <a:endParaRPr kumimoji="0" lang="id-ID" sz="4500" b="1" i="0" u="none" strike="noStrike" kern="1200" cap="none" spc="0" normalizeH="0" baseline="0" noProof="0">
              <a:ln>
                <a:noFill/>
              </a:ln>
              <a:solidFill>
                <a:prstClr val="white"/>
              </a:solidFill>
              <a:effectLst>
                <a:outerShdw blurRad="1270000" dist="914400" dir="8100000" algn="tr" rotWithShape="0">
                  <a:prstClr val="black">
                    <a:alpha val="40000"/>
                  </a:prstClr>
                </a:outerShdw>
              </a:effectLst>
              <a:uLnTx/>
              <a:uFillTx/>
              <a:latin typeface="Helvetica" pitchFamily="2" charset="0"/>
              <a:ea typeface="+mn-ea"/>
              <a:cs typeface="+mn-cs"/>
            </a:endParaRPr>
          </a:p>
        </p:txBody>
      </p:sp>
      <p:sp>
        <p:nvSpPr>
          <p:cNvPr id="172" name="Rectangle 171">
            <a:extLst>
              <a:ext uri="{FF2B5EF4-FFF2-40B4-BE49-F238E27FC236}">
                <a16:creationId xmlns:a16="http://schemas.microsoft.com/office/drawing/2014/main" id="{BBE86876-6E03-45C8-A5EC-43CBF0FF2C35}"/>
              </a:ext>
            </a:extLst>
          </p:cNvPr>
          <p:cNvSpPr/>
          <p:nvPr/>
        </p:nvSpPr>
        <p:spPr>
          <a:xfrm>
            <a:off x="1024018" y="2721936"/>
            <a:ext cx="3268129" cy="620876"/>
          </a:xfrm>
          <a:prstGeom prst="rect">
            <a:avLst/>
          </a:prstGeom>
        </p:spPr>
        <p:txBody>
          <a:bodyPr wrap="square">
            <a:spAutoFit/>
          </a:bodyPr>
          <a:lstStyle/>
          <a:p>
            <a:pPr marL="0" marR="0" lvl="0" indent="0" algn="l" defTabSz="285750" rtl="0" eaLnBrk="1" fontAlgn="auto" latinLnBrk="0" hangingPunct="1">
              <a:lnSpc>
                <a:spcPct val="120000"/>
              </a:lnSpc>
              <a:spcBef>
                <a:spcPts val="0"/>
              </a:spcBef>
              <a:spcAft>
                <a:spcPts val="0"/>
              </a:spcAft>
              <a:buClrTx/>
              <a:buSzTx/>
              <a:buFontTx/>
              <a:buNone/>
              <a:tabLst/>
              <a:defRPr/>
            </a:pPr>
            <a:r>
              <a:rPr kumimoji="0" lang="en-US" sz="1500" b="1" i="0" u="none" strike="noStrike" kern="1200" cap="none" spc="0" normalizeH="0" baseline="0" noProof="0">
                <a:ln>
                  <a:noFill/>
                </a:ln>
                <a:solidFill>
                  <a:srgbClr val="D59DFF"/>
                </a:solidFill>
                <a:effectLst/>
                <a:uLnTx/>
                <a:uFillTx/>
                <a:latin typeface="Helvetica" pitchFamily="2" charset="0"/>
                <a:ea typeface="+mn-ea"/>
                <a:cs typeface="Segoe UI" panose="020B0502040204020203" pitchFamily="34" charset="0"/>
              </a:rPr>
              <a:t>MORE SECURE CODE, SHIPPED AT THE SAME SPEED</a:t>
            </a:r>
          </a:p>
        </p:txBody>
      </p:sp>
      <p:grpSp>
        <p:nvGrpSpPr>
          <p:cNvPr id="219" name="Group 218">
            <a:extLst>
              <a:ext uri="{FF2B5EF4-FFF2-40B4-BE49-F238E27FC236}">
                <a16:creationId xmlns:a16="http://schemas.microsoft.com/office/drawing/2014/main" id="{DD5ED6E7-009C-4988-BC46-8040367C1673}"/>
              </a:ext>
              <a:ext uri="{C183D7F6-B498-43B3-948B-1728B52AA6E4}">
                <adec:decorative xmlns:adec="http://schemas.microsoft.com/office/drawing/2017/decorative" val="1"/>
              </a:ext>
            </a:extLst>
          </p:cNvPr>
          <p:cNvGrpSpPr/>
          <p:nvPr/>
        </p:nvGrpSpPr>
        <p:grpSpPr>
          <a:xfrm>
            <a:off x="702774" y="3423917"/>
            <a:ext cx="5948365" cy="3157057"/>
            <a:chOff x="702774" y="3423917"/>
            <a:chExt cx="5948365" cy="3157057"/>
          </a:xfrm>
        </p:grpSpPr>
        <p:sp>
          <p:nvSpPr>
            <p:cNvPr id="220" name="Rectangle 219">
              <a:extLst>
                <a:ext uri="{FF2B5EF4-FFF2-40B4-BE49-F238E27FC236}">
                  <a16:creationId xmlns:a16="http://schemas.microsoft.com/office/drawing/2014/main" id="{17C3C944-ABA4-4CD7-B261-0DFBA56ED12B}"/>
                </a:ext>
                <a:ext uri="{C183D7F6-B498-43B3-948B-1728B52AA6E4}">
                  <adec:decorative xmlns:adec="http://schemas.microsoft.com/office/drawing/2017/decorative" val="1"/>
                </a:ext>
              </a:extLst>
            </p:cNvPr>
            <p:cNvSpPr/>
            <p:nvPr/>
          </p:nvSpPr>
          <p:spPr>
            <a:xfrm>
              <a:off x="702774" y="3423917"/>
              <a:ext cx="2690422" cy="120330"/>
            </a:xfrm>
            <a:prstGeom prst="rect">
              <a:avLst/>
            </a:prstGeom>
            <a:gradFill flip="none" rotWithShape="1">
              <a:gsLst>
                <a:gs pos="2000">
                  <a:srgbClr val="EC2B8C"/>
                </a:gs>
                <a:gs pos="99000">
                  <a:srgbClr val="9477E2"/>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400" b="0" i="0" u="none" strike="noStrike" kern="1200" cap="none" spc="0" normalizeH="0" baseline="0" noProof="0">
                <a:ln>
                  <a:noFill/>
                </a:ln>
                <a:solidFill>
                  <a:prstClr val="white"/>
                </a:solidFill>
                <a:effectLst/>
                <a:uLnTx/>
                <a:uFillTx/>
                <a:latin typeface="Helvetica"/>
                <a:ea typeface="+mn-ea"/>
                <a:cs typeface="+mn-cs"/>
              </a:endParaRPr>
            </a:p>
          </p:txBody>
        </p:sp>
        <p:sp>
          <p:nvSpPr>
            <p:cNvPr id="221" name="Rectangle 220">
              <a:extLst>
                <a:ext uri="{FF2B5EF4-FFF2-40B4-BE49-F238E27FC236}">
                  <a16:creationId xmlns:a16="http://schemas.microsoft.com/office/drawing/2014/main" id="{31BFE7ED-0D90-4984-B702-24F8A70C66DE}"/>
                </a:ext>
                <a:ext uri="{C183D7F6-B498-43B3-948B-1728B52AA6E4}">
                  <adec:decorative xmlns:adec="http://schemas.microsoft.com/office/drawing/2017/decorative" val="1"/>
                </a:ext>
              </a:extLst>
            </p:cNvPr>
            <p:cNvSpPr/>
            <p:nvPr/>
          </p:nvSpPr>
          <p:spPr>
            <a:xfrm>
              <a:off x="3960717" y="3423917"/>
              <a:ext cx="2690422" cy="120330"/>
            </a:xfrm>
            <a:prstGeom prst="rect">
              <a:avLst/>
            </a:prstGeom>
            <a:gradFill flip="none" rotWithShape="1">
              <a:gsLst>
                <a:gs pos="0">
                  <a:schemeClr val="accent2"/>
                </a:gs>
                <a:gs pos="100000">
                  <a:srgbClr val="5C30D3"/>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400" b="0" i="0" u="none" strike="noStrike" kern="1200" cap="none" spc="0" normalizeH="0" baseline="0" noProof="0">
                <a:ln>
                  <a:noFill/>
                </a:ln>
                <a:solidFill>
                  <a:prstClr val="white"/>
                </a:solidFill>
                <a:effectLst/>
                <a:uLnTx/>
                <a:uFillTx/>
                <a:latin typeface="Helvetica"/>
                <a:ea typeface="+mn-ea"/>
                <a:cs typeface="+mn-cs"/>
              </a:endParaRPr>
            </a:p>
          </p:txBody>
        </p:sp>
        <p:cxnSp>
          <p:nvCxnSpPr>
            <p:cNvPr id="222" name="Straight Connector 221">
              <a:extLst>
                <a:ext uri="{FF2B5EF4-FFF2-40B4-BE49-F238E27FC236}">
                  <a16:creationId xmlns:a16="http://schemas.microsoft.com/office/drawing/2014/main" id="{2748B1DB-EBB5-4952-966B-48CEC88A2DFE}"/>
                </a:ext>
                <a:ext uri="{C183D7F6-B498-43B3-948B-1728B52AA6E4}">
                  <adec:decorative xmlns:adec="http://schemas.microsoft.com/office/drawing/2017/decorative" val="1"/>
                </a:ext>
              </a:extLst>
            </p:cNvPr>
            <p:cNvCxnSpPr>
              <a:cxnSpLocks/>
            </p:cNvCxnSpPr>
            <p:nvPr/>
          </p:nvCxnSpPr>
          <p:spPr>
            <a:xfrm>
              <a:off x="3691039" y="3423917"/>
              <a:ext cx="0" cy="3157057"/>
            </a:xfrm>
            <a:prstGeom prst="line">
              <a:avLst/>
            </a:prstGeom>
            <a:ln w="15875">
              <a:solidFill>
                <a:schemeClr val="accent3">
                  <a:alpha val="25000"/>
                </a:schemeClr>
              </a:solidFill>
            </a:ln>
          </p:spPr>
          <p:style>
            <a:lnRef idx="1">
              <a:schemeClr val="accent1"/>
            </a:lnRef>
            <a:fillRef idx="0">
              <a:schemeClr val="accent1"/>
            </a:fillRef>
            <a:effectRef idx="0">
              <a:schemeClr val="accent1"/>
            </a:effectRef>
            <a:fontRef idx="minor">
              <a:schemeClr val="tx1"/>
            </a:fontRef>
          </p:style>
        </p:cxnSp>
      </p:grpSp>
      <p:sp>
        <p:nvSpPr>
          <p:cNvPr id="243" name="TextBox 242">
            <a:extLst>
              <a:ext uri="{FF2B5EF4-FFF2-40B4-BE49-F238E27FC236}">
                <a16:creationId xmlns:a16="http://schemas.microsoft.com/office/drawing/2014/main" id="{E6FEED2B-381B-4A04-A478-718745703807}"/>
              </a:ext>
            </a:extLst>
          </p:cNvPr>
          <p:cNvSpPr txBox="1"/>
          <p:nvPr/>
        </p:nvSpPr>
        <p:spPr>
          <a:xfrm>
            <a:off x="612069" y="3833340"/>
            <a:ext cx="298825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Helvetica"/>
                <a:ea typeface="+mn-ea"/>
                <a:cs typeface="Segoe UI Semibold" panose="020B0502040204020203" pitchFamily="34" charset="0"/>
              </a:rPr>
              <a:t>DevOps Definition (Development + Operations)</a:t>
            </a:r>
          </a:p>
        </p:txBody>
      </p:sp>
      <p:sp>
        <p:nvSpPr>
          <p:cNvPr id="265" name="Rectangle 264">
            <a:extLst>
              <a:ext uri="{FF2B5EF4-FFF2-40B4-BE49-F238E27FC236}">
                <a16:creationId xmlns:a16="http://schemas.microsoft.com/office/drawing/2014/main" id="{A1557C1B-062D-4909-80FC-8103AE0FCB4D}"/>
              </a:ext>
            </a:extLst>
          </p:cNvPr>
          <p:cNvSpPr/>
          <p:nvPr/>
        </p:nvSpPr>
        <p:spPr>
          <a:xfrm>
            <a:off x="616659" y="4482869"/>
            <a:ext cx="2681244" cy="1102674"/>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400" b="0" i="0" u="none" strike="noStrike" kern="1200" cap="none" spc="0" normalizeH="0" baseline="0" noProof="0">
                <a:ln>
                  <a:noFill/>
                </a:ln>
                <a:solidFill>
                  <a:srgbClr val="BFE8F6"/>
                </a:solidFill>
                <a:effectLst/>
                <a:uLnTx/>
                <a:uFillTx/>
                <a:latin typeface="Helvetica"/>
                <a:ea typeface="+mn-ea"/>
                <a:cs typeface="Segoe UI" panose="020B0502040204020203" pitchFamily="34" charset="0"/>
              </a:rPr>
              <a:t>DevOps is the union of </a:t>
            </a:r>
            <a:r>
              <a:rPr kumimoji="0" lang="en-US" sz="1400" b="0" i="0" u="none" strike="noStrike" kern="1200" cap="none" spc="0" normalizeH="0" baseline="0" noProof="0">
                <a:ln>
                  <a:noFill/>
                </a:ln>
                <a:solidFill>
                  <a:srgbClr val="BFE8F6"/>
                </a:solidFill>
                <a:effectLst/>
                <a:uLnTx/>
                <a:uFillTx/>
                <a:latin typeface="Helvetica"/>
                <a:ea typeface="Segoe UI" charset="0"/>
                <a:cs typeface="Segoe UI" panose="020B0502040204020203" pitchFamily="34" charset="0"/>
              </a:rPr>
              <a:t>people, processes, and technology </a:t>
            </a:r>
            <a:r>
              <a:rPr kumimoji="0" lang="en-US" sz="1400" b="0" i="0" u="none" strike="noStrike" kern="1200" cap="none" spc="0" normalizeH="0" baseline="0" noProof="0">
                <a:ln>
                  <a:noFill/>
                </a:ln>
                <a:solidFill>
                  <a:srgbClr val="BFE8F6"/>
                </a:solidFill>
                <a:effectLst/>
                <a:uLnTx/>
                <a:uFillTx/>
                <a:latin typeface="Helvetica"/>
                <a:ea typeface="+mn-ea"/>
                <a:cs typeface="Segoe UI" panose="020B0502040204020203" pitchFamily="34" charset="0"/>
              </a:rPr>
              <a:t>to deliver continuous value to users.</a:t>
            </a:r>
          </a:p>
        </p:txBody>
      </p:sp>
      <p:sp>
        <p:nvSpPr>
          <p:cNvPr id="286" name="TextBox 285">
            <a:extLst>
              <a:ext uri="{FF2B5EF4-FFF2-40B4-BE49-F238E27FC236}">
                <a16:creationId xmlns:a16="http://schemas.microsoft.com/office/drawing/2014/main" id="{E529870C-0741-4385-9649-F9D33AA8CC16}"/>
              </a:ext>
            </a:extLst>
          </p:cNvPr>
          <p:cNvSpPr txBox="1"/>
          <p:nvPr/>
        </p:nvSpPr>
        <p:spPr>
          <a:xfrm>
            <a:off x="3878161" y="3833340"/>
            <a:ext cx="387433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Helvetica"/>
                <a:ea typeface="+mn-ea"/>
                <a:cs typeface="Segoe UI Semibold" panose="020B0502040204020203" pitchFamily="34" charset="0"/>
              </a:rPr>
              <a:t>DevSecOps Definition </a:t>
            </a:r>
            <a:br>
              <a:rPr kumimoji="0" lang="en-US" sz="1400" b="1" i="0" u="none" strike="noStrike" kern="1200" cap="none" spc="0" normalizeH="0" baseline="0" noProof="0">
                <a:ln>
                  <a:noFill/>
                </a:ln>
                <a:solidFill>
                  <a:prstClr val="white"/>
                </a:solidFill>
                <a:effectLst/>
                <a:uLnTx/>
                <a:uFillTx/>
                <a:latin typeface="Helvetica"/>
                <a:ea typeface="+mn-ea"/>
                <a:cs typeface="Segoe UI Semibold" panose="020B0502040204020203" pitchFamily="34" charset="0"/>
              </a:rPr>
            </a:br>
            <a:r>
              <a:rPr kumimoji="0" lang="en-US" sz="1400" b="1" i="0" u="none" strike="noStrike" kern="1200" cap="none" spc="0" normalizeH="0" baseline="0" noProof="0">
                <a:ln>
                  <a:noFill/>
                </a:ln>
                <a:solidFill>
                  <a:prstClr val="white"/>
                </a:solidFill>
                <a:effectLst/>
                <a:uLnTx/>
                <a:uFillTx/>
                <a:latin typeface="Helvetica"/>
                <a:ea typeface="+mn-ea"/>
                <a:cs typeface="Segoe UI Semibold" panose="020B0502040204020203" pitchFamily="34" charset="0"/>
              </a:rPr>
              <a:t>(Development + Security + Operations)</a:t>
            </a:r>
          </a:p>
        </p:txBody>
      </p:sp>
      <p:sp>
        <p:nvSpPr>
          <p:cNvPr id="306" name="Rectangle 305">
            <a:extLst>
              <a:ext uri="{FF2B5EF4-FFF2-40B4-BE49-F238E27FC236}">
                <a16:creationId xmlns:a16="http://schemas.microsoft.com/office/drawing/2014/main" id="{07412209-B0E2-449E-B241-DB3DB8C19B60}"/>
              </a:ext>
            </a:extLst>
          </p:cNvPr>
          <p:cNvSpPr/>
          <p:nvPr/>
        </p:nvSpPr>
        <p:spPr>
          <a:xfrm>
            <a:off x="3882751" y="4482869"/>
            <a:ext cx="3380635" cy="1878271"/>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BFE8F6"/>
                </a:solidFill>
                <a:effectLst/>
                <a:uLnTx/>
                <a:uFillTx/>
                <a:latin typeface="Helvetica" pitchFamily="2" charset="0"/>
                <a:ea typeface="+mn-ea"/>
                <a:cs typeface="Segoe UI" panose="020B0502040204020203" pitchFamily="34" charset="0"/>
              </a:rPr>
              <a:t>DevSecOps</a:t>
            </a:r>
            <a:r>
              <a:rPr kumimoji="0" lang="en-US" sz="1400" b="0" i="0" u="none" strike="noStrike" kern="1200" cap="none" spc="0" normalizeH="0" baseline="0" noProof="0" dirty="0">
                <a:ln>
                  <a:noFill/>
                </a:ln>
                <a:solidFill>
                  <a:srgbClr val="BFE8F6"/>
                </a:solidFill>
                <a:effectLst/>
                <a:uLnTx/>
                <a:uFillTx/>
                <a:latin typeface="Helvetica" pitchFamily="2" charset="0"/>
                <a:ea typeface="+mn-ea"/>
                <a:cs typeface="Segoe UI" panose="020B0502040204020203" pitchFamily="34" charset="0"/>
              </a:rPr>
              <a:t> is an evolution in the way development organizations approach security by introducing a security-first mindset culture and automating security into every phase of the software development lifecycle from design to delivery.</a:t>
            </a:r>
          </a:p>
        </p:txBody>
      </p:sp>
      <p:grpSp>
        <p:nvGrpSpPr>
          <p:cNvPr id="310" name="Group 309">
            <a:extLst>
              <a:ext uri="{FF2B5EF4-FFF2-40B4-BE49-F238E27FC236}">
                <a16:creationId xmlns:a16="http://schemas.microsoft.com/office/drawing/2014/main" id="{93A6E422-8812-4C9E-A227-A09F179EF57C}"/>
              </a:ext>
              <a:ext uri="{C183D7F6-B498-43B3-948B-1728B52AA6E4}">
                <adec:decorative xmlns:adec="http://schemas.microsoft.com/office/drawing/2017/decorative" val="1"/>
              </a:ext>
            </a:extLst>
          </p:cNvPr>
          <p:cNvGrpSpPr/>
          <p:nvPr/>
        </p:nvGrpSpPr>
        <p:grpSpPr>
          <a:xfrm>
            <a:off x="7431701" y="954415"/>
            <a:ext cx="4382749" cy="1480263"/>
            <a:chOff x="7431701" y="954415"/>
            <a:chExt cx="4382749" cy="1480263"/>
          </a:xfrm>
        </p:grpSpPr>
        <p:sp>
          <p:nvSpPr>
            <p:cNvPr id="311" name="Rectangle: Rounded Corners 6">
              <a:extLst>
                <a:ext uri="{FF2B5EF4-FFF2-40B4-BE49-F238E27FC236}">
                  <a16:creationId xmlns:a16="http://schemas.microsoft.com/office/drawing/2014/main" id="{4709E4E4-5FFC-4744-9588-3FD62AE7D63A}"/>
                </a:ext>
                <a:ext uri="{C183D7F6-B498-43B3-948B-1728B52AA6E4}">
                  <adec:decorative xmlns:adec="http://schemas.microsoft.com/office/drawing/2017/decorative" val="1"/>
                </a:ext>
              </a:extLst>
            </p:cNvPr>
            <p:cNvSpPr/>
            <p:nvPr/>
          </p:nvSpPr>
          <p:spPr>
            <a:xfrm>
              <a:off x="7911485" y="954415"/>
              <a:ext cx="3902965" cy="1480263"/>
            </a:xfrm>
            <a:prstGeom prst="roundRect">
              <a:avLst>
                <a:gd name="adj" fmla="val 3188"/>
              </a:avLst>
            </a:prstGeom>
            <a:gradFill>
              <a:gsLst>
                <a:gs pos="0">
                  <a:srgbClr val="1F9CF0"/>
                </a:gs>
                <a:gs pos="100000">
                  <a:srgbClr val="1F9CF0">
                    <a:alpha val="0"/>
                  </a:srgb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id-ID" sz="1798" b="0" i="0" u="none" strike="noStrike" kern="1200" cap="none" spc="0" normalizeH="0" baseline="0" noProof="0">
                <a:ln>
                  <a:noFill/>
                </a:ln>
                <a:solidFill>
                  <a:prstClr val="white"/>
                </a:solidFill>
                <a:effectLst/>
                <a:uLnTx/>
                <a:uFillTx/>
                <a:latin typeface="Helvetica"/>
                <a:ea typeface="+mn-ea"/>
                <a:cs typeface="+mn-cs"/>
              </a:endParaRPr>
            </a:p>
          </p:txBody>
        </p:sp>
        <p:sp>
          <p:nvSpPr>
            <p:cNvPr id="312" name="Oval 311">
              <a:extLst>
                <a:ext uri="{FF2B5EF4-FFF2-40B4-BE49-F238E27FC236}">
                  <a16:creationId xmlns:a16="http://schemas.microsoft.com/office/drawing/2014/main" id="{0B6F8208-3C0D-4D67-B226-7A22A3CAFCB0}"/>
                </a:ext>
                <a:ext uri="{C183D7F6-B498-43B3-948B-1728B52AA6E4}">
                  <adec:decorative xmlns:adec="http://schemas.microsoft.com/office/drawing/2017/decorative" val="1"/>
                </a:ext>
              </a:extLst>
            </p:cNvPr>
            <p:cNvSpPr/>
            <p:nvPr/>
          </p:nvSpPr>
          <p:spPr>
            <a:xfrm>
              <a:off x="7431701" y="1225442"/>
              <a:ext cx="959569" cy="959093"/>
            </a:xfrm>
            <a:prstGeom prst="ellipse">
              <a:avLst/>
            </a:prstGeom>
            <a:solidFill>
              <a:srgbClr val="1F9CF0">
                <a:alpha val="57000"/>
              </a:srgbClr>
            </a:solidFill>
            <a:ln>
              <a:noFill/>
            </a:ln>
            <a:effectLst>
              <a:outerShdw blurRad="889000" dir="5400000" sx="89000" sy="89000" algn="ctr" rotWithShape="0">
                <a:srgbClr val="000000">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sp>
          <p:nvSpPr>
            <p:cNvPr id="313" name="Oval 312">
              <a:extLst>
                <a:ext uri="{FF2B5EF4-FFF2-40B4-BE49-F238E27FC236}">
                  <a16:creationId xmlns:a16="http://schemas.microsoft.com/office/drawing/2014/main" id="{06A0CC0C-00F0-4C6F-BA62-C59685B4ED21}"/>
                </a:ext>
                <a:ext uri="{C183D7F6-B498-43B3-948B-1728B52AA6E4}">
                  <adec:decorative xmlns:adec="http://schemas.microsoft.com/office/drawing/2017/decorative" val="1"/>
                </a:ext>
              </a:extLst>
            </p:cNvPr>
            <p:cNvSpPr/>
            <p:nvPr/>
          </p:nvSpPr>
          <p:spPr>
            <a:xfrm>
              <a:off x="7593904" y="1388819"/>
              <a:ext cx="635958" cy="635643"/>
            </a:xfrm>
            <a:prstGeom prst="ellipse">
              <a:avLst/>
            </a:prstGeom>
            <a:solidFill>
              <a:srgbClr val="1F9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grpSp>
      <p:pic>
        <p:nvPicPr>
          <p:cNvPr id="328" name="Picture 327" descr="Icon of two line arrows encircling a system">
            <a:extLst>
              <a:ext uri="{FF2B5EF4-FFF2-40B4-BE49-F238E27FC236}">
                <a16:creationId xmlns:a16="http://schemas.microsoft.com/office/drawing/2014/main" id="{BAAB1FAF-BB84-4E33-B67C-08342D431724}"/>
              </a:ext>
              <a:ext uri="{C183D7F6-B498-43B3-948B-1728B52AA6E4}">
                <adec:decorative xmlns:adec="http://schemas.microsoft.com/office/drawing/2017/decorative" val="0"/>
              </a:ext>
            </a:extLst>
          </p:cNvPr>
          <p:cNvPicPr>
            <a:picLocks noChangeAspect="1"/>
          </p:cNvPicPr>
          <p:nvPr/>
        </p:nvPicPr>
        <p:blipFill>
          <a:blip r:embed="rId5"/>
          <a:stretch>
            <a:fillRect/>
          </a:stretch>
        </p:blipFill>
        <p:spPr>
          <a:xfrm>
            <a:off x="7714158" y="1519173"/>
            <a:ext cx="394335" cy="394335"/>
          </a:xfrm>
          <a:prstGeom prst="rect">
            <a:avLst/>
          </a:prstGeom>
        </p:spPr>
      </p:pic>
      <p:sp>
        <p:nvSpPr>
          <p:cNvPr id="341" name="TextBox 340">
            <a:extLst>
              <a:ext uri="{FF2B5EF4-FFF2-40B4-BE49-F238E27FC236}">
                <a16:creationId xmlns:a16="http://schemas.microsoft.com/office/drawing/2014/main" id="{D88E63C4-CEEC-4F8A-AC75-81EEC4C38749}"/>
              </a:ext>
            </a:extLst>
          </p:cNvPr>
          <p:cNvSpPr txBox="1"/>
          <p:nvPr/>
        </p:nvSpPr>
        <p:spPr>
          <a:xfrm>
            <a:off x="8447242" y="1417547"/>
            <a:ext cx="3041983" cy="553998"/>
          </a:xfrm>
          <a:prstGeom prst="rect">
            <a:avLst/>
          </a:prstGeom>
          <a:noFill/>
        </p:spPr>
        <p:txBody>
          <a:bodyPr wrap="square" rtlCol="0">
            <a:spAutoFit/>
          </a:bodyPr>
          <a:lstStyle/>
          <a:p>
            <a:pPr marL="0" marR="0" lvl="0" indent="0" algn="l" defTabSz="28575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prstClr val="white"/>
                </a:solidFill>
                <a:effectLst/>
                <a:uLnTx/>
                <a:uFillTx/>
                <a:latin typeface="Helvetica" pitchFamily="2" charset="0"/>
                <a:ea typeface="Roboto Medium" panose="02000000000000000000" pitchFamily="2" charset="0"/>
                <a:cs typeface="Segoe UI" panose="020B0502040204020203" pitchFamily="34" charset="0"/>
              </a:rPr>
              <a:t>Reduce remediation time by shifting security left</a:t>
            </a:r>
          </a:p>
        </p:txBody>
      </p:sp>
      <p:grpSp>
        <p:nvGrpSpPr>
          <p:cNvPr id="366" name="Group 365">
            <a:extLst>
              <a:ext uri="{FF2B5EF4-FFF2-40B4-BE49-F238E27FC236}">
                <a16:creationId xmlns:a16="http://schemas.microsoft.com/office/drawing/2014/main" id="{874F6563-F289-4F78-BDC1-A3E191809B47}"/>
              </a:ext>
              <a:ext uri="{C183D7F6-B498-43B3-948B-1728B52AA6E4}">
                <adec:decorative xmlns:adec="http://schemas.microsoft.com/office/drawing/2017/decorative" val="1"/>
              </a:ext>
            </a:extLst>
          </p:cNvPr>
          <p:cNvGrpSpPr/>
          <p:nvPr/>
        </p:nvGrpSpPr>
        <p:grpSpPr>
          <a:xfrm>
            <a:off x="7431541" y="2515657"/>
            <a:ext cx="4382749" cy="1480263"/>
            <a:chOff x="7431541" y="2515657"/>
            <a:chExt cx="4382749" cy="1480263"/>
          </a:xfrm>
        </p:grpSpPr>
        <p:sp>
          <p:nvSpPr>
            <p:cNvPr id="367" name="Rectangle: Rounded Corners 6">
              <a:extLst>
                <a:ext uri="{FF2B5EF4-FFF2-40B4-BE49-F238E27FC236}">
                  <a16:creationId xmlns:a16="http://schemas.microsoft.com/office/drawing/2014/main" id="{3F00C3D2-EEAC-44CF-8E42-B5D37A30F9F4}"/>
                </a:ext>
                <a:ext uri="{C183D7F6-B498-43B3-948B-1728B52AA6E4}">
                  <adec:decorative xmlns:adec="http://schemas.microsoft.com/office/drawing/2017/decorative" val="1"/>
                </a:ext>
              </a:extLst>
            </p:cNvPr>
            <p:cNvSpPr/>
            <p:nvPr/>
          </p:nvSpPr>
          <p:spPr>
            <a:xfrm>
              <a:off x="7911325" y="2515657"/>
              <a:ext cx="3902965" cy="1480263"/>
            </a:xfrm>
            <a:prstGeom prst="roundRect">
              <a:avLst>
                <a:gd name="adj" fmla="val 3188"/>
              </a:avLst>
            </a:prstGeom>
            <a:gradFill>
              <a:gsLst>
                <a:gs pos="0">
                  <a:schemeClr val="accent3">
                    <a:alpha val="79000"/>
                  </a:schemeClr>
                </a:gs>
                <a:gs pos="100000">
                  <a:schemeClr val="accent3">
                    <a:alpha val="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id-ID" sz="1798" b="0" i="0" u="none" strike="noStrike" kern="1200" cap="none" spc="0" normalizeH="0" baseline="0" noProof="0">
                <a:ln>
                  <a:noFill/>
                </a:ln>
                <a:solidFill>
                  <a:prstClr val="white"/>
                </a:solidFill>
                <a:effectLst/>
                <a:uLnTx/>
                <a:uFillTx/>
                <a:latin typeface="Helvetica"/>
                <a:ea typeface="+mn-ea"/>
                <a:cs typeface="+mn-cs"/>
              </a:endParaRPr>
            </a:p>
          </p:txBody>
        </p:sp>
        <p:sp>
          <p:nvSpPr>
            <p:cNvPr id="368" name="Oval 367">
              <a:extLst>
                <a:ext uri="{FF2B5EF4-FFF2-40B4-BE49-F238E27FC236}">
                  <a16:creationId xmlns:a16="http://schemas.microsoft.com/office/drawing/2014/main" id="{B3A7ECA7-9BAD-4662-9443-F4E4618FC55C}"/>
                </a:ext>
                <a:ext uri="{C183D7F6-B498-43B3-948B-1728B52AA6E4}">
                  <adec:decorative xmlns:adec="http://schemas.microsoft.com/office/drawing/2017/decorative" val="1"/>
                </a:ext>
              </a:extLst>
            </p:cNvPr>
            <p:cNvSpPr/>
            <p:nvPr/>
          </p:nvSpPr>
          <p:spPr>
            <a:xfrm>
              <a:off x="7431541" y="2735360"/>
              <a:ext cx="959569" cy="959093"/>
            </a:xfrm>
            <a:prstGeom prst="ellipse">
              <a:avLst/>
            </a:prstGeom>
            <a:solidFill>
              <a:schemeClr val="accent3">
                <a:alpha val="57000"/>
              </a:schemeClr>
            </a:solidFill>
            <a:ln>
              <a:noFill/>
            </a:ln>
            <a:effectLst>
              <a:outerShdw blurRad="889000" dir="5400000" sx="89000" sy="89000" algn="ctr" rotWithShape="0">
                <a:srgbClr val="000000">
                  <a:alpha val="70059"/>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sp>
          <p:nvSpPr>
            <p:cNvPr id="369" name="Oval 368">
              <a:extLst>
                <a:ext uri="{FF2B5EF4-FFF2-40B4-BE49-F238E27FC236}">
                  <a16:creationId xmlns:a16="http://schemas.microsoft.com/office/drawing/2014/main" id="{6BDEA5FD-D9C2-4FAE-8B76-59BF720916CF}"/>
                </a:ext>
                <a:ext uri="{C183D7F6-B498-43B3-948B-1728B52AA6E4}">
                  <adec:decorative xmlns:adec="http://schemas.microsoft.com/office/drawing/2017/decorative" val="1"/>
                </a:ext>
              </a:extLst>
            </p:cNvPr>
            <p:cNvSpPr/>
            <p:nvPr/>
          </p:nvSpPr>
          <p:spPr>
            <a:xfrm>
              <a:off x="7593664" y="2898737"/>
              <a:ext cx="635958" cy="63564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grpSp>
      <p:pic>
        <p:nvPicPr>
          <p:cNvPr id="378" name="Picture 377" descr="Icon of a list with a padded lock">
            <a:extLst>
              <a:ext uri="{FF2B5EF4-FFF2-40B4-BE49-F238E27FC236}">
                <a16:creationId xmlns:a16="http://schemas.microsoft.com/office/drawing/2014/main" id="{B1D9805C-DAAC-41C0-A2A1-C15B4979CCE0}"/>
              </a:ext>
              <a:ext uri="{C183D7F6-B498-43B3-948B-1728B52AA6E4}">
                <adec:decorative xmlns:adec="http://schemas.microsoft.com/office/drawing/2017/decorative" val="0"/>
              </a:ext>
            </a:extLst>
          </p:cNvPr>
          <p:cNvPicPr>
            <a:picLocks noChangeAspect="1"/>
          </p:cNvPicPr>
          <p:nvPr/>
        </p:nvPicPr>
        <p:blipFill>
          <a:blip r:embed="rId6"/>
          <a:stretch>
            <a:fillRect/>
          </a:stretch>
        </p:blipFill>
        <p:spPr>
          <a:xfrm>
            <a:off x="7748581" y="3042917"/>
            <a:ext cx="381000" cy="381000"/>
          </a:xfrm>
          <a:prstGeom prst="rect">
            <a:avLst/>
          </a:prstGeom>
        </p:spPr>
      </p:pic>
      <p:sp>
        <p:nvSpPr>
          <p:cNvPr id="384" name="TextBox 383">
            <a:extLst>
              <a:ext uri="{FF2B5EF4-FFF2-40B4-BE49-F238E27FC236}">
                <a16:creationId xmlns:a16="http://schemas.microsoft.com/office/drawing/2014/main" id="{78E81520-C0D6-494C-9439-31ABB61BEB2C}"/>
              </a:ext>
            </a:extLst>
          </p:cNvPr>
          <p:cNvSpPr txBox="1"/>
          <p:nvPr/>
        </p:nvSpPr>
        <p:spPr>
          <a:xfrm>
            <a:off x="8447243" y="2978789"/>
            <a:ext cx="3041983" cy="553998"/>
          </a:xfrm>
          <a:prstGeom prst="rect">
            <a:avLst/>
          </a:prstGeom>
          <a:noFill/>
        </p:spPr>
        <p:txBody>
          <a:bodyPr wrap="square" rtlCol="0">
            <a:spAutoFit/>
          </a:bodyPr>
          <a:lstStyle/>
          <a:p>
            <a:pPr marL="0" marR="0" lvl="0" indent="0" algn="l" defTabSz="28575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white"/>
                </a:solidFill>
                <a:effectLst/>
                <a:uLnTx/>
                <a:uFillTx/>
                <a:latin typeface="Helvetica" pitchFamily="2" charset="0"/>
                <a:ea typeface="Roboto Medium" panose="02000000000000000000" pitchFamily="2" charset="0"/>
                <a:cs typeface="Segoe UI" panose="020B0502040204020203" pitchFamily="34" charset="0"/>
              </a:rPr>
              <a:t>Integrate with and secure your </a:t>
            </a:r>
            <a:br>
              <a:rPr kumimoji="0" lang="en-US" sz="1500" b="1" i="0" u="none" strike="noStrike" kern="1200" cap="none" spc="0" normalizeH="0" baseline="0" noProof="0" dirty="0">
                <a:ln>
                  <a:noFill/>
                </a:ln>
                <a:solidFill>
                  <a:prstClr val="white"/>
                </a:solidFill>
                <a:effectLst/>
                <a:uLnTx/>
                <a:uFillTx/>
                <a:latin typeface="Helvetica" pitchFamily="2" charset="0"/>
                <a:ea typeface="Roboto Medium" panose="02000000000000000000" pitchFamily="2" charset="0"/>
                <a:cs typeface="Segoe UI" panose="020B0502040204020203" pitchFamily="34" charset="0"/>
              </a:rPr>
            </a:br>
            <a:r>
              <a:rPr kumimoji="0" lang="en-US" sz="1500" b="1" i="0" u="none" strike="noStrike" kern="1200" cap="none" spc="0" normalizeH="0" baseline="0" noProof="0" dirty="0">
                <a:ln>
                  <a:noFill/>
                </a:ln>
                <a:solidFill>
                  <a:prstClr val="white"/>
                </a:solidFill>
                <a:effectLst/>
                <a:uLnTx/>
                <a:uFillTx/>
                <a:latin typeface="Helvetica" pitchFamily="2" charset="0"/>
                <a:ea typeface="Roboto Medium" panose="02000000000000000000" pitchFamily="2" charset="0"/>
                <a:cs typeface="Segoe UI" panose="020B0502040204020203" pitchFamily="34" charset="0"/>
              </a:rPr>
              <a:t>existing toolchains</a:t>
            </a:r>
          </a:p>
        </p:txBody>
      </p:sp>
      <p:grpSp>
        <p:nvGrpSpPr>
          <p:cNvPr id="392" name="Group 391">
            <a:extLst>
              <a:ext uri="{FF2B5EF4-FFF2-40B4-BE49-F238E27FC236}">
                <a16:creationId xmlns:a16="http://schemas.microsoft.com/office/drawing/2014/main" id="{6219EF1D-9D96-4BF9-8DDA-267157FC347C}"/>
              </a:ext>
              <a:ext uri="{C183D7F6-B498-43B3-948B-1728B52AA6E4}">
                <adec:decorative xmlns:adec="http://schemas.microsoft.com/office/drawing/2017/decorative" val="1"/>
              </a:ext>
            </a:extLst>
          </p:cNvPr>
          <p:cNvGrpSpPr/>
          <p:nvPr/>
        </p:nvGrpSpPr>
        <p:grpSpPr>
          <a:xfrm>
            <a:off x="7431541" y="4076900"/>
            <a:ext cx="4382749" cy="1480263"/>
            <a:chOff x="7431541" y="4076900"/>
            <a:chExt cx="4382749" cy="1480263"/>
          </a:xfrm>
        </p:grpSpPr>
        <p:sp>
          <p:nvSpPr>
            <p:cNvPr id="393" name="Rectangle: Rounded Corners 6">
              <a:extLst>
                <a:ext uri="{FF2B5EF4-FFF2-40B4-BE49-F238E27FC236}">
                  <a16:creationId xmlns:a16="http://schemas.microsoft.com/office/drawing/2014/main" id="{FD16C410-1F8A-4229-9251-3BC138B70680}"/>
                </a:ext>
                <a:ext uri="{C183D7F6-B498-43B3-948B-1728B52AA6E4}">
                  <adec:decorative xmlns:adec="http://schemas.microsoft.com/office/drawing/2017/decorative" val="1"/>
                </a:ext>
              </a:extLst>
            </p:cNvPr>
            <p:cNvSpPr/>
            <p:nvPr/>
          </p:nvSpPr>
          <p:spPr>
            <a:xfrm>
              <a:off x="7911325" y="4076900"/>
              <a:ext cx="3902965" cy="1480263"/>
            </a:xfrm>
            <a:prstGeom prst="roundRect">
              <a:avLst>
                <a:gd name="adj" fmla="val 3188"/>
              </a:avLst>
            </a:prstGeom>
            <a:gradFill>
              <a:gsLst>
                <a:gs pos="0">
                  <a:schemeClr val="accent2"/>
                </a:gs>
                <a:gs pos="100000">
                  <a:schemeClr val="accent2">
                    <a:alpha val="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id-ID" sz="1798" b="0" i="0" u="none" strike="noStrike" kern="1200" cap="none" spc="0" normalizeH="0" baseline="0" noProof="0">
                <a:ln>
                  <a:noFill/>
                </a:ln>
                <a:solidFill>
                  <a:prstClr val="white"/>
                </a:solidFill>
                <a:effectLst/>
                <a:uLnTx/>
                <a:uFillTx/>
                <a:latin typeface="Helvetica"/>
                <a:ea typeface="+mn-ea"/>
                <a:cs typeface="+mn-cs"/>
              </a:endParaRPr>
            </a:p>
          </p:txBody>
        </p:sp>
        <p:sp>
          <p:nvSpPr>
            <p:cNvPr id="394" name="Oval 393">
              <a:extLst>
                <a:ext uri="{FF2B5EF4-FFF2-40B4-BE49-F238E27FC236}">
                  <a16:creationId xmlns:a16="http://schemas.microsoft.com/office/drawing/2014/main" id="{DD2091DB-F505-4396-B1D7-7F055F9A5C3B}"/>
                </a:ext>
                <a:ext uri="{C183D7F6-B498-43B3-948B-1728B52AA6E4}">
                  <adec:decorative xmlns:adec="http://schemas.microsoft.com/office/drawing/2017/decorative" val="1"/>
                </a:ext>
              </a:extLst>
            </p:cNvPr>
            <p:cNvSpPr/>
            <p:nvPr/>
          </p:nvSpPr>
          <p:spPr>
            <a:xfrm>
              <a:off x="7431541" y="4296603"/>
              <a:ext cx="959569" cy="959093"/>
            </a:xfrm>
            <a:prstGeom prst="ellipse">
              <a:avLst/>
            </a:prstGeom>
            <a:solidFill>
              <a:schemeClr val="accent2">
                <a:alpha val="57000"/>
              </a:schemeClr>
            </a:solidFill>
            <a:ln>
              <a:noFill/>
            </a:ln>
            <a:effectLst>
              <a:outerShdw blurRad="889000" dir="5400000" sx="89000" sy="89000" algn="ctr" rotWithShape="0">
                <a:srgbClr val="000000">
                  <a:alpha val="7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sp>
          <p:nvSpPr>
            <p:cNvPr id="395" name="Oval 394">
              <a:extLst>
                <a:ext uri="{FF2B5EF4-FFF2-40B4-BE49-F238E27FC236}">
                  <a16:creationId xmlns:a16="http://schemas.microsoft.com/office/drawing/2014/main" id="{B69B68F6-512B-48FE-BB63-81C8BFA595EE}"/>
                </a:ext>
                <a:ext uri="{C183D7F6-B498-43B3-948B-1728B52AA6E4}">
                  <adec:decorative xmlns:adec="http://schemas.microsoft.com/office/drawing/2017/decorative" val="1"/>
                </a:ext>
              </a:extLst>
            </p:cNvPr>
            <p:cNvSpPr/>
            <p:nvPr/>
          </p:nvSpPr>
          <p:spPr>
            <a:xfrm>
              <a:off x="7593664" y="4459980"/>
              <a:ext cx="635958" cy="63564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grpSp>
      <p:pic>
        <p:nvPicPr>
          <p:cNvPr id="398" name="Picture 397" descr="Icon of a padded lock with a search button">
            <a:extLst>
              <a:ext uri="{FF2B5EF4-FFF2-40B4-BE49-F238E27FC236}">
                <a16:creationId xmlns:a16="http://schemas.microsoft.com/office/drawing/2014/main" id="{8A962442-223D-4056-B914-4C1C1EFE229F}"/>
              </a:ext>
              <a:ext uri="{C183D7F6-B498-43B3-948B-1728B52AA6E4}">
                <adec:decorative xmlns:adec="http://schemas.microsoft.com/office/drawing/2017/decorative" val="0"/>
              </a:ext>
            </a:extLst>
          </p:cNvPr>
          <p:cNvPicPr>
            <a:picLocks noChangeAspect="1"/>
          </p:cNvPicPr>
          <p:nvPr/>
        </p:nvPicPr>
        <p:blipFill>
          <a:blip r:embed="rId7"/>
          <a:stretch>
            <a:fillRect/>
          </a:stretch>
        </p:blipFill>
        <p:spPr>
          <a:xfrm>
            <a:off x="7740476" y="4546746"/>
            <a:ext cx="330915" cy="461540"/>
          </a:xfrm>
          <a:prstGeom prst="rect">
            <a:avLst/>
          </a:prstGeom>
        </p:spPr>
      </p:pic>
      <p:sp>
        <p:nvSpPr>
          <p:cNvPr id="399" name="TextBox 398">
            <a:extLst>
              <a:ext uri="{FF2B5EF4-FFF2-40B4-BE49-F238E27FC236}">
                <a16:creationId xmlns:a16="http://schemas.microsoft.com/office/drawing/2014/main" id="{FAF4510C-FA3F-4BBF-B2D6-D5D9EA44B01F}"/>
              </a:ext>
            </a:extLst>
          </p:cNvPr>
          <p:cNvSpPr txBox="1"/>
          <p:nvPr/>
        </p:nvSpPr>
        <p:spPr>
          <a:xfrm>
            <a:off x="8447162" y="4540032"/>
            <a:ext cx="3041983" cy="553998"/>
          </a:xfrm>
          <a:prstGeom prst="rect">
            <a:avLst/>
          </a:prstGeom>
          <a:noFill/>
        </p:spPr>
        <p:txBody>
          <a:bodyPr wrap="square" rtlCol="0">
            <a:spAutoFit/>
          </a:bodyPr>
          <a:lstStyle/>
          <a:p>
            <a:pPr marL="0" marR="0" lvl="0" indent="0" algn="l" defTabSz="28575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prstClr val="white"/>
                </a:solidFill>
                <a:effectLst/>
                <a:uLnTx/>
                <a:uFillTx/>
                <a:latin typeface="Helvetica" pitchFamily="2" charset="0"/>
                <a:ea typeface="Roboto Medium" panose="02000000000000000000" pitchFamily="2" charset="0"/>
                <a:cs typeface="Segoe UI" panose="020B0502040204020203" pitchFamily="34" charset="0"/>
              </a:rPr>
              <a:t>Quickly identify new threat vectors</a:t>
            </a:r>
            <a:endParaRPr kumimoji="0" lang="id-ID" sz="1500" b="1" i="0" u="none" strike="noStrike" kern="1200" cap="none" spc="0" normalizeH="0" baseline="0" noProof="0">
              <a:ln>
                <a:noFill/>
              </a:ln>
              <a:solidFill>
                <a:prstClr val="white"/>
              </a:solidFill>
              <a:effectLst/>
              <a:uLnTx/>
              <a:uFillTx/>
              <a:latin typeface="Helvetica" pitchFamily="2" charset="0"/>
              <a:ea typeface="Roboto Medium" panose="02000000000000000000" pitchFamily="2" charset="0"/>
              <a:cs typeface="Segoe UI" panose="020B0502040204020203" pitchFamily="34" charset="0"/>
            </a:endParaRPr>
          </a:p>
        </p:txBody>
      </p:sp>
    </p:spTree>
    <p:custDataLst>
      <p:tags r:id="rId1"/>
    </p:custDataLst>
    <p:extLst>
      <p:ext uri="{BB962C8B-B14F-4D97-AF65-F5344CB8AC3E}">
        <p14:creationId xmlns:p14="http://schemas.microsoft.com/office/powerpoint/2010/main" val="4007729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ARTICULATE_DESIGN_ID_TEST" val="NpKiVEzG"/>
  <p:tag name="ARTICULATE_SLIDE_COUNT" val="52"/>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est">
  <a:themeElements>
    <a:clrScheme name="MCAPS">
      <a:dk1>
        <a:srgbClr val="000000"/>
      </a:dk1>
      <a:lt1>
        <a:srgbClr val="FFFFFF"/>
      </a:lt1>
      <a:dk2>
        <a:srgbClr val="3B2E58"/>
      </a:dk2>
      <a:lt2>
        <a:srgbClr val="E6E6E6"/>
      </a:lt2>
      <a:accent1>
        <a:srgbClr val="8661C5"/>
      </a:accent1>
      <a:accent2>
        <a:srgbClr val="0A1F2B"/>
      </a:accent2>
      <a:accent3>
        <a:srgbClr val="0078D4"/>
      </a:accent3>
      <a:accent4>
        <a:srgbClr val="FFB900"/>
      </a:accent4>
      <a:accent5>
        <a:srgbClr val="F4364C"/>
      </a:accent5>
      <a:accent6>
        <a:srgbClr val="D59DFF"/>
      </a:accent6>
      <a:hlink>
        <a:srgbClr val="0078D4"/>
      </a:hlink>
      <a:folHlink>
        <a:srgbClr val="0078D4"/>
      </a:folHlink>
    </a:clrScheme>
    <a:fontScheme name="MCAPS Academy">
      <a:majorFont>
        <a:latin typeface="Segoe UI "/>
        <a:ea typeface=""/>
        <a:cs typeface=""/>
      </a:majorFont>
      <a:minorFont>
        <a:latin typeface="Segoe UI "/>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st" id="{14D6B222-068A-4F98-B2D8-20284718B742}" vid="{D72A4739-C47D-4CE1-8FB6-CA1FBE049EE8}"/>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LACK Microsoft template BLUE Accent_10-20.potx" id="{936FC27D-29D7-439A-9712-BFAF6C362AAB}" vid="{D99BA823-0B64-4A5D-8684-9480EA3FB95C}"/>
    </a:ext>
  </a:extLst>
</a:theme>
</file>

<file path=ppt/theme/theme3.xml><?xml version="1.0" encoding="utf-8"?>
<a:theme xmlns:a="http://schemas.openxmlformats.org/drawingml/2006/main" name="1_9-51052_Microsoft_Inspire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Corenote_16x9_Template.potx" id="{15FF2929-1735-4D15-9B9C-A0FBFD068DC9}" vid="{BA079C57-9107-4EF5-9FA2-741B40A943D1}"/>
    </a:ext>
  </a:extLst>
</a:theme>
</file>

<file path=ppt/theme/theme4.xml><?xml version="1.0" encoding="utf-8"?>
<a:theme xmlns:a="http://schemas.openxmlformats.org/drawingml/2006/main" name="3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5.xml><?xml version="1.0" encoding="utf-8"?>
<a:theme xmlns:a="http://schemas.openxmlformats.org/drawingml/2006/main" name="1_Test">
  <a:themeElements>
    <a:clrScheme name="MCAPS">
      <a:dk1>
        <a:srgbClr val="000000"/>
      </a:dk1>
      <a:lt1>
        <a:srgbClr val="FFFFFF"/>
      </a:lt1>
      <a:dk2>
        <a:srgbClr val="3B2E58"/>
      </a:dk2>
      <a:lt2>
        <a:srgbClr val="E6E6E6"/>
      </a:lt2>
      <a:accent1>
        <a:srgbClr val="8661C5"/>
      </a:accent1>
      <a:accent2>
        <a:srgbClr val="0A1F2B"/>
      </a:accent2>
      <a:accent3>
        <a:srgbClr val="0078D4"/>
      </a:accent3>
      <a:accent4>
        <a:srgbClr val="FFB900"/>
      </a:accent4>
      <a:accent5>
        <a:srgbClr val="F4364C"/>
      </a:accent5>
      <a:accent6>
        <a:srgbClr val="D59DFF"/>
      </a:accent6>
      <a:hlink>
        <a:srgbClr val="0078D4"/>
      </a:hlink>
      <a:folHlink>
        <a:srgbClr val="0078D4"/>
      </a:folHlink>
    </a:clrScheme>
    <a:fontScheme name="MCAPS Academy">
      <a:majorFont>
        <a:latin typeface="Segoe UI "/>
        <a:ea typeface=""/>
        <a:cs typeface=""/>
      </a:majorFont>
      <a:minorFont>
        <a:latin typeface="Segoe UI "/>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st" id="{14D6B222-068A-4F98-B2D8-20284718B742}" vid="{D72A4739-C47D-4CE1-8FB6-CA1FBE049EE8}"/>
    </a:ext>
  </a:extLst>
</a:theme>
</file>

<file path=ppt/theme/theme6.xml><?xml version="1.0" encoding="utf-8"?>
<a:theme xmlns:a="http://schemas.openxmlformats.org/drawingml/2006/main" name="2_Test">
  <a:themeElements>
    <a:clrScheme name="MCAPS">
      <a:dk1>
        <a:srgbClr val="000000"/>
      </a:dk1>
      <a:lt1>
        <a:srgbClr val="FFFFFF"/>
      </a:lt1>
      <a:dk2>
        <a:srgbClr val="3B2E58"/>
      </a:dk2>
      <a:lt2>
        <a:srgbClr val="E6E6E6"/>
      </a:lt2>
      <a:accent1>
        <a:srgbClr val="8661C5"/>
      </a:accent1>
      <a:accent2>
        <a:srgbClr val="0A1F2B"/>
      </a:accent2>
      <a:accent3>
        <a:srgbClr val="0078D4"/>
      </a:accent3>
      <a:accent4>
        <a:srgbClr val="FFB900"/>
      </a:accent4>
      <a:accent5>
        <a:srgbClr val="F4364C"/>
      </a:accent5>
      <a:accent6>
        <a:srgbClr val="D59DFF"/>
      </a:accent6>
      <a:hlink>
        <a:srgbClr val="0078D4"/>
      </a:hlink>
      <a:folHlink>
        <a:srgbClr val="0078D4"/>
      </a:folHlink>
    </a:clrScheme>
    <a:fontScheme name="MCAPS Academy">
      <a:majorFont>
        <a:latin typeface="Segoe UI "/>
        <a:ea typeface=""/>
        <a:cs typeface=""/>
      </a:majorFont>
      <a:minorFont>
        <a:latin typeface="Segoe UI "/>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st" id="{14D6B222-068A-4F98-B2D8-20284718B742}" vid="{D72A4739-C47D-4CE1-8FB6-CA1FBE049EE8}"/>
    </a:ext>
  </a:extLst>
</a:theme>
</file>

<file path=ppt/theme/theme7.xml><?xml version="1.0" encoding="utf-8"?>
<a:theme xmlns:a="http://schemas.openxmlformats.org/drawingml/2006/main" name="White Template">
  <a:themeElements>
    <a:clrScheme name="Custom 2">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000000"/>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FY22 Unified Support Deck_R2" id="{87F4FB34-706C-3B40-A2F5-AAB55F65BD79}" vid="{83F148C1-8898-3D42-A66A-0DC42327C72F}"/>
    </a:ext>
  </a:extLst>
</a:theme>
</file>

<file path=ppt/theme/theme8.xml><?xml version="1.0" encoding="utf-8"?>
<a:theme xmlns:a="http://schemas.openxmlformats.org/drawingml/2006/main" name="2_Office Theme">
  <a:themeElements>
    <a:clrScheme name="GitHub">
      <a:dk1>
        <a:srgbClr val="000000"/>
      </a:dk1>
      <a:lt1>
        <a:srgbClr val="FFFFFF"/>
      </a:lt1>
      <a:dk2>
        <a:srgbClr val="2D3847"/>
      </a:dk2>
      <a:lt2>
        <a:srgbClr val="E7E6E6"/>
      </a:lt2>
      <a:accent1>
        <a:srgbClr val="D59DFF"/>
      </a:accent1>
      <a:accent2>
        <a:srgbClr val="BFE8F6"/>
      </a:accent2>
      <a:accent3>
        <a:srgbClr val="6A37C7"/>
      </a:accent3>
      <a:accent4>
        <a:srgbClr val="19C8EB"/>
      </a:accent4>
      <a:accent5>
        <a:srgbClr val="892293"/>
      </a:accent5>
      <a:accent6>
        <a:srgbClr val="CB0FB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3_Office Theme">
  <a:themeElements>
    <a:clrScheme name="#mg2">
      <a:dk1>
        <a:srgbClr val="000000"/>
      </a:dk1>
      <a:lt1>
        <a:srgbClr val="FFFFFF"/>
      </a:lt1>
      <a:dk2>
        <a:srgbClr val="2D3847"/>
      </a:dk2>
      <a:lt2>
        <a:srgbClr val="E7E6E6"/>
      </a:lt2>
      <a:accent1>
        <a:srgbClr val="EC2B8C"/>
      </a:accent1>
      <a:accent2>
        <a:srgbClr val="9477E2"/>
      </a:accent2>
      <a:accent3>
        <a:srgbClr val="6A37C7"/>
      </a:accent3>
      <a:accent4>
        <a:srgbClr val="19C8EB"/>
      </a:accent4>
      <a:accent5>
        <a:srgbClr val="892293"/>
      </a:accent5>
      <a:accent6>
        <a:srgbClr val="CB0FB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616b8aef-6455-4976-9c01-04c53f6130ff" xsi:nil="true"/>
    <lcf76f155ced4ddcb4097134ff3c332f xmlns="00f60db1-cfdd-448f-aa70-10369155ee85">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633AF39C6599F40B2CC84C6158556CF" ma:contentTypeVersion="17" ma:contentTypeDescription="Create a new document." ma:contentTypeScope="" ma:versionID="e4c60c1b7737d13ea6a60cb914d52f9d">
  <xsd:schema xmlns:xsd="http://www.w3.org/2001/XMLSchema" xmlns:xs="http://www.w3.org/2001/XMLSchema" xmlns:p="http://schemas.microsoft.com/office/2006/metadata/properties" xmlns:ns1="http://schemas.microsoft.com/sharepoint/v3" xmlns:ns2="00f60db1-cfdd-448f-aa70-10369155ee85" xmlns:ns3="616b8aef-6455-4976-9c01-04c53f6130ff" targetNamespace="http://schemas.microsoft.com/office/2006/metadata/properties" ma:root="true" ma:fieldsID="bbcdebd80018023706a18796b8c023f4" ns1:_="" ns2:_="" ns3:_="">
    <xsd:import namespace="http://schemas.microsoft.com/sharepoint/v3"/>
    <xsd:import namespace="00f60db1-cfdd-448f-aa70-10369155ee85"/>
    <xsd:import namespace="616b8aef-6455-4976-9c01-04c53f6130ff"/>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2:MediaServiceDateTaken" minOccurs="0"/>
                <xsd:element ref="ns2:MediaLengthInSeconds" minOccurs="0"/>
                <xsd:element ref="ns3:SharedWithUsers" minOccurs="0"/>
                <xsd:element ref="ns3:SharedWithDetails" minOccurs="0"/>
                <xsd:element ref="ns2:MediaServiceOCR" minOccurs="0"/>
                <xsd:element ref="ns2:MediaServiceGenerationTime" minOccurs="0"/>
                <xsd:element ref="ns2:MediaServiceEventHashCode" minOccurs="0"/>
                <xsd:element ref="ns2:MediaServiceSearchProperties" minOccurs="0"/>
                <xsd:element ref="ns2:MediaServiceDocTag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0f60db1-cfdd-448f-aa70-10369155ee8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16b8aef-6455-4976-9c01-04c53f6130ff"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44b9e217-0b28-43c6-8322-f0e219841daa}" ma:internalName="TaxCatchAll" ma:showField="CatchAllData" ma:web="616b8aef-6455-4976-9c01-04c53f6130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F0ECF42-C7EF-4573-859E-225507C8DB1E}">
  <ds:schemaRefs>
    <ds:schemaRef ds:uri="http://schemas.microsoft.com/sharepoint/v3"/>
    <ds:schemaRef ds:uri="http://schemas.microsoft.com/office/2006/documentManagement/types"/>
    <ds:schemaRef ds:uri="http://purl.org/dc/terms/"/>
    <ds:schemaRef ds:uri="http://schemas.openxmlformats.org/package/2006/metadata/core-properties"/>
    <ds:schemaRef ds:uri="616b8aef-6455-4976-9c01-04c53f6130ff"/>
    <ds:schemaRef ds:uri="http://www.w3.org/XML/1998/namespace"/>
    <ds:schemaRef ds:uri="http://purl.org/dc/elements/1.1/"/>
    <ds:schemaRef ds:uri="http://purl.org/dc/dcmitype/"/>
    <ds:schemaRef ds:uri="http://schemas.microsoft.com/office/infopath/2007/PartnerControls"/>
    <ds:schemaRef ds:uri="00f60db1-cfdd-448f-aa70-10369155ee85"/>
    <ds:schemaRef ds:uri="http://schemas.microsoft.com/office/2006/metadata/properties"/>
  </ds:schemaRefs>
</ds:datastoreItem>
</file>

<file path=customXml/itemProps2.xml><?xml version="1.0" encoding="utf-8"?>
<ds:datastoreItem xmlns:ds="http://schemas.openxmlformats.org/officeDocument/2006/customXml" ds:itemID="{4C4BE5CC-0021-43FB-8809-4E301CCAB777}">
  <ds:schemaRefs>
    <ds:schemaRef ds:uri="http://schemas.microsoft.com/sharepoint/v3/contenttype/forms"/>
  </ds:schemaRefs>
</ds:datastoreItem>
</file>

<file path=customXml/itemProps3.xml><?xml version="1.0" encoding="utf-8"?>
<ds:datastoreItem xmlns:ds="http://schemas.openxmlformats.org/officeDocument/2006/customXml" ds:itemID="{AD362193-6A6B-4365-8C01-57B579FDEB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0f60db1-cfdd-448f-aa70-10369155ee85"/>
    <ds:schemaRef ds:uri="616b8aef-6455-4976-9c01-04c53f6130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0</TotalTime>
  <Words>7189</Words>
  <Application>Microsoft Office PowerPoint</Application>
  <PresentationFormat>Widescreen</PresentationFormat>
  <Paragraphs>677</Paragraphs>
  <Slides>40</Slides>
  <Notes>40</Notes>
  <HiddenSlides>0</HiddenSlides>
  <MMClips>0</MMClips>
  <ScaleCrop>false</ScaleCrop>
  <HeadingPairs>
    <vt:vector size="8" baseType="variant">
      <vt:variant>
        <vt:lpstr>Fonts Used</vt:lpstr>
      </vt:variant>
      <vt:variant>
        <vt:i4>21</vt:i4>
      </vt:variant>
      <vt:variant>
        <vt:lpstr>Theme</vt:lpstr>
      </vt:variant>
      <vt:variant>
        <vt:i4>9</vt:i4>
      </vt:variant>
      <vt:variant>
        <vt:lpstr>Embedded OLE Servers</vt:lpstr>
      </vt:variant>
      <vt:variant>
        <vt:i4>1</vt:i4>
      </vt:variant>
      <vt:variant>
        <vt:lpstr>Slide Titles</vt:lpstr>
      </vt:variant>
      <vt:variant>
        <vt:i4>40</vt:i4>
      </vt:variant>
    </vt:vector>
  </HeadingPairs>
  <TitlesOfParts>
    <vt:vector size="71" baseType="lpstr">
      <vt:lpstr>等线</vt:lpstr>
      <vt:lpstr>等线</vt:lpstr>
      <vt:lpstr>adobe-clean</vt:lpstr>
      <vt:lpstr>-apple-system</vt:lpstr>
      <vt:lpstr>Aptos</vt:lpstr>
      <vt:lpstr>Arial</vt:lpstr>
      <vt:lpstr>Calibri</vt:lpstr>
      <vt:lpstr>Consolas</vt:lpstr>
      <vt:lpstr>Courier New</vt:lpstr>
      <vt:lpstr>Helvetica</vt:lpstr>
      <vt:lpstr>Helvetica Neue</vt:lpstr>
      <vt:lpstr>Lucida Console</vt:lpstr>
      <vt:lpstr>Segoe UI</vt:lpstr>
      <vt:lpstr>Segoe UI </vt:lpstr>
      <vt:lpstr>Segoe UI Black</vt:lpstr>
      <vt:lpstr>Segoe UI Light</vt:lpstr>
      <vt:lpstr>Segoe UI Semibold</vt:lpstr>
      <vt:lpstr>Söhne</vt:lpstr>
      <vt:lpstr>Symbol</vt:lpstr>
      <vt:lpstr>Times New Roman</vt:lpstr>
      <vt:lpstr>Wingdings</vt:lpstr>
      <vt:lpstr>Test</vt:lpstr>
      <vt:lpstr>Black Template</vt:lpstr>
      <vt:lpstr>1_9-51052_Microsoft_Inspire_Template_Dark</vt:lpstr>
      <vt:lpstr>3_Black Template</vt:lpstr>
      <vt:lpstr>1_Test</vt:lpstr>
      <vt:lpstr>2_Test</vt:lpstr>
      <vt:lpstr>White Template</vt:lpstr>
      <vt:lpstr>2_Office Theme</vt:lpstr>
      <vt:lpstr>3_Office Theme</vt:lpstr>
      <vt:lpstr>think-cell Slide</vt:lpstr>
      <vt:lpstr>TechExcel: Implementing DevOps practices to accelerate developer productivity</vt:lpstr>
      <vt:lpstr>Exercise four</vt:lpstr>
      <vt:lpstr>PowerPoint Presentation</vt:lpstr>
      <vt:lpstr>PowerPoint Presentation</vt:lpstr>
      <vt:lpstr>PowerPoint Presentation</vt:lpstr>
      <vt:lpstr>PowerPoint Presentation</vt:lpstr>
      <vt:lpstr>PowerPoint Presentation</vt:lpstr>
      <vt:lpstr>Exercise five</vt:lpstr>
      <vt:lpstr>The benefits of DevSecOps</vt:lpstr>
      <vt:lpstr>Develop apps securely with a unified solution from Microsoft</vt:lpstr>
      <vt:lpstr>Secure software development  with DevSecOps</vt:lpstr>
      <vt:lpstr>Secure your development environment</vt:lpstr>
      <vt:lpstr>Application Insights overview</vt:lpstr>
      <vt:lpstr>Application Insights overview – the Logic Model</vt:lpstr>
      <vt:lpstr>Exercise three: improve and deploy your application (part two)</vt:lpstr>
      <vt:lpstr>Introductions: improve and deploy your application</vt:lpstr>
      <vt:lpstr>Exercise three architecture </vt:lpstr>
      <vt:lpstr>Deploy a Bicep template</vt:lpstr>
      <vt:lpstr>CI/CD for .NET websites with GitHub actions</vt:lpstr>
      <vt:lpstr>Exercise three summary Improve and deploy your application</vt:lpstr>
      <vt:lpstr>Debrief exercise three</vt:lpstr>
      <vt:lpstr>Exercise four: implement load testing and secure practices</vt:lpstr>
      <vt:lpstr>Introductions: implement load testing and secure practices</vt:lpstr>
      <vt:lpstr>Exercise four architecture </vt:lpstr>
      <vt:lpstr>Build and run a load test </vt:lpstr>
      <vt:lpstr>Working with Azure load testing</vt:lpstr>
      <vt:lpstr>Build an Azure Chaos experiment</vt:lpstr>
      <vt:lpstr>Exercise four (mid-exercise check-in)</vt:lpstr>
      <vt:lpstr>Exercise four summary Configure load testing</vt:lpstr>
      <vt:lpstr>Debrief exercise four</vt:lpstr>
      <vt:lpstr>Exercise five: make things secure</vt:lpstr>
      <vt:lpstr>Introductions: security and monitoring</vt:lpstr>
      <vt:lpstr>Exercise five architecture </vt:lpstr>
      <vt:lpstr>Branch policies</vt:lpstr>
      <vt:lpstr>Setup a security policy for a GitHub Repo</vt:lpstr>
      <vt:lpstr>Code security and analysis</vt:lpstr>
      <vt:lpstr>Monitor the application</vt:lpstr>
      <vt:lpstr>Exercise five summary Make things secure</vt:lpstr>
      <vt:lpstr>Debrief exercise five</vt:lpstr>
      <vt:lpstr>Debrief exercise five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TechExcel: Deploying and running Java applications in Azure Kubernetes Services</dc:title>
  <dc:creator/>
  <cp:lastModifiedBy/>
  <cp:revision>65</cp:revision>
  <dcterms:created xsi:type="dcterms:W3CDTF">2023-09-07T16:12:50Z</dcterms:created>
  <dcterms:modified xsi:type="dcterms:W3CDTF">2024-03-06T00:57:13Z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ca2e069-023d-499f-8073-00cfd442a338_ContentBits">
    <vt:lpwstr>0</vt:lpwstr>
  </property>
  <property fmtid="{D5CDD505-2E9C-101B-9397-08002B2CF9AE}" pid="3" name="Order">
    <vt:lpwstr>784600.000000000</vt:lpwstr>
  </property>
  <property fmtid="{D5CDD505-2E9C-101B-9397-08002B2CF9AE}" pid="4" name="_dlc_policyId">
    <vt:lpwstr>/sites/Microsoft/Shared Documents</vt:lpwstr>
  </property>
  <property fmtid="{D5CDD505-2E9C-101B-9397-08002B2CF9AE}" pid="5" name="MSIP_Label_eca2e069-023d-499f-8073-00cfd442a338_SiteId">
    <vt:lpwstr>e076b593-d7db-4a8e-9556-04bbe80df72d</vt:lpwstr>
  </property>
  <property fmtid="{D5CDD505-2E9C-101B-9397-08002B2CF9AE}" pid="6" name="xd_ProgID">
    <vt:lpwstr/>
  </property>
  <property fmtid="{D5CDD505-2E9C-101B-9397-08002B2CF9AE}" pid="7" name="MediaServiceImageTags">
    <vt:lpwstr/>
  </property>
  <property fmtid="{D5CDD505-2E9C-101B-9397-08002B2CF9AE}" pid="8" name="ContentTypeId">
    <vt:lpwstr>0x0101009633AF39C6599F40B2CC84C6158556CF</vt:lpwstr>
  </property>
  <property fmtid="{D5CDD505-2E9C-101B-9397-08002B2CF9AE}" pid="9" name="MSIP_Label_eca2e069-023d-499f-8073-00cfd442a338_Method">
    <vt:lpwstr>Standard</vt:lpwstr>
  </property>
  <property fmtid="{D5CDD505-2E9C-101B-9397-08002B2CF9AE}" pid="10" name="ComplianceAssetId">
    <vt:lpwstr/>
  </property>
  <property fmtid="{D5CDD505-2E9C-101B-9397-08002B2CF9AE}" pid="11" name="TemplateUrl">
    <vt:lpwstr/>
  </property>
  <property fmtid="{D5CDD505-2E9C-101B-9397-08002B2CF9AE}" pid="12" name="_ExtendedDescription">
    <vt:lpwstr/>
  </property>
  <property fmtid="{D5CDD505-2E9C-101B-9397-08002B2CF9AE}" pid="13" name="TriggerFlowInfo">
    <vt:lpwstr/>
  </property>
  <property fmtid="{D5CDD505-2E9C-101B-9397-08002B2CF9AE}" pid="14" name="MSIP_Label_eca2e069-023d-499f-8073-00cfd442a338_Enabled">
    <vt:lpwstr>true</vt:lpwstr>
  </property>
  <property fmtid="{D5CDD505-2E9C-101B-9397-08002B2CF9AE}" pid="15" name="xd_Signature">
    <vt:lpwstr/>
  </property>
  <property fmtid="{D5CDD505-2E9C-101B-9397-08002B2CF9AE}" pid="16" name="MSIP_Label_eca2e069-023d-499f-8073-00cfd442a338_ActionId">
    <vt:lpwstr>1a58dd78-4a99-4bf2-94ec-7613ee2e334c</vt:lpwstr>
  </property>
  <property fmtid="{D5CDD505-2E9C-101B-9397-08002B2CF9AE}" pid="17" name="ArticulateGUID">
    <vt:lpwstr>2F9C2C93-9A08-4E7B-9CD8-65B15EAEFE2F</vt:lpwstr>
  </property>
  <property fmtid="{D5CDD505-2E9C-101B-9397-08002B2CF9AE}" pid="18" name="ArticulatePath">
    <vt:lpwstr>https://microsoft.sharepoint.com/teams/TechnicalApplicationWorkshopDevelopment-AppInnovation/Shared Documents/App Innovation/App Innovation/TechExcel - Deploying and running Java applications in Azure Kubernetes Services/02 Alpha ready for review/WIP/Day_1_Gen_Welcome&amp;WorkshopOverview</vt:lpwstr>
  </property>
  <property fmtid="{D5CDD505-2E9C-101B-9397-08002B2CF9AE}" pid="19" name="MSIP_Label_eca2e069-023d-499f-8073-00cfd442a338_SetDate">
    <vt:lpwstr>2023-05-09T15:47:54Z</vt:lpwstr>
  </property>
  <property fmtid="{D5CDD505-2E9C-101B-9397-08002B2CF9AE}" pid="20" name="ItemRetentionFormula">
    <vt:lpwstr>&lt;formula id="Microsoft.Office.RecordsManagement.PolicyFeatures.Expiration.Formula.BuiltIn"&gt;&lt;number&gt;3&lt;/number&gt;&lt;property&gt;Created&lt;/property&gt;&lt;propertyId&gt;8c06beca-0777-48f7-91c7-6da68bc07b69&lt;/propertyId&gt;&lt;period&gt;months&lt;/period&gt;&lt;/formula&gt;</vt:lpwstr>
  </property>
  <property fmtid="{D5CDD505-2E9C-101B-9397-08002B2CF9AE}" pid="21" name="MSIP_Label_eca2e069-023d-499f-8073-00cfd442a338_Name">
    <vt:lpwstr>defa4170-0d19-0005-0004-bc88714345d2</vt:lpwstr>
  </property>
</Properties>
</file>